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8AE09DA-A465-4DA7-B01B-84AE4DF77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</a:t>
            </a:r>
            <a:r>
              <a:rPr dirty="0"/>
              <a:t>LINES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11">
            <a:extLst>
              <a:ext uri="{FF2B5EF4-FFF2-40B4-BE49-F238E27FC236}">
                <a16:creationId xmlns:a16="http://schemas.microsoft.com/office/drawing/2014/main" id="{2393C694-D67F-4DB4-9BC3-97290716F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12">
            <a:extLst>
              <a:ext uri="{FF2B5EF4-FFF2-40B4-BE49-F238E27FC236}">
                <a16:creationId xmlns:a16="http://schemas.microsoft.com/office/drawing/2014/main" id="{488D337C-2433-49BA-BDAB-BB5C005A0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2">
            <a:extLst>
              <a:ext uri="{FF2B5EF4-FFF2-40B4-BE49-F238E27FC236}">
                <a16:creationId xmlns:a16="http://schemas.microsoft.com/office/drawing/2014/main" id="{283D770D-1B1D-474D-A180-96816D8AE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3">
            <a:extLst>
              <a:ext uri="{FF2B5EF4-FFF2-40B4-BE49-F238E27FC236}">
                <a16:creationId xmlns:a16="http://schemas.microsoft.com/office/drawing/2014/main" id="{6B51FA33-2F7B-46E4-AF4A-8D589FA24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10">
            <a:extLst>
              <a:ext uri="{FF2B5EF4-FFF2-40B4-BE49-F238E27FC236}">
                <a16:creationId xmlns:a16="http://schemas.microsoft.com/office/drawing/2014/main" id="{31882AFC-43B3-4766-909F-55C854AB5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5">
            <a:extLst>
              <a:ext uri="{FF2B5EF4-FFF2-40B4-BE49-F238E27FC236}">
                <a16:creationId xmlns:a16="http://schemas.microsoft.com/office/drawing/2014/main" id="{A5A04DBA-F69E-4074-9285-3E9CA04EF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6">
            <a:extLst>
              <a:ext uri="{FF2B5EF4-FFF2-40B4-BE49-F238E27FC236}">
                <a16:creationId xmlns:a16="http://schemas.microsoft.com/office/drawing/2014/main" id="{C722A18E-58E3-4B51-B97E-3A487EE4B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7">
            <a:extLst>
              <a:ext uri="{FF2B5EF4-FFF2-40B4-BE49-F238E27FC236}">
                <a16:creationId xmlns:a16="http://schemas.microsoft.com/office/drawing/2014/main" id="{6E322321-456D-4560-B6BE-61F52B147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8">
            <a:extLst>
              <a:ext uri="{FF2B5EF4-FFF2-40B4-BE49-F238E27FC236}">
                <a16:creationId xmlns:a16="http://schemas.microsoft.com/office/drawing/2014/main" id="{F29F697E-85B1-4777-9BCC-5574DD542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9">
            <a:extLst>
              <a:ext uri="{FF2B5EF4-FFF2-40B4-BE49-F238E27FC236}">
                <a16:creationId xmlns:a16="http://schemas.microsoft.com/office/drawing/2014/main" id="{18EC6795-FBF5-448A-A5E4-F95B54CE9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AIRLINES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</dc:title>
  <dc:creator/>
  <cp:lastModifiedBy>Marcol, Christian</cp:lastModifiedBy>
  <cp:revision>2</cp:revision>
  <dcterms:created xsi:type="dcterms:W3CDTF">2019-11-19T00:33:30Z</dcterms:created>
  <dcterms:modified xsi:type="dcterms:W3CDTF">2019-11-19T05:10:59Z</dcterms:modified>
</cp:coreProperties>
</file>