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12" Type="http://schemas.microsoft.com/office/2007/relationships/hdphoto" Target="../media/hdphoto1.wdp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8.png"/><Relationship Id="rId5" Type="http://schemas.microsoft.com/office/2007/relationships/media" Target="../media/media3.wav"/><Relationship Id="rId10" Type="http://schemas.openxmlformats.org/officeDocument/2006/relationships/image" Target="../media/image7.png"/><Relationship Id="rId4" Type="http://schemas.openxmlformats.org/officeDocument/2006/relationships/audio" Target="../media/media2.wav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996F-15B1-2881-B9FA-A48B35EA3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Special Project:</a:t>
            </a:r>
            <a:br>
              <a:rPr lang="en-US" dirty="0"/>
            </a:br>
            <a:r>
              <a:rPr lang="en-US" dirty="0"/>
              <a:t>Music Encoding with Watermarking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9EE6D-8D06-7E4E-088D-80BD42D2B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Conner Colligan</a:t>
            </a:r>
          </a:p>
        </p:txBody>
      </p:sp>
    </p:spTree>
    <p:extLst>
      <p:ext uri="{BB962C8B-B14F-4D97-AF65-F5344CB8AC3E}">
        <p14:creationId xmlns:p14="http://schemas.microsoft.com/office/powerpoint/2010/main" val="3271618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788E-7B25-C6FE-754F-CF619E1B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A99F1-4FC4-718E-AAE3-08A42B276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954770" cy="402336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3200" dirty="0"/>
              <a:t>Watermark specified image into data values of music/audio WAV file.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3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200" dirty="0"/>
              <a:t>Do so while not affecting overall quality of audio.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3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200" dirty="0"/>
              <a:t> Be able to extract and identify image from file when necessary for proof of intellectual property.</a:t>
            </a:r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9BA7E-DFF5-206A-AAE9-3FEFF3F7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00" y="2610644"/>
            <a:ext cx="1636712" cy="1636712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390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3286-DEBA-7AB6-3BD9-33145FD7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Encoding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ADFEC-5BB7-91EC-95A5-B3283BB5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510020" cy="4023360"/>
          </a:xfrm>
        </p:spPr>
        <p:txBody>
          <a:bodyPr>
            <a:normAutofit fontScale="92500"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Import audio file into 1 column matrix for data values to be manipulated.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Import and break down image into matrix of binary bits by grey scaling, resizing to 32x32, and converting raw color values to 8-bit long binary values.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Define variables based on image and audio size to determine number of steps between encoded values for even distribution.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Loop through audio data values to insert bits from image given step size.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Write modified matrix to newly encoded audio WAV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01F15-672B-6623-0425-DD6E2E4FD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0" y="1845734"/>
            <a:ext cx="3414953" cy="434410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8985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FD2C1-C02B-4D65-5480-0B42918F4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35EA-5059-A816-3916-AF090604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Decoding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633B-E0C3-E754-815D-942F0DDE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132320" cy="442806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Import encoded audio file into 1 column matrix for data values to be manipulated.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Define variables based on image (assuming 32x32) and audio size to determine number of steps between encoded values.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Loop through audio data values to identify bits based on encoding method and copy them to new matrix.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Convert values in new matrix from binary to integer color values.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Write modified matrix to reconstructed image of original watermark.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8210D-6467-167B-1285-622D903CA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282" y="1844596"/>
            <a:ext cx="2920518" cy="442920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583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EDF9-820F-AAA2-F7DE-939C1781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C3776-6805-4D30-A122-FED157894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6684"/>
            <a:ext cx="10058400" cy="402336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Original Drum Audio: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Encoded Audio V1: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Encoded Audio V3: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6DB48-712A-CE3C-AA89-04C8F7359C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2046" y="2209645"/>
            <a:ext cx="5644204" cy="83639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24B6B-BFBB-7920-0A2B-C08C2ACA9C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2046" y="3473450"/>
            <a:ext cx="5714054" cy="83549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63946-4DD3-4975-F386-1DF246E4BD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2046" y="4776775"/>
            <a:ext cx="5714053" cy="85798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DrumLoop">
            <a:hlinkClick r:id="" action="ppaction://media"/>
            <a:extLst>
              <a:ext uri="{FF2B5EF4-FFF2-40B4-BE49-F238E27FC236}">
                <a16:creationId xmlns:a16="http://schemas.microsoft.com/office/drawing/2014/main" id="{B1F4B3DD-E7C9-94FF-9F9C-89DA8358A4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27950" y="2323042"/>
            <a:ext cx="609600" cy="60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DrumLoopImageSpliceV1">
            <a:hlinkClick r:id="" action="ppaction://media"/>
            <a:extLst>
              <a:ext uri="{FF2B5EF4-FFF2-40B4-BE49-F238E27FC236}">
                <a16:creationId xmlns:a16="http://schemas.microsoft.com/office/drawing/2014/main" id="{CDC5DCAD-91B3-6517-9862-BE1F151586E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27950" y="3586395"/>
            <a:ext cx="609600" cy="60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DrumLoopImageSpliceV3">
            <a:hlinkClick r:id="" action="ppaction://media"/>
            <a:extLst>
              <a:ext uri="{FF2B5EF4-FFF2-40B4-BE49-F238E27FC236}">
                <a16:creationId xmlns:a16="http://schemas.microsoft.com/office/drawing/2014/main" id="{5A4D778B-513F-7AA0-0D5D-F82DF8A5BD9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27950" y="4900966"/>
            <a:ext cx="609600" cy="60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7556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7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16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316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5049-2928-DEE1-E92B-175E3F0F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DEDB-EA67-E26C-0EF5-1D2777A8D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 Original Watermark Image: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01168" lvl="1" indent="0">
              <a:buNone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 Extracted Image V1: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 Extracted Image V3: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20930-02CE-6E5E-0F71-4B70AEB43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50" y="1871132"/>
            <a:ext cx="1219200" cy="121920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8C08E7-31E7-E8FC-EC38-03CA6D794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950" y="3327399"/>
            <a:ext cx="1219200" cy="121920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F3B972-83F9-373F-5000-187ED6272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50" y="4783666"/>
            <a:ext cx="1219200" cy="121920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36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2FA5-637D-C9D6-97DE-BD4FC736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A85C-0FA8-AE06-40C9-9D762C65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597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Working on method to detect bits in decoding process in the case that audio is edited and snipped, changing the total number of data values.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Will most likely require original watermark to compare pattern against and rebuild from encoded audio.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Plan to make bits detectable in ‘if’ checks through deviation percentage since values are very liable to change, especially through file compression.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7FCC0-F7B3-A221-D02A-8E5F39BD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908" y="4973109"/>
            <a:ext cx="1119718" cy="111971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3F8A6-4C34-8A8D-8071-94EF38EEA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76" y="4973109"/>
            <a:ext cx="1119718" cy="111971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0055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</TotalTime>
  <Words>338</Words>
  <Application>Microsoft Office PowerPoint</Application>
  <PresentationFormat>Widescreen</PresentationFormat>
  <Paragraphs>43</Paragraphs>
  <Slides>7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Special Project: Music Encoding with Watermarking</vt:lpstr>
      <vt:lpstr>Goal</vt:lpstr>
      <vt:lpstr>Encoding Process</vt:lpstr>
      <vt:lpstr>Decoding Process</vt:lpstr>
      <vt:lpstr>Results Comparison</vt:lpstr>
      <vt:lpstr>Results Comparison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Conner Colligan</dc:creator>
  <cp:lastModifiedBy>Conner Colligan</cp:lastModifiedBy>
  <cp:revision>1</cp:revision>
  <dcterms:created xsi:type="dcterms:W3CDTF">2024-11-26T05:44:00Z</dcterms:created>
  <dcterms:modified xsi:type="dcterms:W3CDTF">2024-11-26T07:30:05Z</dcterms:modified>
</cp:coreProperties>
</file>