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254885" y="567373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TXBaseKit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58060" y="893445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TXCategoryKit 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56155" y="2633980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网络库 AFNetworking 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58060" y="1217295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TXCommonKit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54885" y="2962275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图片库 SDWebImage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3615" y="3289935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图片选择器 YBImageBrowser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54885" y="3613150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客服系统 QMLineSDK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58695" y="1534552"/>
            <a:ext cx="3456000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定位 CoreLocation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58695" y="1860307"/>
            <a:ext cx="3456000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地图 MAMapKit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58060" y="3933508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埋点UMCommon/MobClick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09285" y="2631440"/>
            <a:ext cx="2737485" cy="3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</a:rPr>
              <a:t>请求环境配置：HttpRequestConfig</a:t>
            </a:r>
            <a:endParaRPr lang="zh-CN" altLang="en-US" sz="1000">
              <a:ln>
                <a:noFill/>
              </a:ln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</a:rPr>
              <a:t>请求基类：HMBaseRequestManager</a:t>
            </a:r>
            <a:endParaRPr lang="zh-CN" altLang="en-US" sz="1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39900" y="241935"/>
            <a:ext cx="3971290" cy="3181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基础库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09920" y="250190"/>
            <a:ext cx="2699385" cy="3175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二次封装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09920" y="2962275"/>
            <a:ext cx="2727325" cy="3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noAutofit/>
          </a:bodyPr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</a:rPr>
              <a:t>使用分类：UIImageView+SDCategory</a:t>
            </a:r>
            <a:endParaRPr lang="zh-CN" altLang="en-US" sz="1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39900" y="567690"/>
            <a:ext cx="517525" cy="975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私有库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39900" y="1542415"/>
            <a:ext cx="518795" cy="1089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系统库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741170" y="2633980"/>
            <a:ext cx="517525" cy="3907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第三方库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711190" y="3291205"/>
            <a:ext cx="2727325" cy="3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noAutofit/>
          </a:bodyPr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</a:rPr>
              <a:t>点击图片放大：CTMediator+HMImageClick</a:t>
            </a:r>
            <a:endParaRPr lang="zh-CN" altLang="en-US" sz="1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17540" y="3620770"/>
            <a:ext cx="2727325" cy="3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noAutofit/>
          </a:bodyPr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</a:rPr>
              <a:t>进入客服：CTMediator+HMCustom</a:t>
            </a:r>
            <a:endParaRPr lang="zh-CN" altLang="en-US" sz="1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17540" y="3931285"/>
            <a:ext cx="2727325" cy="3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noAutofit/>
          </a:bodyPr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  <a:sym typeface="+mn-ea"/>
              </a:rPr>
              <a:t>TXAnalyticsManager</a:t>
            </a:r>
            <a:endParaRPr lang="zh-CN" altLang="en-US" sz="1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51710" y="4259263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下拉刷新MJRefresh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09920" y="4264025"/>
            <a:ext cx="2727325" cy="3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noAutofit/>
          </a:bodyPr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  <a:sym typeface="+mn-ea"/>
              </a:rPr>
              <a:t>HMRefreshNormalHeader</a:t>
            </a:r>
            <a:endParaRPr lang="zh-CN" altLang="en-US" sz="1000">
              <a:ln>
                <a:noFill/>
              </a:ln>
              <a:solidFill>
                <a:schemeClr val="tx1"/>
              </a:solidFill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51710" y="4576128"/>
            <a:ext cx="3456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en-US" altLang="zh-CN" sz="1600">
                <a:ln>
                  <a:noFill/>
                </a:ln>
                <a:solidFill>
                  <a:schemeClr val="tx1"/>
                </a:solidFill>
              </a:rPr>
              <a:t>json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转模型 MJ</a:t>
            </a:r>
            <a:r>
              <a:rPr lang="en-US" altLang="zh-CN" sz="1600">
                <a:ln>
                  <a:noFill/>
                </a:ln>
                <a:solidFill>
                  <a:schemeClr val="tx1"/>
                </a:solidFill>
              </a:rPr>
              <a:t>Extension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、</a:t>
            </a:r>
            <a:r>
              <a:rPr lang="en-US" altLang="zh-CN" sz="1600">
                <a:ln>
                  <a:noFill/>
                </a:ln>
                <a:solidFill>
                  <a:schemeClr val="tx1"/>
                </a:solidFill>
              </a:rPr>
              <a:t>YYModel</a:t>
            </a:r>
            <a:endParaRPr lang="en-US" altLang="zh-CN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19445" y="1543050"/>
            <a:ext cx="2727325" cy="3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noAutofit/>
          </a:bodyPr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  <a:sym typeface="+mn-ea"/>
              </a:rPr>
              <a:t>HMLocationManager</a:t>
            </a:r>
            <a:endParaRPr lang="zh-CN" altLang="en-US" sz="1000">
              <a:ln>
                <a:noFill/>
              </a:ln>
              <a:solidFill>
                <a:schemeClr val="tx1"/>
              </a:solidFill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20080" y="1866900"/>
            <a:ext cx="2727325" cy="3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noAutofit/>
          </a:bodyPr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  <a:sym typeface="+mn-ea"/>
              </a:rPr>
              <a:t>HMMapUtils</a:t>
            </a:r>
            <a:endParaRPr lang="zh-CN" altLang="en-US" sz="1000">
              <a:ln>
                <a:noFill/>
              </a:ln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51710" y="4897831"/>
            <a:ext cx="3456000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日志分析 Bugly、阿里云Alicloud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12460" y="4897755"/>
            <a:ext cx="2727325" cy="3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noAutofit/>
          </a:bodyPr>
          <a:p>
            <a:pPr algn="l"/>
            <a:r>
              <a:rPr lang="zh-CN" altLang="en-US" sz="1000">
                <a:ln>
                  <a:noFill/>
                </a:ln>
                <a:solidFill>
                  <a:schemeClr val="tx1"/>
                </a:solidFill>
                <a:sym typeface="+mn-ea"/>
              </a:rPr>
              <a:t>网络日志，上传本地服务器 HMNetworkLog</a:t>
            </a:r>
            <a:endParaRPr lang="zh-CN" altLang="en-US" sz="1000">
              <a:ln>
                <a:noFill/>
              </a:ln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53615" y="5221046"/>
            <a:ext cx="3456000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推送 JPush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253615" y="5556961"/>
            <a:ext cx="3456000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分享 UMShare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53615" y="5875731"/>
            <a:ext cx="3456000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视频播放 ZFPlayer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53615" y="6205296"/>
            <a:ext cx="3456000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755" rtlCol="0" anchor="ctr">
            <a:spAutoFit/>
          </a:bodyPr>
          <a:p>
            <a:pPr algn="ctr"/>
            <a:r>
              <a:rPr lang="zh-CN" altLang="en-US" sz="1600">
                <a:ln>
                  <a:noFill/>
                </a:ln>
                <a:solidFill>
                  <a:schemeClr val="tx1"/>
                </a:solidFill>
              </a:rPr>
              <a:t>控制台打印中文、卡顿分析</a:t>
            </a:r>
            <a:endParaRPr lang="zh-CN" altLang="en-US" sz="16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500" y="250190"/>
            <a:ext cx="518160" cy="3153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花猫云商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698500" y="3403600"/>
            <a:ext cx="525145" cy="31388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花猫店铺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221740" y="250190"/>
            <a:ext cx="518160" cy="63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53" name="矩形 52"/>
          <p:cNvSpPr/>
          <p:nvPr/>
        </p:nvSpPr>
        <p:spPr>
          <a:xfrm>
            <a:off x="1223010" y="868680"/>
            <a:ext cx="518160" cy="63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分类</a:t>
            </a:r>
            <a:endParaRPr lang="zh-CN" altLang="en-US" sz="1400"/>
          </a:p>
        </p:txBody>
      </p:sp>
      <p:sp>
        <p:nvSpPr>
          <p:cNvPr id="54" name="矩形 53"/>
          <p:cNvSpPr/>
          <p:nvPr/>
        </p:nvSpPr>
        <p:spPr>
          <a:xfrm>
            <a:off x="1223010" y="1498600"/>
            <a:ext cx="518160" cy="63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发现</a:t>
            </a:r>
            <a:endParaRPr lang="zh-CN" altLang="en-US" sz="1400"/>
          </a:p>
        </p:txBody>
      </p:sp>
      <p:sp>
        <p:nvSpPr>
          <p:cNvPr id="55" name="矩形 54"/>
          <p:cNvSpPr/>
          <p:nvPr/>
        </p:nvSpPr>
        <p:spPr>
          <a:xfrm>
            <a:off x="1223010" y="2128520"/>
            <a:ext cx="51816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购物车</a:t>
            </a:r>
            <a:endParaRPr lang="zh-CN" altLang="en-US" sz="1400"/>
          </a:p>
        </p:txBody>
      </p:sp>
      <p:sp>
        <p:nvSpPr>
          <p:cNvPr id="56" name="矩形 55"/>
          <p:cNvSpPr/>
          <p:nvPr/>
        </p:nvSpPr>
        <p:spPr>
          <a:xfrm>
            <a:off x="1223010" y="2783840"/>
            <a:ext cx="518160" cy="63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我的</a:t>
            </a:r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223010" y="3413760"/>
            <a:ext cx="518160" cy="63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59" name="矩形 58"/>
          <p:cNvSpPr/>
          <p:nvPr/>
        </p:nvSpPr>
        <p:spPr>
          <a:xfrm>
            <a:off x="1223010" y="4030980"/>
            <a:ext cx="518160" cy="63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分类</a:t>
            </a:r>
            <a:endParaRPr lang="zh-CN" altLang="en-US" sz="1400"/>
          </a:p>
        </p:txBody>
      </p:sp>
      <p:sp>
        <p:nvSpPr>
          <p:cNvPr id="60" name="矩形 59"/>
          <p:cNvSpPr/>
          <p:nvPr/>
        </p:nvSpPr>
        <p:spPr>
          <a:xfrm>
            <a:off x="1223010" y="4660900"/>
            <a:ext cx="518160" cy="6305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列表</a:t>
            </a:r>
            <a:endParaRPr lang="zh-CN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1217295" y="5290820"/>
            <a:ext cx="523875" cy="6305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购物车</a:t>
            </a:r>
            <a:endParaRPr lang="zh-CN" altLang="en-US" sz="1400"/>
          </a:p>
        </p:txBody>
      </p:sp>
      <p:sp>
        <p:nvSpPr>
          <p:cNvPr id="62" name="矩形 61"/>
          <p:cNvSpPr/>
          <p:nvPr/>
        </p:nvSpPr>
        <p:spPr>
          <a:xfrm>
            <a:off x="1223010" y="5912485"/>
            <a:ext cx="518160" cy="629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管理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表格</Application>
  <PresentationFormat>宽屏</PresentationFormat>
  <Paragraphs>87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chenxiaojie</dc:creator>
  <cp:lastModifiedBy>chenxiaojie</cp:lastModifiedBy>
  <cp:revision>1</cp:revision>
  <dcterms:created xsi:type="dcterms:W3CDTF">2022-12-02T13:49:44Z</dcterms:created>
  <dcterms:modified xsi:type="dcterms:W3CDTF">2022-12-02T13:49:44Z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