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CSCE569 Project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Chris Jenne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Goal:</a:t>
            </a:r>
            <a:r>
              <a:rPr lang="en"/>
              <a:t> Paralyze the brute force and dictionary attack for  cracking passwords.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63825" y="137075"/>
            <a:ext cx="8273999" cy="254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Challenges: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Brute Force on passwords costs a lot and can take hours to crack a code that has a length of five.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Dictionary attack only works for individual words. Can’t break “thisword”.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63825" y="2684675"/>
            <a:ext cx="8110500" cy="1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Solution: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Run password through dictionary algorithm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If not found, paralyze brute force algorithm, and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Hope it works.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Algorithm for brute force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374" y="101649"/>
            <a:ext cx="3885375" cy="50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9" y="1248025"/>
            <a:ext cx="4105374" cy="37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048125" y="2024950"/>
            <a:ext cx="1782299" cy="4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900"/>
              <a:t>if guess = password,</a:t>
            </a:r>
          </a:p>
          <a:p>
            <a:pPr>
              <a:spcBef>
                <a:spcPts val="0"/>
              </a:spcBef>
              <a:buNone/>
            </a:pPr>
            <a:r>
              <a:rPr lang="en" sz="900"/>
              <a:t>it’ll return ‘0’</a:t>
            </a:r>
          </a:p>
        </p:txBody>
      </p:sp>
      <p:cxnSp>
        <p:nvCxnSpPr>
          <p:cNvPr id="75" name="Shape 75"/>
          <p:cNvCxnSpPr/>
          <p:nvPr/>
        </p:nvCxnSpPr>
        <p:spPr>
          <a:xfrm rot="10800000">
            <a:off x="2866500" y="2239749"/>
            <a:ext cx="253199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Parallelization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Pthreads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(semaphores)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462" y="187500"/>
            <a:ext cx="41243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637" y="2448287"/>
            <a:ext cx="28479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5512" y="368350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Parallelization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65487" y="1707112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MPI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875" y="421876"/>
            <a:ext cx="4362125" cy="38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22250" y="455575"/>
            <a:ext cx="2367299" cy="1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for dictionary.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50" y="1560778"/>
            <a:ext cx="4861024" cy="33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2" y="2076077"/>
            <a:ext cx="2289224" cy="19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823805" y="1299975"/>
            <a:ext cx="26621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Pthreads - Program worked, but was not as well as MPI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5766836" y="1342175"/>
            <a:ext cx="26621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MPI - Split up string into substrings of length 2 and concatenated the cracked string.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62" y="3124937"/>
            <a:ext cx="32480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00" y="3134462"/>
            <a:ext cx="37814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