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3D9F-5EBC-4CC5-ADD6-7B71A157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E29B5-FF35-4299-A222-BFE7DD39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D03D-7303-4394-8944-274AB15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4048-8BB2-41DA-867E-289E7248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D28E-5A1D-4862-853F-E399DB7C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53B6-8532-4861-8B9A-D8A62673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E390-804E-49C4-AA8D-C22B1E96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FF19-D444-4B02-A95B-0D0409FE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5FF7-A67D-4023-94D8-BC084BE3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FB72-EC7E-48D2-AC23-458FF683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7FBC9-1FE6-443E-BBB1-831F65AAE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DDA9A-2279-4971-AF2C-3230E939F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3B70-DCC2-4236-8F12-02092395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DCFD-7399-4091-9C80-87438938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8A8-13F0-4058-B278-E36D5146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FE93-F26C-44A0-BE94-80A52D26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4949-E380-425D-97EF-509C1BE8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68F6-5659-43AB-B3AF-90BE063A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1736-016B-492E-9EE8-8747DED8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E26F-84C1-4A42-9623-200E3B20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00F3-351D-4DC2-9807-0419C382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C29C3-1192-44E2-AA8B-910DEB1C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9099-FEAB-4C6A-9567-F5D3FDE6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29EC-5147-440D-9BD3-2AF75559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33BA-B62C-4A88-8CE9-9B2E3D38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0A68-EB96-4C86-9829-1668F57A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83C8-2C7B-466C-9F66-F641DB68B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5F2C6-99CE-4D62-A96D-C83EB63FA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B6C1-D053-431F-81A2-14B7CC25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907A9-4317-4CC3-B1BC-883BDB0A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CF9A-61B0-45B6-965D-DB5BEB24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6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3DEB-DBAE-4B5C-8DFD-2B6B2D9E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93DF-8E7B-4B87-9CA7-C2B987C7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B6BDF-683A-4497-82BA-A58D49D2F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013E4-D31D-4B00-8770-59E3E0C21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147A7-FDD9-473B-A086-88B113300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1450E-D036-41A5-BA8E-216D92B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E794-5739-4247-93E1-E59A3114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CF00B-2649-41E6-BC61-116AF678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A9BC-0751-4769-A009-3A296C5D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F6DA-4316-47BA-A134-B129A6A0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4D764-D491-4EC5-B7DB-507A384C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E221-2E6C-49EA-B318-22821C6B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FF117-2912-4DA0-8C97-8E067DC4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81D14-40ED-44B5-AF3B-08CF96E1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35B6F-9B1A-4992-AAB6-FC91D309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AAC4-BB87-45F8-BE7B-F51A3357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FF93-1908-47D8-8C13-2FFCDE01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3824F-E659-4681-B839-EE203E771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1EC-7927-49E2-B6EC-EC8C8325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52772-E060-4B36-B2E8-D55AFF51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B74C-FCC2-4B62-9801-B32F547D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96BB-BB1F-41A0-A5D7-DB7466AD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A730C-F441-4F41-9978-D01BB28DD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94339-0705-4A56-ACA0-AD30FE44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80CA-24DF-402E-BB94-B31EEE8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A841-F357-4A49-A437-E8FF46CA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96AA6-9BA2-4E72-902B-43709636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568FF-811B-421B-90F7-B37873D1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02F5-15DA-46B3-9C31-FC5D05766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3CE7-4DA1-4487-B2B9-0B719555B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8179-BA3F-4C29-B52F-84D133A5E76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2B26-D328-4DC1-A92C-4F13D9F0F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CB58-A8D4-4B9B-BD46-376DCF2DA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A5E8-4886-4748-B411-8836CCCC0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9359392,&quot;Placement&quot;:&quot;Footer&quot;}">
            <a:extLst>
              <a:ext uri="{FF2B5EF4-FFF2-40B4-BE49-F238E27FC236}">
                <a16:creationId xmlns:a16="http://schemas.microsoft.com/office/drawing/2014/main" id="{A13A64DD-80D1-4165-A6E7-863E83C1F72C}"/>
              </a:ext>
            </a:extLst>
          </p:cNvPr>
          <p:cNvSpPr txBox="1"/>
          <p:nvPr userDrawn="1"/>
        </p:nvSpPr>
        <p:spPr>
          <a:xfrm>
            <a:off x="0" y="6608802"/>
            <a:ext cx="147446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Arial" panose="020B0604020202020204" pitchFamily="34" charset="0"/>
              </a:rPr>
              <a:t>DTCC Public (White)</a:t>
            </a:r>
          </a:p>
        </p:txBody>
      </p:sp>
    </p:spTree>
    <p:extLst>
      <p:ext uri="{BB962C8B-B14F-4D97-AF65-F5344CB8AC3E}">
        <p14:creationId xmlns:p14="http://schemas.microsoft.com/office/powerpoint/2010/main" val="38842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BCB96E-0FBA-4F07-B3AA-B7321B6E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07" y="2234080"/>
            <a:ext cx="9144793" cy="2389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E861C8-225C-4268-98FC-857A46F2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94"/>
            <a:ext cx="12192000" cy="68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Estriplet, Chris J.</dc:creator>
  <cp:lastModifiedBy>Chris J Estriplet</cp:lastModifiedBy>
  <cp:revision>1</cp:revision>
  <dcterms:created xsi:type="dcterms:W3CDTF">2021-09-17T18:10:49Z</dcterms:created>
  <dcterms:modified xsi:type="dcterms:W3CDTF">2023-04-28T00:03:07Z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23a16b-a30b-4b34-8886-728ecf81b33e_Enabled">
    <vt:lpwstr>True</vt:lpwstr>
  </property>
  <property fmtid="{D5CDD505-2E9C-101B-9397-08002B2CF9AE}" pid="3" name="MSIP_Label_e823a16b-a30b-4b34-8886-728ecf81b33e_SiteId">
    <vt:lpwstr>0465519d-7f55-4d47-998b-55e2a86f04a8</vt:lpwstr>
  </property>
  <property fmtid="{D5CDD505-2E9C-101B-9397-08002B2CF9AE}" pid="4" name="MSIP_Label_e823a16b-a30b-4b34-8886-728ecf81b33e_Owner">
    <vt:lpwstr>cestriplet@dtcc.com</vt:lpwstr>
  </property>
  <property fmtid="{D5CDD505-2E9C-101B-9397-08002B2CF9AE}" pid="5" name="MSIP_Label_e823a16b-a30b-4b34-8886-728ecf81b33e_SetDate">
    <vt:lpwstr>2021-09-17T18:13:01.5389921Z</vt:lpwstr>
  </property>
  <property fmtid="{D5CDD505-2E9C-101B-9397-08002B2CF9AE}" pid="6" name="MSIP_Label_e823a16b-a30b-4b34-8886-728ecf81b33e_Name">
    <vt:lpwstr>DTCC Public (White)</vt:lpwstr>
  </property>
  <property fmtid="{D5CDD505-2E9C-101B-9397-08002B2CF9AE}" pid="7" name="MSIP_Label_e823a16b-a30b-4b34-8886-728ecf81b33e_Application">
    <vt:lpwstr>Microsoft Azure Information Protection</vt:lpwstr>
  </property>
  <property fmtid="{D5CDD505-2E9C-101B-9397-08002B2CF9AE}" pid="8" name="MSIP_Label_e823a16b-a30b-4b34-8886-728ecf81b33e_ActionId">
    <vt:lpwstr>9a92acdb-24bc-46f9-9e32-b71371269008</vt:lpwstr>
  </property>
  <property fmtid="{D5CDD505-2E9C-101B-9397-08002B2CF9AE}" pid="9" name="MSIP_Label_e823a16b-a30b-4b34-8886-728ecf81b33e_Extended_MSFT_Method">
    <vt:lpwstr>Manual</vt:lpwstr>
  </property>
  <property fmtid="{D5CDD505-2E9C-101B-9397-08002B2CF9AE}" pid="10" name="MSIP_Label_242c581c-cd59-41e0-bc87-8ec6be11c54e_Enabled">
    <vt:lpwstr>True</vt:lpwstr>
  </property>
  <property fmtid="{D5CDD505-2E9C-101B-9397-08002B2CF9AE}" pid="11" name="MSIP_Label_242c581c-cd59-41e0-bc87-8ec6be11c54e_SiteId">
    <vt:lpwstr>0465519d-7f55-4d47-998b-55e2a86f04a8</vt:lpwstr>
  </property>
  <property fmtid="{D5CDD505-2E9C-101B-9397-08002B2CF9AE}" pid="12" name="MSIP_Label_242c581c-cd59-41e0-bc87-8ec6be11c54e_Owner">
    <vt:lpwstr>cestriplet@dtcc.com</vt:lpwstr>
  </property>
  <property fmtid="{D5CDD505-2E9C-101B-9397-08002B2CF9AE}" pid="13" name="MSIP_Label_242c581c-cd59-41e0-bc87-8ec6be11c54e_SetDate">
    <vt:lpwstr>2021-09-17T18:13:01.5389921Z</vt:lpwstr>
  </property>
  <property fmtid="{D5CDD505-2E9C-101B-9397-08002B2CF9AE}" pid="14" name="MSIP_Label_242c581c-cd59-41e0-bc87-8ec6be11c54e_Name">
    <vt:lpwstr>Default Marking</vt:lpwstr>
  </property>
  <property fmtid="{D5CDD505-2E9C-101B-9397-08002B2CF9AE}" pid="15" name="MSIP_Label_242c581c-cd59-41e0-bc87-8ec6be11c54e_Application">
    <vt:lpwstr>Microsoft Azure Information Protection</vt:lpwstr>
  </property>
  <property fmtid="{D5CDD505-2E9C-101B-9397-08002B2CF9AE}" pid="16" name="MSIP_Label_242c581c-cd59-41e0-bc87-8ec6be11c54e_ActionId">
    <vt:lpwstr>9a92acdb-24bc-46f9-9e32-b71371269008</vt:lpwstr>
  </property>
  <property fmtid="{D5CDD505-2E9C-101B-9397-08002B2CF9AE}" pid="17" name="MSIP_Label_242c581c-cd59-41e0-bc87-8ec6be11c54e_Parent">
    <vt:lpwstr>e823a16b-a30b-4b34-8886-728ecf81b33e</vt:lpwstr>
  </property>
  <property fmtid="{D5CDD505-2E9C-101B-9397-08002B2CF9AE}" pid="18" name="MSIP_Label_242c581c-cd59-41e0-bc87-8ec6be11c54e_Extended_MSFT_Method">
    <vt:lpwstr>Manual</vt:lpwstr>
  </property>
  <property fmtid="{D5CDD505-2E9C-101B-9397-08002B2CF9AE}" pid="19" name="Sensitivity">
    <vt:lpwstr>DTCC Public (White) Default Marking</vt:lpwstr>
  </property>
</Properties>
</file>