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D48C1-CEA6-4C33-8423-2D54026AEC35}" v="9" dt="2024-07-22T02:27:51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Johnson" userId="49dd79be-0dc6-45c9-8824-a24452a1b8e7" providerId="ADAL" clId="{DF9D48C1-CEA6-4C33-8423-2D54026AEC35}"/>
    <pc:docChg chg="custSel modSld">
      <pc:chgData name="Caleb Johnson" userId="49dd79be-0dc6-45c9-8824-a24452a1b8e7" providerId="ADAL" clId="{DF9D48C1-CEA6-4C33-8423-2D54026AEC35}" dt="2024-07-22T02:27:51.983" v="106" actId="115"/>
      <pc:docMkLst>
        <pc:docMk/>
      </pc:docMkLst>
      <pc:sldChg chg="addSp delSp modSp mod addAnim setClrOvrMap">
        <pc:chgData name="Caleb Johnson" userId="49dd79be-0dc6-45c9-8824-a24452a1b8e7" providerId="ADAL" clId="{DF9D48C1-CEA6-4C33-8423-2D54026AEC35}" dt="2024-07-22T02:27:51.983" v="106" actId="115"/>
        <pc:sldMkLst>
          <pc:docMk/>
          <pc:sldMk cId="3065023462" sldId="256"/>
        </pc:sldMkLst>
        <pc:spChg chg="mod">
          <ac:chgData name="Caleb Johnson" userId="49dd79be-0dc6-45c9-8824-a24452a1b8e7" providerId="ADAL" clId="{DF9D48C1-CEA6-4C33-8423-2D54026AEC35}" dt="2024-07-22T02:27:51.983" v="106" actId="115"/>
          <ac:spMkLst>
            <pc:docMk/>
            <pc:sldMk cId="3065023462" sldId="256"/>
            <ac:spMk id="2" creationId="{B7C11230-0DE4-B137-173B-D101AEFAF5C3}"/>
          </ac:spMkLst>
        </pc:spChg>
        <pc:spChg chg="mod">
          <ac:chgData name="Caleb Johnson" userId="49dd79be-0dc6-45c9-8824-a24452a1b8e7" providerId="ADAL" clId="{DF9D48C1-CEA6-4C33-8423-2D54026AEC35}" dt="2024-07-22T02:25:19.310" v="83" actId="26606"/>
          <ac:spMkLst>
            <pc:docMk/>
            <pc:sldMk cId="3065023462" sldId="256"/>
            <ac:spMk id="3" creationId="{18E04E57-5737-9ABC-0C54-8574E9DE9A9A}"/>
          </ac:spMkLst>
        </pc:spChg>
        <pc:spChg chg="add del mod">
          <ac:chgData name="Caleb Johnson" userId="49dd79be-0dc6-45c9-8824-a24452a1b8e7" providerId="ADAL" clId="{DF9D48C1-CEA6-4C33-8423-2D54026AEC35}" dt="2024-07-22T02:24:58.969" v="82"/>
          <ac:spMkLst>
            <pc:docMk/>
            <pc:sldMk cId="3065023462" sldId="256"/>
            <ac:spMk id="5" creationId="{D8F1300C-DFA4-2CAB-F2B3-8902EA13CA75}"/>
          </ac:spMkLst>
        </pc:spChg>
        <pc:spChg chg="del">
          <ac:chgData name="Caleb Johnson" userId="49dd79be-0dc6-45c9-8824-a24452a1b8e7" providerId="ADAL" clId="{DF9D48C1-CEA6-4C33-8423-2D54026AEC35}" dt="2024-07-22T02:24:30.961" v="74" actId="26606"/>
          <ac:spMkLst>
            <pc:docMk/>
            <pc:sldMk cId="3065023462" sldId="256"/>
            <ac:spMk id="9" creationId="{33E93247-6229-44AB-A550-739E971E690B}"/>
          </ac:spMkLst>
        </pc:spChg>
        <pc:spChg chg="del">
          <ac:chgData name="Caleb Johnson" userId="49dd79be-0dc6-45c9-8824-a24452a1b8e7" providerId="ADAL" clId="{DF9D48C1-CEA6-4C33-8423-2D54026AEC35}" dt="2024-07-22T02:24:30.961" v="74" actId="26606"/>
          <ac:spMkLst>
            <pc:docMk/>
            <pc:sldMk cId="3065023462" sldId="256"/>
            <ac:spMk id="13" creationId="{5144B498-CCDC-D4DC-B7BB-68A8A7A83CEA}"/>
          </ac:spMkLst>
        </pc:spChg>
        <pc:spChg chg="del">
          <ac:chgData name="Caleb Johnson" userId="49dd79be-0dc6-45c9-8824-a24452a1b8e7" providerId="ADAL" clId="{DF9D48C1-CEA6-4C33-8423-2D54026AEC35}" dt="2024-07-22T02:24:30.961" v="74" actId="26606"/>
          <ac:spMkLst>
            <pc:docMk/>
            <pc:sldMk cId="3065023462" sldId="256"/>
            <ac:spMk id="15" creationId="{2165A4AE-FFE9-B2D5-017C-17337DDB3F3B}"/>
          </ac:spMkLst>
        </pc:spChg>
        <pc:spChg chg="del">
          <ac:chgData name="Caleb Johnson" userId="49dd79be-0dc6-45c9-8824-a24452a1b8e7" providerId="ADAL" clId="{DF9D48C1-CEA6-4C33-8423-2D54026AEC35}" dt="2024-07-22T02:24:30.961" v="74" actId="26606"/>
          <ac:spMkLst>
            <pc:docMk/>
            <pc:sldMk cId="3065023462" sldId="256"/>
            <ac:spMk id="17" creationId="{90E701D1-A34F-CF86-7316-8761C7835E03}"/>
          </ac:spMkLst>
        </pc:spChg>
        <pc:spChg chg="add del">
          <ac:chgData name="Caleb Johnson" userId="49dd79be-0dc6-45c9-8824-a24452a1b8e7" providerId="ADAL" clId="{DF9D48C1-CEA6-4C33-8423-2D54026AEC35}" dt="2024-07-22T02:25:19.310" v="83" actId="26606"/>
          <ac:spMkLst>
            <pc:docMk/>
            <pc:sldMk cId="3065023462" sldId="256"/>
            <ac:spMk id="22" creationId="{FC3D2873-2194-4FB0-BFBA-7E7EEB984862}"/>
          </ac:spMkLst>
        </pc:spChg>
        <pc:spChg chg="add del">
          <ac:chgData name="Caleb Johnson" userId="49dd79be-0dc6-45c9-8824-a24452a1b8e7" providerId="ADAL" clId="{DF9D48C1-CEA6-4C33-8423-2D54026AEC35}" dt="2024-07-22T02:25:19.310" v="83" actId="26606"/>
          <ac:spMkLst>
            <pc:docMk/>
            <pc:sldMk cId="3065023462" sldId="256"/>
            <ac:spMk id="24" creationId="{B228652A-FD81-4A3C-B164-2012BF4EEA56}"/>
          </ac:spMkLst>
        </pc:spChg>
        <pc:spChg chg="add del">
          <ac:chgData name="Caleb Johnson" userId="49dd79be-0dc6-45c9-8824-a24452a1b8e7" providerId="ADAL" clId="{DF9D48C1-CEA6-4C33-8423-2D54026AEC35}" dt="2024-07-22T02:25:19.310" v="83" actId="26606"/>
          <ac:spMkLst>
            <pc:docMk/>
            <pc:sldMk cId="3065023462" sldId="256"/>
            <ac:spMk id="26" creationId="{FE8F25D8-4980-4C67-9E0C-7BE94C9CBFE6}"/>
          </ac:spMkLst>
        </pc:spChg>
        <pc:spChg chg="add del">
          <ac:chgData name="Caleb Johnson" userId="49dd79be-0dc6-45c9-8824-a24452a1b8e7" providerId="ADAL" clId="{DF9D48C1-CEA6-4C33-8423-2D54026AEC35}" dt="2024-07-22T02:25:19.310" v="83" actId="26606"/>
          <ac:spMkLst>
            <pc:docMk/>
            <pc:sldMk cId="3065023462" sldId="256"/>
            <ac:spMk id="28" creationId="{1A214C69-1234-4E5D-91CD-BEA00204258E}"/>
          </ac:spMkLst>
        </pc:spChg>
        <pc:spChg chg="add del">
          <ac:chgData name="Caleb Johnson" userId="49dd79be-0dc6-45c9-8824-a24452a1b8e7" providerId="ADAL" clId="{DF9D48C1-CEA6-4C33-8423-2D54026AEC35}" dt="2024-07-22T02:25:19.310" v="83" actId="26606"/>
          <ac:spMkLst>
            <pc:docMk/>
            <pc:sldMk cId="3065023462" sldId="256"/>
            <ac:spMk id="30" creationId="{F86E49C8-40C0-4E80-BAC0-9A66298F1D1C}"/>
          </ac:spMkLst>
        </pc:spChg>
        <pc:spChg chg="add">
          <ac:chgData name="Caleb Johnson" userId="49dd79be-0dc6-45c9-8824-a24452a1b8e7" providerId="ADAL" clId="{DF9D48C1-CEA6-4C33-8423-2D54026AEC35}" dt="2024-07-22T02:25:19.310" v="83" actId="26606"/>
          <ac:spMkLst>
            <pc:docMk/>
            <pc:sldMk cId="3065023462" sldId="256"/>
            <ac:spMk id="35" creationId="{8C886788-700E-4D20-9F80-E0E96837A203}"/>
          </ac:spMkLst>
        </pc:spChg>
        <pc:spChg chg="add">
          <ac:chgData name="Caleb Johnson" userId="49dd79be-0dc6-45c9-8824-a24452a1b8e7" providerId="ADAL" clId="{DF9D48C1-CEA6-4C33-8423-2D54026AEC35}" dt="2024-07-22T02:25:19.310" v="83" actId="26606"/>
          <ac:spMkLst>
            <pc:docMk/>
            <pc:sldMk cId="3065023462" sldId="256"/>
            <ac:spMk id="37" creationId="{1850674C-4E08-4C62-A3E2-6337FE4F7D86}"/>
          </ac:spMkLst>
        </pc:spChg>
        <pc:spChg chg="add">
          <ac:chgData name="Caleb Johnson" userId="49dd79be-0dc6-45c9-8824-a24452a1b8e7" providerId="ADAL" clId="{DF9D48C1-CEA6-4C33-8423-2D54026AEC35}" dt="2024-07-22T02:25:19.310" v="83" actId="26606"/>
          <ac:spMkLst>
            <pc:docMk/>
            <pc:sldMk cId="3065023462" sldId="256"/>
            <ac:spMk id="39" creationId="{BCE4FF05-2B0C-4C97-A9B4-E163085A90E1}"/>
          </ac:spMkLst>
        </pc:spChg>
        <pc:spChg chg="add">
          <ac:chgData name="Caleb Johnson" userId="49dd79be-0dc6-45c9-8824-a24452a1b8e7" providerId="ADAL" clId="{DF9D48C1-CEA6-4C33-8423-2D54026AEC35}" dt="2024-07-22T02:25:19.310" v="83" actId="26606"/>
          <ac:spMkLst>
            <pc:docMk/>
            <pc:sldMk cId="3065023462" sldId="256"/>
            <ac:spMk id="41" creationId="{529C2A7A-A6B6-4A56-B11C-8E967D88A60D}"/>
          </ac:spMkLst>
        </pc:spChg>
        <pc:spChg chg="add">
          <ac:chgData name="Caleb Johnson" userId="49dd79be-0dc6-45c9-8824-a24452a1b8e7" providerId="ADAL" clId="{DF9D48C1-CEA6-4C33-8423-2D54026AEC35}" dt="2024-07-22T02:25:19.310" v="83" actId="26606"/>
          <ac:spMkLst>
            <pc:docMk/>
            <pc:sldMk cId="3065023462" sldId="256"/>
            <ac:spMk id="43" creationId="{FDBD7205-E536-4134-8768-AC3E1A3C5E59}"/>
          </ac:spMkLst>
        </pc:spChg>
        <pc:picChg chg="del mod ord">
          <ac:chgData name="Caleb Johnson" userId="49dd79be-0dc6-45c9-8824-a24452a1b8e7" providerId="ADAL" clId="{DF9D48C1-CEA6-4C33-8423-2D54026AEC35}" dt="2024-07-22T02:25:27.589" v="84" actId="21"/>
          <ac:picMkLst>
            <pc:docMk/>
            <pc:sldMk cId="3065023462" sldId="256"/>
            <ac:picMk id="4" creationId="{BDA4CF5E-23B7-BE7D-4613-3BEB850FD704}"/>
          </ac:picMkLst>
        </pc:picChg>
        <pc:picChg chg="add mod ord">
          <ac:chgData name="Caleb Johnson" userId="49dd79be-0dc6-45c9-8824-a24452a1b8e7" providerId="ADAL" clId="{DF9D48C1-CEA6-4C33-8423-2D54026AEC35}" dt="2024-07-22T02:25:38.571" v="87" actId="14100"/>
          <ac:picMkLst>
            <pc:docMk/>
            <pc:sldMk cId="3065023462" sldId="256"/>
            <ac:picMk id="7" creationId="{9C057F23-8638-3F4B-8564-AFDA3436A8C2}"/>
          </ac:picMkLst>
        </pc:picChg>
        <pc:picChg chg="add mod ord">
          <ac:chgData name="Caleb Johnson" userId="49dd79be-0dc6-45c9-8824-a24452a1b8e7" providerId="ADAL" clId="{DF9D48C1-CEA6-4C33-8423-2D54026AEC35}" dt="2024-07-22T02:25:44.678" v="88" actId="1076"/>
          <ac:picMkLst>
            <pc:docMk/>
            <pc:sldMk cId="3065023462" sldId="256"/>
            <ac:picMk id="10" creationId="{C3B35E71-4EF5-3C04-7F0C-A9B39EC0B352}"/>
          </ac:picMkLst>
        </pc:picChg>
        <pc:picChg chg="add mod">
          <ac:chgData name="Caleb Johnson" userId="49dd79be-0dc6-45c9-8824-a24452a1b8e7" providerId="ADAL" clId="{DF9D48C1-CEA6-4C33-8423-2D54026AEC35}" dt="2024-07-22T02:27:43.449" v="105" actId="14100"/>
          <ac:picMkLst>
            <pc:docMk/>
            <pc:sldMk cId="3065023462" sldId="256"/>
            <ac:picMk id="14" creationId="{D4A177A6-D0B5-DA8A-4F86-70F33C87C993}"/>
          </ac:picMkLst>
        </pc:picChg>
        <pc:cxnChg chg="del">
          <ac:chgData name="Caleb Johnson" userId="49dd79be-0dc6-45c9-8824-a24452a1b8e7" providerId="ADAL" clId="{DF9D48C1-CEA6-4C33-8423-2D54026AEC35}" dt="2024-07-22T02:24:30.961" v="74" actId="26606"/>
          <ac:cxnSpMkLst>
            <pc:docMk/>
            <pc:sldMk cId="3065023462" sldId="256"/>
            <ac:cxnSpMk id="11" creationId="{EE2E603F-4A95-4FE8-BB06-211DFD75DB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65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5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11230-0DE4-B137-173B-D101AEFA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63" y="970871"/>
            <a:ext cx="4023360" cy="159866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err="1"/>
              <a:t>GameStat</a:t>
            </a:r>
            <a:br>
              <a:rPr lang="en-US" sz="4800" u="sng" dirty="0"/>
            </a:br>
            <a:r>
              <a:rPr lang="en-US" sz="2800" u="sng" dirty="0"/>
              <a:t>Giving Data to the Players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4E57-5737-9ABC-0C54-8574E9DE9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3931920" cy="1207008"/>
          </a:xfrm>
        </p:spPr>
        <p:txBody>
          <a:bodyPr>
            <a:normAutofit/>
          </a:bodyPr>
          <a:lstStyle/>
          <a:p>
            <a:r>
              <a:rPr lang="en-US" sz="2400" dirty="0"/>
              <a:t>By Caleb Johnson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3B35E71-4EF5-3C04-7F0C-A9B39EC0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129"/>
          <a:stretch/>
        </p:blipFill>
        <p:spPr>
          <a:xfrm>
            <a:off x="5528270" y="400593"/>
            <a:ext cx="5989326" cy="290063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C057F23-8638-3F4B-8564-AFDA3436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 r="28966" b="2"/>
          <a:stretch/>
        </p:blipFill>
        <p:spPr>
          <a:xfrm>
            <a:off x="5546903" y="3429000"/>
            <a:ext cx="5970693" cy="3217606"/>
          </a:xfrm>
          <a:prstGeom prst="rect">
            <a:avLst/>
          </a:prstGeom>
        </p:spPr>
      </p:pic>
      <p:pic>
        <p:nvPicPr>
          <p:cNvPr id="14" name="Picture 13" descr="A group of cartoon characters&#10;&#10;Description automatically generated">
            <a:extLst>
              <a:ext uri="{FF2B5EF4-FFF2-40B4-BE49-F238E27FC236}">
                <a16:creationId xmlns:a16="http://schemas.microsoft.com/office/drawing/2014/main" id="{D4A177A6-D0B5-DA8A-4F86-70F33C87C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569531"/>
            <a:ext cx="4074621" cy="19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AccentBoxVTI</vt:lpstr>
      <vt:lpstr>GameStat Giving Data to the Players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Johnson</dc:creator>
  <cp:lastModifiedBy>Caleb Johnson</cp:lastModifiedBy>
  <cp:revision>1</cp:revision>
  <dcterms:created xsi:type="dcterms:W3CDTF">2024-07-22T01:56:51Z</dcterms:created>
  <dcterms:modified xsi:type="dcterms:W3CDTF">2024-07-22T02:27:52Z</dcterms:modified>
</cp:coreProperties>
</file>