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7"/>
    <p:restoredTop sz="94697"/>
  </p:normalViewPr>
  <p:slideViewPr>
    <p:cSldViewPr snapToGrid="0" snapToObjects="1">
      <p:cViewPr>
        <p:scale>
          <a:sx n="85" d="100"/>
          <a:sy n="85" d="100"/>
        </p:scale>
        <p:origin x="1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5E51-4ED6-DE44-B276-5FE1CB6D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40443-E728-DF4F-8C27-9F1367ED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8111-741E-7E40-AB48-18D42ECF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7390-0F5A-9745-BC03-8C428FD3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62F9-812F-DD49-9CD7-7FBB545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610B-C80F-4443-AFE6-6B7D89DD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B7E1-DF21-1F40-8DF7-26E1D82B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971D4-26EC-EF46-9994-742BB59B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E06D-6DDB-594E-AD50-6525D99A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9ADC-F078-854B-8CED-EC1672CA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7ABA3-4961-9640-931A-71B137B90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E3EE-5C02-454C-90DE-FC6FFA4D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D1CB-D048-224F-AF2A-237EF381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3AB2-17D8-A64D-ACDF-76C5B895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7655-31B0-FF4C-8053-2115B75E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7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8BEE-331D-6145-A735-5F635BF2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284C-4EAD-A644-9726-09BA342D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02EB-B559-3745-B8DF-86C82DE7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5593-BD61-5148-B24C-BA60DB40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DF32-B778-F241-A6A2-27D000F2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21E-EC41-0241-BFFA-96FEE8FE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79A0-071B-0F4D-8FE3-A5FB05F4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AE02-96A1-F64E-BAC4-8C05D21C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A204-C56A-B247-987B-301BC07C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30BB-C822-5D47-8FE4-F04A9A4F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C49B-80D9-D54C-A795-D8EBB035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63DC-3BDA-CD44-9A9E-FD3027893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B321B-5238-874E-9386-F686C7D1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C4BA1-4DC4-4F41-A3BD-8B676D7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8CAF9-7A24-C24B-A5BA-1E6D4F20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7B67-1055-384D-93DC-CB3C986E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8C8A-0573-7F4C-93DA-3E6E5C40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A25BE-8266-074E-A23F-6C874187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2DE6D-9778-B841-89C8-511E276F7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E20D7-3411-AC42-BC1F-C61E23429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9F4BE-46FA-9C44-8BA5-AB81D4DFF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668CF-871F-7446-8991-5BC514D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53C0B-2D6D-8F47-8B34-003060C0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106EB-C65C-1949-B117-4C2EEECC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357A-2BE5-9447-BB2D-0471884A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E79D8-390B-C04E-8282-2F683637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03446-1195-C642-89BA-E02F2D6C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1FC17-6017-6746-ACB5-25C895FC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A3CD6-34E8-354D-8D18-12D6FC5E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6595-45DC-3841-9E06-808A8344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F5476-9D5F-F94E-866E-67A7C079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6CD4-8DCF-9540-AE92-AF37BF30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AEC8-CF0A-414C-8925-4378A096D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B24B4-47A2-CF41-BF02-8AA7E990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7505B-0D00-CE49-BEAA-895FD02E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3648-B314-B647-96E7-02BDDBFD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0955-EBFE-144B-8B13-7FD2027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B980-8CE8-FF4F-95AC-7D9509A0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3F8D7-E5F9-0F4B-B758-02E1F669E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848F-C29B-754A-B021-638EB57A3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D0FE-0B13-DF47-AEF8-43B675BA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C12F-1423-3848-8C3D-03D7CC62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5F39-FECD-524A-8C19-37D9BD3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2B1BF-BE13-594C-BEAB-8EAFEB64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C67A-DA1B-444C-9BF8-7FFD844B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A341-B1E8-3E4D-A99D-85E0A6332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87D6-4B17-7345-B6A8-3FDE8D7511F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1AB5-6E8D-5043-A495-B384D4AA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AE75-D491-6E4E-9019-BABC21EB1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F726-A2F5-B94A-B939-DDCA19E3C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FF5FD99F-7D61-004F-B1BF-C457BEEFA76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410" t="-959" r="2382" b="-124"/>
          <a:stretch/>
        </p:blipFill>
        <p:spPr>
          <a:xfrm>
            <a:off x="0" y="332508"/>
            <a:ext cx="5668100" cy="566928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BB8626-3B3B-EE45-AE71-36843D95E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37"/>
          <a:stretch/>
        </p:blipFill>
        <p:spPr>
          <a:xfrm>
            <a:off x="5832992" y="332508"/>
            <a:ext cx="56681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JIN</dc:creator>
  <cp:lastModifiedBy>CUI, JIN</cp:lastModifiedBy>
  <cp:revision>1</cp:revision>
  <dcterms:created xsi:type="dcterms:W3CDTF">2019-08-12T04:29:58Z</dcterms:created>
  <dcterms:modified xsi:type="dcterms:W3CDTF">2019-08-12T04:36:10Z</dcterms:modified>
</cp:coreProperties>
</file>