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6" r:id="rId6"/>
    <p:sldId id="261" r:id="rId7"/>
    <p:sldId id="267" r:id="rId8"/>
    <p:sldId id="270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83971-D261-2EA8-FFCA-A23A36EDE814}" v="333" dt="2024-12-11T20:07:33.548"/>
    <p1510:client id="{80F7A765-F81B-5639-F98A-0671E16EF060}" v="3" dt="2024-12-11T10:12:27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2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C02FA-2C23-4BD9-A955-51AAB528E85B}" type="datetimeFigureOut"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96889-4E11-42D2-802F-583DA3A2A9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Turns out there's no way to foreach through a 2d array 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96889-4E11-42D2-802F-583DA3A2A99F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2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31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4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5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6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4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1F9E-0D1A-46F7-A536-D9FCFF927F6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F9E7-BD80-456A-AC6C-156E5810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4F31-ACB3-3336-604C-67E70B545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GAMES!!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27D84-6F60-43ED-2812-6577EA619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Ege </a:t>
            </a:r>
            <a:r>
              <a:rPr lang="en-US" dirty="0" err="1"/>
              <a:t>Peksari</a:t>
            </a:r>
          </a:p>
          <a:p>
            <a:r>
              <a:rPr lang="en-US" dirty="0"/>
              <a:t>Christopher Ulrich</a:t>
            </a:r>
          </a:p>
        </p:txBody>
      </p:sp>
    </p:spTree>
    <p:extLst>
      <p:ext uri="{BB962C8B-B14F-4D97-AF65-F5344CB8AC3E}">
        <p14:creationId xmlns:p14="http://schemas.microsoft.com/office/powerpoint/2010/main" val="47296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E768B-6B8D-07EA-00F9-A8A77D308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82D0-5741-5BA2-CC3F-169676EF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UGLY: Enums &amp; INHERITANCE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89F1BE2-C92D-A853-4E90-69C5E8687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" y="1717138"/>
            <a:ext cx="3573025" cy="4114800"/>
          </a:xfrm>
        </p:spPr>
      </p:pic>
      <p:pic>
        <p:nvPicPr>
          <p:cNvPr id="3" name="Picture 2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97EC549A-1B54-EFEF-A3B4-BFA411F6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586" y="1805796"/>
            <a:ext cx="3600450" cy="1981200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F16C1F6-2A27-AE41-08EB-2886A110A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436" y="4155327"/>
            <a:ext cx="3714750" cy="847725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E264F2-C92A-E00A-CD00-DB6D8AEF9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108" y="1360278"/>
            <a:ext cx="3562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C2A5-DD49-8877-A6D5-2AB75C83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C592-1329-A04A-0790-BAC7E69E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Good</a:t>
            </a:r>
          </a:p>
          <a:p>
            <a:r>
              <a:rPr lang="en-US" dirty="0"/>
              <a:t>The Bad</a:t>
            </a:r>
          </a:p>
          <a:p>
            <a:r>
              <a:rPr lang="en-US" dirty="0"/>
              <a:t>The UGLY</a:t>
            </a:r>
          </a:p>
        </p:txBody>
      </p:sp>
    </p:spTree>
    <p:extLst>
      <p:ext uri="{BB962C8B-B14F-4D97-AF65-F5344CB8AC3E}">
        <p14:creationId xmlns:p14="http://schemas.microsoft.com/office/powerpoint/2010/main" val="392627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543E41-5A51-EB62-9113-541EEC7D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2" y="2266681"/>
            <a:ext cx="1757607" cy="35417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BD6F29-17FE-A4B8-87F6-15FA9197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: Classes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4F0B6-CDB3-B7C2-9178-A971C19D13BB}"/>
              </a:ext>
            </a:extLst>
          </p:cNvPr>
          <p:cNvSpPr/>
          <p:nvPr/>
        </p:nvSpPr>
        <p:spPr>
          <a:xfrm>
            <a:off x="1236372" y="2266682"/>
            <a:ext cx="1738648" cy="199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656A6C-9E82-6E23-252B-CE509318E86F}"/>
              </a:ext>
            </a:extLst>
          </p:cNvPr>
          <p:cNvCxnSpPr>
            <a:cxnSpLocks/>
          </p:cNvCxnSpPr>
          <p:nvPr/>
        </p:nvCxnSpPr>
        <p:spPr>
          <a:xfrm flipV="1">
            <a:off x="2960643" y="600365"/>
            <a:ext cx="4168938" cy="17094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D9FB60-7846-B28C-FA43-25F8863A7CAA}"/>
              </a:ext>
            </a:extLst>
          </p:cNvPr>
          <p:cNvCxnSpPr>
            <a:cxnSpLocks/>
          </p:cNvCxnSpPr>
          <p:nvPr/>
        </p:nvCxnSpPr>
        <p:spPr>
          <a:xfrm>
            <a:off x="2975020" y="4306038"/>
            <a:ext cx="4149980" cy="19947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6766EE-6947-2A78-1E30-9659ED77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419" y="620633"/>
            <a:ext cx="4652151" cy="57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6BE75-4F4D-DC98-0F3E-F732C0D74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BA50-C44A-A9C4-DA72-2728B957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good: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D3D0F-27BA-C0D3-276D-4305CAA6A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2" b="5660"/>
          <a:stretch/>
        </p:blipFill>
        <p:spPr>
          <a:xfrm>
            <a:off x="7553714" y="-1696"/>
            <a:ext cx="4645473" cy="68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1F9C5-F350-8D4C-5482-8B916C30E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8506-253D-F957-CE45-B7F9A32A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good: File Read/Write &amp; "GUI"</a:t>
            </a:r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9437FEE-2DF3-16B5-3D09-6F6386AD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61" y="1639183"/>
            <a:ext cx="6792762" cy="2346924"/>
          </a:xfr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3216BFE1-2160-EC12-7DEF-419E44B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2" y="3936611"/>
            <a:ext cx="5000625" cy="2924175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CC4D199-F9ED-314B-4CA8-B3384BFB4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6553" y="10145105"/>
            <a:ext cx="26384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DE42B-34EF-121B-C513-72BBA3AC1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DEE-6116-DC6D-2191-22AD9AEC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good: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A3D3-951A-4DBA-0BE0-9216EC5F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60188" cy="4505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Void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53A738-31D1-C9CF-BB5F-1AF5D3EC241A}"/>
              </a:ext>
            </a:extLst>
          </p:cNvPr>
          <p:cNvSpPr txBox="1">
            <a:spLocks/>
          </p:cNvSpPr>
          <p:nvPr/>
        </p:nvSpPr>
        <p:spPr>
          <a:xfrm>
            <a:off x="7706114" y="2099962"/>
            <a:ext cx="3335547" cy="608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Non-Void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7C1437-7267-B0F6-191B-CBE8F60353F9}"/>
              </a:ext>
            </a:extLst>
          </p:cNvPr>
          <p:cNvSpPr txBox="1">
            <a:spLocks/>
          </p:cNvSpPr>
          <p:nvPr/>
        </p:nvSpPr>
        <p:spPr>
          <a:xfrm>
            <a:off x="7706113" y="4184678"/>
            <a:ext cx="3335547" cy="608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232547-E3BF-9835-8EBA-780FA8567561}"/>
              </a:ext>
            </a:extLst>
          </p:cNvPr>
          <p:cNvSpPr txBox="1">
            <a:spLocks/>
          </p:cNvSpPr>
          <p:nvPr/>
        </p:nvSpPr>
        <p:spPr>
          <a:xfrm>
            <a:off x="1135661" y="4184679"/>
            <a:ext cx="3335547" cy="608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9D4FCE-3D96-6FF7-35BD-6E76F224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01" y="2979168"/>
            <a:ext cx="5629275" cy="209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2132D9-C10B-0EC2-0C7E-D6375AE8F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525" y="2710851"/>
            <a:ext cx="2428875" cy="228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C87B8B-3D6B-28AB-3258-76A40FA45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444" y="3199681"/>
            <a:ext cx="1581150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E730B-2C13-8635-D2A7-2FB89FD17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10" y="5001614"/>
            <a:ext cx="4248150" cy="219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FB5F9B-F2E5-7EA1-49AA-585DA61CA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957" y="5006376"/>
            <a:ext cx="25241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A73B7-00CF-E9DC-01CB-72F282C80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4CC7-F316-7818-4D1A-CF616782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good: </a:t>
            </a:r>
            <a:r>
              <a:rPr lang="en-US" dirty="0" err="1"/>
              <a:t>RNGesus</a:t>
            </a:r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1021F69-5361-0285-3879-0224EAEAC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64" y="2096475"/>
            <a:ext cx="5394204" cy="3876494"/>
          </a:xfrm>
        </p:spPr>
      </p:pic>
    </p:spTree>
    <p:extLst>
      <p:ext uri="{BB962C8B-B14F-4D97-AF65-F5344CB8AC3E}">
        <p14:creationId xmlns:p14="http://schemas.microsoft.com/office/powerpoint/2010/main" val="357722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6BE75-4F4D-DC98-0F3E-F732C0D74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BA50-C44A-A9C4-DA72-2728B957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BAD: loops</a:t>
            </a:r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9BA8B15-6096-7675-EA90-1A92D6FD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39" y="1720882"/>
            <a:ext cx="5517850" cy="2808976"/>
          </a:xfrm>
          <a:prstGeom prst="rect">
            <a:avLst/>
          </a:prstGeom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DE54FEE-F71A-D3B2-F9B6-5A7932B65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830" y="1718691"/>
            <a:ext cx="5528454" cy="281418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C1A5A51-1BA1-E02E-460D-4AFA2C4C18C9}"/>
              </a:ext>
            </a:extLst>
          </p:cNvPr>
          <p:cNvSpPr/>
          <p:nvPr/>
        </p:nvSpPr>
        <p:spPr>
          <a:xfrm>
            <a:off x="5216768" y="3145692"/>
            <a:ext cx="1484923" cy="5275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094E76B-034C-3DD6-8672-487844E67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62" y="5167223"/>
            <a:ext cx="45815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0B697-EAEA-F8D0-4B20-2F28A88CE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39" y="4800331"/>
            <a:ext cx="47625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127D2-94F8-37C0-185A-86949E5DF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1BCB-656B-13C9-B816-5A3B8811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BAD: Constructors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2A68AF-D02C-0438-D2DA-2ACEB2F9C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672" y="3481"/>
            <a:ext cx="5890215" cy="685795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FCE05C-E8DD-ABD3-9447-B425E33063B5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Lots of repeated code</a:t>
            </a:r>
          </a:p>
        </p:txBody>
      </p:sp>
    </p:spTree>
    <p:extLst>
      <p:ext uri="{BB962C8B-B14F-4D97-AF65-F5344CB8AC3E}">
        <p14:creationId xmlns:p14="http://schemas.microsoft.com/office/powerpoint/2010/main" val="1108449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40</Words>
  <Application>Microsoft Office PowerPoint</Application>
  <PresentationFormat>Widescreen</PresentationFormat>
  <Paragraphs>20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GAMES!!</vt:lpstr>
      <vt:lpstr>Battleship</vt:lpstr>
      <vt:lpstr>The GOOD : Classes</vt:lpstr>
      <vt:lpstr>The good: loops</vt:lpstr>
      <vt:lpstr>the good: File Read/Write &amp; "GUI"</vt:lpstr>
      <vt:lpstr>The good: Methods</vt:lpstr>
      <vt:lpstr>the good: RNGesus</vt:lpstr>
      <vt:lpstr>The BAD: loops</vt:lpstr>
      <vt:lpstr>THE BAD: Constructors</vt:lpstr>
      <vt:lpstr>The UGLY: Enums &amp;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Ulrich</dc:creator>
  <cp:lastModifiedBy>Christopher Ulrich</cp:lastModifiedBy>
  <cp:revision>165</cp:revision>
  <dcterms:created xsi:type="dcterms:W3CDTF">2024-12-10T21:07:42Z</dcterms:created>
  <dcterms:modified xsi:type="dcterms:W3CDTF">2024-12-15T23:06:22Z</dcterms:modified>
</cp:coreProperties>
</file>