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2" r:id="rId1"/>
  </p:sldMasterIdLst>
  <p:sldIdLst>
    <p:sldId id="256" r:id="rId2"/>
    <p:sldId id="257" r:id="rId3"/>
    <p:sldId id="260" r:id="rId4"/>
    <p:sldId id="261" r:id="rId5"/>
    <p:sldId id="267" r:id="rId6"/>
    <p:sldId id="259" r:id="rId7"/>
    <p:sldId id="258" r:id="rId8"/>
    <p:sldId id="263" r:id="rId9"/>
    <p:sldId id="271" r:id="rId10"/>
    <p:sldId id="264" r:id="rId11"/>
    <p:sldId id="265" r:id="rId12"/>
    <p:sldId id="266" r:id="rId13"/>
    <p:sldId id="262" r:id="rId14"/>
    <p:sldId id="268" r:id="rId15"/>
    <p:sldId id="269" r:id="rId16"/>
    <p:sldId id="270" r:id="rId17"/>
    <p:sldId id="300" r:id="rId18"/>
    <p:sldId id="29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BAC738-B63F-4740-921B-D853ACC72BF0}" v="7" dt="2018-09-17T12:30:54.1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90"/>
  </p:normalViewPr>
  <p:slideViewPr>
    <p:cSldViewPr snapToGrid="0" snapToObjects="1">
      <p:cViewPr>
        <p:scale>
          <a:sx n="113" d="100"/>
          <a:sy n="113" d="100"/>
        </p:scale>
        <p:origin x="520"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Zaworski" userId="813bc92c-b44f-4a42-9725-ec8e40fbb487" providerId="ADAL" clId="{FABAC738-B63F-4740-921B-D853ACC72BF0}"/>
    <pc:docChg chg="undo custSel addSld delSld modSld sldOrd">
      <pc:chgData name="Christopher Zaworski" userId="813bc92c-b44f-4a42-9725-ec8e40fbb487" providerId="ADAL" clId="{FABAC738-B63F-4740-921B-D853ACC72BF0}" dt="2018-09-17T12:50:53.729" v="3084" actId="20577"/>
      <pc:docMkLst>
        <pc:docMk/>
      </pc:docMkLst>
      <pc:sldChg chg="modSp">
        <pc:chgData name="Christopher Zaworski" userId="813bc92c-b44f-4a42-9725-ec8e40fbb487" providerId="ADAL" clId="{FABAC738-B63F-4740-921B-D853ACC72BF0}" dt="2018-09-17T12:17:50.733" v="5" actId="255"/>
        <pc:sldMkLst>
          <pc:docMk/>
          <pc:sldMk cId="2221542106" sldId="256"/>
        </pc:sldMkLst>
        <pc:spChg chg="mod">
          <ac:chgData name="Christopher Zaworski" userId="813bc92c-b44f-4a42-9725-ec8e40fbb487" providerId="ADAL" clId="{FABAC738-B63F-4740-921B-D853ACC72BF0}" dt="2018-09-17T12:17:50.733" v="5" actId="255"/>
          <ac:spMkLst>
            <pc:docMk/>
            <pc:sldMk cId="2221542106" sldId="256"/>
            <ac:spMk id="3" creationId="{2AFB516B-3487-F34E-B89B-540506038AAF}"/>
          </ac:spMkLst>
        </pc:spChg>
      </pc:sldChg>
      <pc:sldChg chg="modSp">
        <pc:chgData name="Christopher Zaworski" userId="813bc92c-b44f-4a42-9725-ec8e40fbb487" providerId="ADAL" clId="{FABAC738-B63F-4740-921B-D853ACC72BF0}" dt="2018-09-17T12:21:01.867" v="291" actId="20577"/>
        <pc:sldMkLst>
          <pc:docMk/>
          <pc:sldMk cId="3374030116" sldId="258"/>
        </pc:sldMkLst>
        <pc:spChg chg="mod">
          <ac:chgData name="Christopher Zaworski" userId="813bc92c-b44f-4a42-9725-ec8e40fbb487" providerId="ADAL" clId="{FABAC738-B63F-4740-921B-D853ACC72BF0}" dt="2018-09-17T12:21:01.867" v="291" actId="20577"/>
          <ac:spMkLst>
            <pc:docMk/>
            <pc:sldMk cId="3374030116" sldId="258"/>
            <ac:spMk id="4" creationId="{5ABFC13C-AD2A-944F-AD66-F7EE42B05DE6}"/>
          </ac:spMkLst>
        </pc:spChg>
      </pc:sldChg>
      <pc:sldChg chg="modSp">
        <pc:chgData name="Christopher Zaworski" userId="813bc92c-b44f-4a42-9725-ec8e40fbb487" providerId="ADAL" clId="{FABAC738-B63F-4740-921B-D853ACC72BF0}" dt="2018-09-17T12:19:51.553" v="256" actId="20577"/>
        <pc:sldMkLst>
          <pc:docMk/>
          <pc:sldMk cId="3948886564" sldId="261"/>
        </pc:sldMkLst>
        <pc:spChg chg="mod">
          <ac:chgData name="Christopher Zaworski" userId="813bc92c-b44f-4a42-9725-ec8e40fbb487" providerId="ADAL" clId="{FABAC738-B63F-4740-921B-D853ACC72BF0}" dt="2018-09-17T12:19:51.553" v="256" actId="20577"/>
          <ac:spMkLst>
            <pc:docMk/>
            <pc:sldMk cId="3948886564" sldId="261"/>
            <ac:spMk id="3" creationId="{616DA8BB-8009-024D-8D53-1307FC5B6237}"/>
          </ac:spMkLst>
        </pc:spChg>
      </pc:sldChg>
      <pc:sldChg chg="modSp">
        <pc:chgData name="Christopher Zaworski" userId="813bc92c-b44f-4a42-9725-ec8e40fbb487" providerId="ADAL" clId="{FABAC738-B63F-4740-921B-D853ACC72BF0}" dt="2018-09-17T12:39:18.913" v="2072" actId="20577"/>
        <pc:sldMkLst>
          <pc:docMk/>
          <pc:sldMk cId="1628609882" sldId="262"/>
        </pc:sldMkLst>
        <pc:spChg chg="mod">
          <ac:chgData name="Christopher Zaworski" userId="813bc92c-b44f-4a42-9725-ec8e40fbb487" providerId="ADAL" clId="{FABAC738-B63F-4740-921B-D853ACC72BF0}" dt="2018-09-17T12:39:18.913" v="2072" actId="20577"/>
          <ac:spMkLst>
            <pc:docMk/>
            <pc:sldMk cId="1628609882" sldId="262"/>
            <ac:spMk id="3" creationId="{61129D76-8057-004E-9022-F6A6708437D3}"/>
          </ac:spMkLst>
        </pc:spChg>
      </pc:sldChg>
      <pc:sldChg chg="modSp">
        <pc:chgData name="Christopher Zaworski" userId="813bc92c-b44f-4a42-9725-ec8e40fbb487" providerId="ADAL" clId="{FABAC738-B63F-4740-921B-D853ACC72BF0}" dt="2018-09-17T12:22:23.780" v="344" actId="1076"/>
        <pc:sldMkLst>
          <pc:docMk/>
          <pc:sldMk cId="1045299466" sldId="263"/>
        </pc:sldMkLst>
        <pc:spChg chg="mod">
          <ac:chgData name="Christopher Zaworski" userId="813bc92c-b44f-4a42-9725-ec8e40fbb487" providerId="ADAL" clId="{FABAC738-B63F-4740-921B-D853ACC72BF0}" dt="2018-09-17T12:21:53.523" v="322" actId="20577"/>
          <ac:spMkLst>
            <pc:docMk/>
            <pc:sldMk cId="1045299466" sldId="263"/>
            <ac:spMk id="8" creationId="{2E2F2CC2-6497-6446-95A8-F5DEF7C62BEE}"/>
          </ac:spMkLst>
        </pc:spChg>
        <pc:spChg chg="mod">
          <ac:chgData name="Christopher Zaworski" userId="813bc92c-b44f-4a42-9725-ec8e40fbb487" providerId="ADAL" clId="{FABAC738-B63F-4740-921B-D853ACC72BF0}" dt="2018-09-17T12:22:23.780" v="344" actId="1076"/>
          <ac:spMkLst>
            <pc:docMk/>
            <pc:sldMk cId="1045299466" sldId="263"/>
            <ac:spMk id="9" creationId="{BE306CEF-D9A7-9443-BAAB-FD2521891C71}"/>
          </ac:spMkLst>
        </pc:spChg>
      </pc:sldChg>
      <pc:sldChg chg="modSp">
        <pc:chgData name="Christopher Zaworski" userId="813bc92c-b44f-4a42-9725-ec8e40fbb487" providerId="ADAL" clId="{FABAC738-B63F-4740-921B-D853ACC72BF0}" dt="2018-09-17T12:42:51.152" v="2446" actId="20577"/>
        <pc:sldMkLst>
          <pc:docMk/>
          <pc:sldMk cId="3136866395" sldId="269"/>
        </pc:sldMkLst>
        <pc:spChg chg="mod">
          <ac:chgData name="Christopher Zaworski" userId="813bc92c-b44f-4a42-9725-ec8e40fbb487" providerId="ADAL" clId="{FABAC738-B63F-4740-921B-D853ACC72BF0}" dt="2018-09-17T12:42:51.152" v="2446" actId="20577"/>
          <ac:spMkLst>
            <pc:docMk/>
            <pc:sldMk cId="3136866395" sldId="269"/>
            <ac:spMk id="3" creationId="{5AC4D9AC-51D0-8841-9F00-6592DD2FFE07}"/>
          </ac:spMkLst>
        </pc:spChg>
      </pc:sldChg>
      <pc:sldChg chg="modSp ord">
        <pc:chgData name="Christopher Zaworski" userId="813bc92c-b44f-4a42-9725-ec8e40fbb487" providerId="ADAL" clId="{FABAC738-B63F-4740-921B-D853ACC72BF0}" dt="2018-09-17T12:29:01.365" v="992" actId="20577"/>
        <pc:sldMkLst>
          <pc:docMk/>
          <pc:sldMk cId="3298616621" sldId="270"/>
        </pc:sldMkLst>
        <pc:spChg chg="mod">
          <ac:chgData name="Christopher Zaworski" userId="813bc92c-b44f-4a42-9725-ec8e40fbb487" providerId="ADAL" clId="{FABAC738-B63F-4740-921B-D853ACC72BF0}" dt="2018-09-17T12:29:01.365" v="992" actId="20577"/>
          <ac:spMkLst>
            <pc:docMk/>
            <pc:sldMk cId="3298616621" sldId="270"/>
            <ac:spMk id="3" creationId="{2F85E305-3EDA-F047-A030-2682C1083F42}"/>
          </ac:spMkLst>
        </pc:spChg>
      </pc:sldChg>
      <pc:sldChg chg="modSp add">
        <pc:chgData name="Christopher Zaworski" userId="813bc92c-b44f-4a42-9725-ec8e40fbb487" providerId="ADAL" clId="{FABAC738-B63F-4740-921B-D853ACC72BF0}" dt="2018-09-17T12:23:55.382" v="563" actId="20577"/>
        <pc:sldMkLst>
          <pc:docMk/>
          <pc:sldMk cId="2705794777" sldId="271"/>
        </pc:sldMkLst>
        <pc:spChg chg="mod">
          <ac:chgData name="Christopher Zaworski" userId="813bc92c-b44f-4a42-9725-ec8e40fbb487" providerId="ADAL" clId="{FABAC738-B63F-4740-921B-D853ACC72BF0}" dt="2018-09-17T12:23:06.249" v="390" actId="20577"/>
          <ac:spMkLst>
            <pc:docMk/>
            <pc:sldMk cId="2705794777" sldId="271"/>
            <ac:spMk id="2" creationId="{61C49BB9-27EF-714A-999E-D352B65EE611}"/>
          </ac:spMkLst>
        </pc:spChg>
        <pc:spChg chg="mod">
          <ac:chgData name="Christopher Zaworski" userId="813bc92c-b44f-4a42-9725-ec8e40fbb487" providerId="ADAL" clId="{FABAC738-B63F-4740-921B-D853ACC72BF0}" dt="2018-09-17T12:23:55.382" v="563" actId="20577"/>
          <ac:spMkLst>
            <pc:docMk/>
            <pc:sldMk cId="2705794777" sldId="271"/>
            <ac:spMk id="3" creationId="{80288C8E-2C86-7D4C-BDC3-8B4EDD3D6EB2}"/>
          </ac:spMkLst>
        </pc:spChg>
      </pc:sldChg>
      <pc:sldChg chg="add del">
        <pc:chgData name="Christopher Zaworski" userId="813bc92c-b44f-4a42-9725-ec8e40fbb487" providerId="ADAL" clId="{FABAC738-B63F-4740-921B-D853ACC72BF0}" dt="2018-09-17T12:30:34.940" v="995" actId="2696"/>
        <pc:sldMkLst>
          <pc:docMk/>
          <pc:sldMk cId="2801419239" sldId="272"/>
        </pc:sldMkLst>
      </pc:sldChg>
      <pc:sldChg chg="modSp add">
        <pc:chgData name="Christopher Zaworski" userId="813bc92c-b44f-4a42-9725-ec8e40fbb487" providerId="ADAL" clId="{FABAC738-B63F-4740-921B-D853ACC72BF0}" dt="2018-09-17T12:50:53.729" v="3084" actId="20577"/>
        <pc:sldMkLst>
          <pc:docMk/>
          <pc:sldMk cId="648447167" sldId="299"/>
        </pc:sldMkLst>
        <pc:spChg chg="mod">
          <ac:chgData name="Christopher Zaworski" userId="813bc92c-b44f-4a42-9725-ec8e40fbb487" providerId="ADAL" clId="{FABAC738-B63F-4740-921B-D853ACC72BF0}" dt="2018-09-17T12:50:53.729" v="3084" actId="20577"/>
          <ac:spMkLst>
            <pc:docMk/>
            <pc:sldMk cId="648447167" sldId="299"/>
            <ac:spMk id="2" creationId="{00000000-0000-0000-0000-000000000000}"/>
          </ac:spMkLst>
        </pc:spChg>
      </pc:sldChg>
      <pc:sldChg chg="modSp add">
        <pc:chgData name="Christopher Zaworski" userId="813bc92c-b44f-4a42-9725-ec8e40fbb487" providerId="ADAL" clId="{FABAC738-B63F-4740-921B-D853ACC72BF0}" dt="2018-09-17T12:50:21.563" v="2994" actId="20577"/>
        <pc:sldMkLst>
          <pc:docMk/>
          <pc:sldMk cId="2739098193" sldId="300"/>
        </pc:sldMkLst>
        <pc:spChg chg="mod">
          <ac:chgData name="Christopher Zaworski" userId="813bc92c-b44f-4a42-9725-ec8e40fbb487" providerId="ADAL" clId="{FABAC738-B63F-4740-921B-D853ACC72BF0}" dt="2018-09-17T12:30:56.383" v="1003" actId="20577"/>
          <ac:spMkLst>
            <pc:docMk/>
            <pc:sldMk cId="2739098193" sldId="300"/>
            <ac:spMk id="2" creationId="{03AB59AD-8AAD-BB4E-B83E-9B34C9BB89EE}"/>
          </ac:spMkLst>
        </pc:spChg>
        <pc:spChg chg="mod">
          <ac:chgData name="Christopher Zaworski" userId="813bc92c-b44f-4a42-9725-ec8e40fbb487" providerId="ADAL" clId="{FABAC738-B63F-4740-921B-D853ACC72BF0}" dt="2018-09-17T12:50:21.563" v="2994" actId="20577"/>
          <ac:spMkLst>
            <pc:docMk/>
            <pc:sldMk cId="2739098193" sldId="300"/>
            <ac:spMk id="3" creationId="{27748640-A8A6-9644-B484-D108B70FA70A}"/>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434268" y="5670949"/>
            <a:ext cx="2831372" cy="724754"/>
          </a:xfrm>
          <a:prstGeom prst="rect">
            <a:avLst/>
          </a:prstGeom>
        </p:spPr>
      </p:pic>
      <p:sp>
        <p:nvSpPr>
          <p:cNvPr id="2" name="Title 1"/>
          <p:cNvSpPr>
            <a:spLocks noGrp="1"/>
          </p:cNvSpPr>
          <p:nvPr>
            <p:ph type="ctrTitle" hasCustomPrompt="1"/>
          </p:nvPr>
        </p:nvSpPr>
        <p:spPr>
          <a:xfrm>
            <a:off x="452740" y="1028940"/>
            <a:ext cx="8692199" cy="1474115"/>
          </a:xfrm>
        </p:spPr>
        <p:txBody>
          <a:bodyPr lIns="0" anchor="b">
            <a:noAutofit/>
          </a:bodyPr>
          <a:lstStyle>
            <a:lvl1pPr algn="l">
              <a:defRPr sz="5400">
                <a:solidFill>
                  <a:schemeClr val="tx1"/>
                </a:solidFill>
                <a:latin typeface="+mj-lt"/>
              </a:defRPr>
            </a:lvl1pPr>
          </a:lstStyle>
          <a:p>
            <a:r>
              <a:rPr lang="en-US" dirty="0"/>
              <a:t>CLICK TO EDIT MASTER TITLE SLIDE</a:t>
            </a:r>
          </a:p>
        </p:txBody>
      </p:sp>
      <p:sp>
        <p:nvSpPr>
          <p:cNvPr id="3" name="Subtitle 2"/>
          <p:cNvSpPr>
            <a:spLocks noGrp="1"/>
          </p:cNvSpPr>
          <p:nvPr>
            <p:ph type="subTitle" idx="1"/>
          </p:nvPr>
        </p:nvSpPr>
        <p:spPr>
          <a:xfrm>
            <a:off x="452740" y="4266821"/>
            <a:ext cx="5486243" cy="666549"/>
          </a:xfrm>
        </p:spPr>
        <p:txBody>
          <a:bodyPr lIns="0" anchor="t">
            <a:normAutofit/>
          </a:bodyPr>
          <a:lstStyle>
            <a:lvl1pPr marL="0" indent="0" algn="l">
              <a:buNone/>
              <a:defRPr sz="2000" b="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a:xfrm>
            <a:off x="452740" y="2642329"/>
            <a:ext cx="1182916" cy="377962"/>
          </a:xfrm>
          <a:solidFill>
            <a:schemeClr val="accent1"/>
          </a:solidFill>
        </p:spPr>
        <p:txBody>
          <a:bodyPr/>
          <a:lstStyle>
            <a:lvl1pPr>
              <a:defRPr sz="11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5586B75A-687E-405C-8A0B-8D00578BA2C3}" type="datetimeFigureOut">
              <a:rPr lang="en-US" smtClean="0"/>
              <a:pPr/>
              <a:t>9/17/18</a:t>
            </a:fld>
            <a:endParaRPr lang="en-US" dirty="0"/>
          </a:p>
        </p:txBody>
      </p:sp>
      <p:sp>
        <p:nvSpPr>
          <p:cNvPr id="8" name="Footer Placeholder 7"/>
          <p:cNvSpPr>
            <a:spLocks noGrp="1"/>
          </p:cNvSpPr>
          <p:nvPr>
            <p:ph type="ftr" sz="quarter" idx="11"/>
          </p:nvPr>
        </p:nvSpPr>
        <p:spPr>
          <a:xfrm>
            <a:off x="6623674" y="6377231"/>
            <a:ext cx="4293708" cy="250337"/>
          </a:xfrm>
        </p:spPr>
        <p:txBody>
          <a:bodyPr/>
          <a:lstStyle>
            <a:lvl1pPr algn="ctr">
              <a:defRPr/>
            </a:lvl1pPr>
          </a:lstStyle>
          <a:p>
            <a:endParaRPr lang="en-US" dirty="0"/>
          </a:p>
        </p:txBody>
      </p:sp>
      <p:sp>
        <p:nvSpPr>
          <p:cNvPr id="9" name="Slide Number Placeholder 8"/>
          <p:cNvSpPr>
            <a:spLocks noGrp="1"/>
          </p:cNvSpPr>
          <p:nvPr>
            <p:ph type="sldNum" sz="quarter" idx="12"/>
          </p:nvPr>
        </p:nvSpPr>
        <p:spPr>
          <a:xfrm>
            <a:off x="11148416" y="6377231"/>
            <a:ext cx="553900" cy="250337"/>
          </a:xfrm>
        </p:spPr>
        <p:txBody>
          <a:bodyPr/>
          <a:lstStyle>
            <a:lvl1pPr algn="ctr">
              <a:defRPr/>
            </a:lvl1pPr>
          </a:lstStyle>
          <a:p>
            <a:fld id="{4FAB73BC-B049-4115-A692-8D63A059BFB8}" type="slidenum">
              <a:rPr lang="en-US" smtClean="0"/>
              <a:pPr/>
              <a:t>‹#›</a:t>
            </a:fld>
            <a:endParaRPr lang="en-US" dirty="0"/>
          </a:p>
        </p:txBody>
      </p:sp>
      <p:grpSp>
        <p:nvGrpSpPr>
          <p:cNvPr id="16" name="Group 15"/>
          <p:cNvGrpSpPr/>
          <p:nvPr/>
        </p:nvGrpSpPr>
        <p:grpSpPr>
          <a:xfrm>
            <a:off x="0" y="0"/>
            <a:ext cx="12192000" cy="397164"/>
            <a:chOff x="421830" y="1342659"/>
            <a:chExt cx="10018760" cy="290558"/>
          </a:xfrm>
        </p:grpSpPr>
        <p:sp>
          <p:nvSpPr>
            <p:cNvPr id="18" name="Rectangle 17"/>
            <p:cNvSpPr/>
            <p:nvPr/>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75362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9881" y="1396192"/>
            <a:ext cx="5542713" cy="670270"/>
          </a:xfrm>
        </p:spPr>
        <p:txBody>
          <a:bodyPr anchor="b">
            <a:noAutofit/>
          </a:bodyPr>
          <a:lstStyle>
            <a:lvl1pPr marL="0" indent="0">
              <a:buNone/>
              <a:defRPr sz="2800" b="1" baseline="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9881" y="2184400"/>
            <a:ext cx="5542713" cy="3846945"/>
          </a:xfrm>
        </p:spPr>
        <p:txBody>
          <a:bodyPr>
            <a:normAutofit/>
          </a:bodyPr>
          <a:lstStyle>
            <a:lvl1pPr marL="288925" indent="-288925">
              <a:spcBef>
                <a:spcPts val="800"/>
              </a:spcBef>
              <a:spcAft>
                <a:spcPts val="800"/>
              </a:spcAft>
              <a:buFont typeface="Wingdings" charset="2"/>
              <a:buChar char="§"/>
              <a:defRPr sz="2000"/>
            </a:lvl1pPr>
            <a:lvl2pPr marL="685800" indent="-228600">
              <a:spcBef>
                <a:spcPts val="800"/>
              </a:spcBef>
              <a:spcAft>
                <a:spcPts val="800"/>
              </a:spcAft>
              <a:buFont typeface="Wingdings" charset="2"/>
              <a:buChar char="§"/>
              <a:defRPr sz="1800"/>
            </a:lvl2pPr>
            <a:lvl3pPr marL="1143000" indent="-228600">
              <a:spcBef>
                <a:spcPts val="800"/>
              </a:spcBef>
              <a:spcAft>
                <a:spcPts val="800"/>
              </a:spcAft>
              <a:buFont typeface="Wingdings" charset="2"/>
              <a:buChar char="§"/>
              <a:defRPr sz="1600"/>
            </a:lvl3pPr>
            <a:lvl4pPr marL="1600200" indent="-228600">
              <a:spcBef>
                <a:spcPts val="800"/>
              </a:spcBef>
              <a:spcAft>
                <a:spcPts val="800"/>
              </a:spcAft>
              <a:buFont typeface="Wingdings" charset="2"/>
              <a:buChar char="§"/>
              <a:defRPr sz="1400"/>
            </a:lvl4pPr>
            <a:lvl5pPr marL="2057400" indent="-228600">
              <a:spcBef>
                <a:spcPts val="800"/>
              </a:spcBef>
              <a:spcAft>
                <a:spcPts val="800"/>
              </a:spcAft>
              <a:buFont typeface="Wingdings" charset="2"/>
              <a:buChar cha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6154" y="1396192"/>
            <a:ext cx="5593458" cy="670270"/>
          </a:xfrm>
        </p:spPr>
        <p:txBody>
          <a:bodyPr anchor="b">
            <a:normAutofit/>
          </a:bodyPr>
          <a:lstStyle>
            <a:lvl1pPr marL="0" indent="0">
              <a:buNone/>
              <a:defRPr sz="28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6154" y="2184400"/>
            <a:ext cx="5593458" cy="3846945"/>
          </a:xfrm>
        </p:spPr>
        <p:txBody>
          <a:bodyPr>
            <a:normAutofit/>
          </a:bodyPr>
          <a:lstStyle>
            <a:lvl1pPr marL="288925" indent="-288925">
              <a:spcBef>
                <a:spcPts val="800"/>
              </a:spcBef>
              <a:spcAft>
                <a:spcPts val="800"/>
              </a:spcAft>
              <a:buFont typeface="Wingdings" charset="2"/>
              <a:buChar char="§"/>
              <a:defRPr sz="2000"/>
            </a:lvl1pPr>
            <a:lvl2pPr marL="685800" indent="-228600">
              <a:spcBef>
                <a:spcPts val="800"/>
              </a:spcBef>
              <a:spcAft>
                <a:spcPts val="800"/>
              </a:spcAft>
              <a:buFont typeface="Wingdings" charset="2"/>
              <a:buChar char="§"/>
              <a:defRPr sz="1800"/>
            </a:lvl2pPr>
            <a:lvl3pPr marL="1143000" indent="-228600">
              <a:spcBef>
                <a:spcPts val="800"/>
              </a:spcBef>
              <a:spcAft>
                <a:spcPts val="800"/>
              </a:spcAft>
              <a:buFont typeface="Wingdings" charset="2"/>
              <a:buChar char="§"/>
              <a:defRPr sz="1600"/>
            </a:lvl3pPr>
            <a:lvl4pPr marL="1600200" indent="-228600">
              <a:spcBef>
                <a:spcPts val="800"/>
              </a:spcBef>
              <a:spcAft>
                <a:spcPts val="800"/>
              </a:spcAft>
              <a:buFont typeface="Wingdings" charset="2"/>
              <a:buChar char="§"/>
              <a:defRPr sz="1400"/>
            </a:lvl4pPr>
            <a:lvl5pPr marL="2057400" indent="-228600">
              <a:spcBef>
                <a:spcPts val="800"/>
              </a:spcBef>
              <a:spcAft>
                <a:spcPts val="800"/>
              </a:spcAft>
              <a:buFont typeface="Wingdings" charset="2"/>
              <a:buChar cha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hasCustomPrompt="1"/>
          </p:nvPr>
        </p:nvSpPr>
        <p:spPr>
          <a:xfrm>
            <a:off x="259883" y="434108"/>
            <a:ext cx="11569729" cy="895927"/>
          </a:xfrm>
        </p:spPr>
        <p:txBody>
          <a:bodyPr/>
          <a:lstStyle/>
          <a:p>
            <a:r>
              <a:rPr lang="en-US" dirty="0"/>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smtClean="0"/>
              <a:pPr/>
              <a:t>9/17/18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3298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6" name="Date Placeholder 5"/>
          <p:cNvSpPr>
            <a:spLocks noGrp="1"/>
          </p:cNvSpPr>
          <p:nvPr>
            <p:ph type="dt" sz="half" idx="10"/>
          </p:nvPr>
        </p:nvSpPr>
        <p:spPr/>
        <p:txBody>
          <a:bodyPr/>
          <a:lstStyle/>
          <a:p>
            <a:fld id="{5586B75A-687E-405C-8A0B-8D00578BA2C3}" type="datetimeFigureOut">
              <a:rPr lang="en-US" smtClean="0"/>
              <a:pPr/>
              <a:t>9/17/18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23227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9/17/18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9255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_NoBkgr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9/17/18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90236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ontext or Quot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30071" y="1237675"/>
            <a:ext cx="4331855" cy="910202"/>
          </a:xfrm>
        </p:spPr>
        <p:txBody>
          <a:bodyPr anchor="b">
            <a:normAutofit/>
          </a:bodyPr>
          <a:lstStyle>
            <a:lvl1pPr algn="ctr">
              <a:defRPr sz="2800" cap="all" baseline="0"/>
            </a:lvl1pPr>
          </a:lstStyle>
          <a:p>
            <a:r>
              <a:rPr lang="en-US" dirty="0"/>
              <a:t>CONTEXT or THEME</a:t>
            </a:r>
          </a:p>
        </p:txBody>
      </p:sp>
      <p:sp>
        <p:nvSpPr>
          <p:cNvPr id="3" name="Date Placeholder 2"/>
          <p:cNvSpPr>
            <a:spLocks noGrp="1"/>
          </p:cNvSpPr>
          <p:nvPr>
            <p:ph type="dt" sz="half" idx="10"/>
          </p:nvPr>
        </p:nvSpPr>
        <p:spPr>
          <a:xfrm>
            <a:off x="10687614" y="6335309"/>
            <a:ext cx="1181114" cy="250337"/>
          </a:xfrm>
        </p:spPr>
        <p:txBody>
          <a:bodyPr/>
          <a:lstStyle/>
          <a:p>
            <a:fld id="{5586B75A-687E-405C-8A0B-8D00578BA2C3}" type="datetimeFigureOut">
              <a:rPr lang="en-US" smtClean="0"/>
              <a:pPr/>
              <a:t>9/17/18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2" name="Straight Connector 11"/>
          <p:cNvCxnSpPr/>
          <p:nvPr/>
        </p:nvCxnSpPr>
        <p:spPr>
          <a:xfrm>
            <a:off x="3930073" y="2244437"/>
            <a:ext cx="4331855"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930073" y="4668983"/>
            <a:ext cx="4331855"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p:ph type="body" sz="quarter" idx="13"/>
          </p:nvPr>
        </p:nvSpPr>
        <p:spPr>
          <a:xfrm>
            <a:off x="660400" y="2420360"/>
            <a:ext cx="10871200" cy="2114550"/>
          </a:xfrm>
        </p:spPr>
        <p:txBody>
          <a:bodyPr anchor="ctr">
            <a:normAutofit/>
          </a:bodyPr>
          <a:lstStyle>
            <a:lvl1pPr marL="0" indent="0" algn="ctr">
              <a:lnSpc>
                <a:spcPct val="100000"/>
              </a:lnSpc>
              <a:buNone/>
              <a:defRPr sz="2800"/>
            </a:lvl1pPr>
            <a:lvl2pPr algn="ctr">
              <a:defRPr/>
            </a:lvl2pPr>
            <a:lvl3pPr algn="ctr">
              <a:defRPr/>
            </a:lvl3pPr>
            <a:lvl4pPr algn="ctr">
              <a:defRPr/>
            </a:lvl4pPr>
            <a:lvl5pPr algn="ctr">
              <a:defRPr/>
            </a:lvl5pPr>
          </a:lstStyle>
          <a:p>
            <a:pPr lvl="0"/>
            <a:r>
              <a:rPr lang="en-US"/>
              <a:t>Edit Master text styles</a:t>
            </a:r>
          </a:p>
        </p:txBody>
      </p:sp>
      <p:sp>
        <p:nvSpPr>
          <p:cNvPr id="17" name="Text Placeholder 16"/>
          <p:cNvSpPr>
            <a:spLocks noGrp="1"/>
          </p:cNvSpPr>
          <p:nvPr>
            <p:ph type="body" sz="quarter" idx="14"/>
          </p:nvPr>
        </p:nvSpPr>
        <p:spPr>
          <a:xfrm>
            <a:off x="3930072" y="4784725"/>
            <a:ext cx="4331855" cy="276225"/>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200" b="1"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stStyle>
          <a:p>
            <a:pPr marL="0" lvl="0" algn="ctr"/>
            <a:r>
              <a:rPr lang="en-US"/>
              <a:t>Edit Master text styles</a:t>
            </a:r>
          </a:p>
        </p:txBody>
      </p:sp>
    </p:spTree>
    <p:extLst>
      <p:ext uri="{BB962C8B-B14F-4D97-AF65-F5344CB8AC3E}">
        <p14:creationId xmlns:p14="http://schemas.microsoft.com/office/powerpoint/2010/main" val="3314244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ontext or Quote with Photo">
    <p:bg>
      <p:bgPr>
        <a:solidFill>
          <a:schemeClr val="bg2"/>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a:xfrm>
            <a:off x="6350285" y="495661"/>
            <a:ext cx="5440648" cy="5757360"/>
          </a:xfrm>
        </p:spPr>
        <p:txBody>
          <a:bodyPr/>
          <a:lstStyle/>
          <a:p>
            <a:r>
              <a:rPr lang="en-US"/>
              <a:t>Click icon to add picture</a:t>
            </a:r>
          </a:p>
        </p:txBody>
      </p:sp>
      <p:sp>
        <p:nvSpPr>
          <p:cNvPr id="2" name="Title 1"/>
          <p:cNvSpPr>
            <a:spLocks noGrp="1"/>
          </p:cNvSpPr>
          <p:nvPr>
            <p:ph type="title" hasCustomPrompt="1"/>
          </p:nvPr>
        </p:nvSpPr>
        <p:spPr>
          <a:xfrm>
            <a:off x="854362" y="1237675"/>
            <a:ext cx="4331855" cy="910202"/>
          </a:xfrm>
        </p:spPr>
        <p:txBody>
          <a:bodyPr anchor="b">
            <a:normAutofit/>
          </a:bodyPr>
          <a:lstStyle>
            <a:lvl1pPr algn="ctr">
              <a:defRPr sz="2800" cap="all" baseline="0"/>
            </a:lvl1pPr>
          </a:lstStyle>
          <a:p>
            <a:r>
              <a:rPr lang="en-US" dirty="0"/>
              <a:t>CONTEXT or THEME</a:t>
            </a:r>
          </a:p>
        </p:txBody>
      </p:sp>
      <p:sp>
        <p:nvSpPr>
          <p:cNvPr id="3" name="Date Placeholder 2"/>
          <p:cNvSpPr>
            <a:spLocks noGrp="1"/>
          </p:cNvSpPr>
          <p:nvPr>
            <p:ph type="dt" sz="half" idx="10"/>
          </p:nvPr>
        </p:nvSpPr>
        <p:spPr>
          <a:xfrm>
            <a:off x="10692947" y="6335309"/>
            <a:ext cx="1181114" cy="250337"/>
          </a:xfrm>
        </p:spPr>
        <p:txBody>
          <a:bodyPr/>
          <a:lstStyle/>
          <a:p>
            <a:fld id="{5586B75A-687E-405C-8A0B-8D00578BA2C3}" type="datetimeFigureOut">
              <a:rPr lang="en-US" smtClean="0"/>
              <a:pPr/>
              <a:t>9/17/18</a:t>
            </a:fld>
            <a:endParaRPr lang="en-US" dirty="0"/>
          </a:p>
        </p:txBody>
      </p:sp>
      <p:sp>
        <p:nvSpPr>
          <p:cNvPr id="4" name="Footer Placeholder 3"/>
          <p:cNvSpPr>
            <a:spLocks noGrp="1"/>
          </p:cNvSpPr>
          <p:nvPr>
            <p:ph type="ftr" sz="quarter" idx="11"/>
          </p:nvPr>
        </p:nvSpPr>
        <p:spPr>
          <a:xfrm>
            <a:off x="259882" y="6335309"/>
            <a:ext cx="3887245" cy="250337"/>
          </a:xfrm>
        </p:spPr>
        <p:txBody>
          <a:bodyPr/>
          <a:lstStyle/>
          <a:p>
            <a:endParaRPr lang="en-US" dirty="0"/>
          </a:p>
        </p:txBody>
      </p:sp>
      <p:sp>
        <p:nvSpPr>
          <p:cNvPr id="5" name="Slide Number Placeholder 4"/>
          <p:cNvSpPr>
            <a:spLocks noGrp="1"/>
          </p:cNvSpPr>
          <p:nvPr>
            <p:ph type="sldNum" sz="quarter" idx="12"/>
          </p:nvPr>
        </p:nvSpPr>
        <p:spPr>
          <a:xfrm>
            <a:off x="4479637" y="6335309"/>
            <a:ext cx="1016000" cy="250337"/>
          </a:xfrm>
        </p:spPr>
        <p:txBody>
          <a:bodyPr/>
          <a:lstStyle/>
          <a:p>
            <a:fld id="{4FAB73BC-B049-4115-A692-8D63A059BFB8}" type="slidenum">
              <a:rPr lang="en-US" smtClean="0"/>
              <a:pPr/>
              <a:t>‹#›</a:t>
            </a:fld>
            <a:endParaRPr lang="en-US" dirty="0"/>
          </a:p>
        </p:txBody>
      </p:sp>
      <p:sp>
        <p:nvSpPr>
          <p:cNvPr id="15" name="Text Placeholder 14"/>
          <p:cNvSpPr>
            <a:spLocks noGrp="1"/>
          </p:cNvSpPr>
          <p:nvPr>
            <p:ph type="body" sz="quarter" idx="13"/>
          </p:nvPr>
        </p:nvSpPr>
        <p:spPr>
          <a:xfrm>
            <a:off x="544943" y="2409026"/>
            <a:ext cx="4950694" cy="2114550"/>
          </a:xfrm>
        </p:spPr>
        <p:txBody>
          <a:bodyPr anchor="ctr">
            <a:normAutofit/>
          </a:bodyPr>
          <a:lstStyle>
            <a:lvl1pPr marL="0" indent="0" algn="ctr">
              <a:lnSpc>
                <a:spcPct val="100000"/>
              </a:lnSpc>
              <a:buNone/>
              <a:defRPr sz="2200"/>
            </a:lvl1pPr>
            <a:lvl2pPr algn="ctr">
              <a:defRPr/>
            </a:lvl2pPr>
            <a:lvl3pPr algn="ctr">
              <a:defRPr/>
            </a:lvl3pPr>
            <a:lvl4pPr algn="ctr">
              <a:defRPr/>
            </a:lvl4pPr>
            <a:lvl5pPr algn="ctr">
              <a:defRPr/>
            </a:lvl5pPr>
          </a:lstStyle>
          <a:p>
            <a:pPr lvl="0"/>
            <a:r>
              <a:rPr lang="en-US"/>
              <a:t>Edit Master text styles</a:t>
            </a:r>
          </a:p>
        </p:txBody>
      </p:sp>
      <p:sp>
        <p:nvSpPr>
          <p:cNvPr id="17" name="Text Placeholder 16"/>
          <p:cNvSpPr>
            <a:spLocks noGrp="1"/>
          </p:cNvSpPr>
          <p:nvPr>
            <p:ph type="body" sz="quarter" idx="14"/>
          </p:nvPr>
        </p:nvSpPr>
        <p:spPr>
          <a:xfrm>
            <a:off x="854362" y="4784725"/>
            <a:ext cx="4331855" cy="276225"/>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200" b="1"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stStyle>
          <a:p>
            <a:pPr marL="0" lvl="0" algn="ctr"/>
            <a:r>
              <a:rPr lang="en-US"/>
              <a:t>Edit Master text styles</a:t>
            </a:r>
          </a:p>
        </p:txBody>
      </p:sp>
      <p:cxnSp>
        <p:nvCxnSpPr>
          <p:cNvPr id="10" name="Straight Connector 9"/>
          <p:cNvCxnSpPr/>
          <p:nvPr/>
        </p:nvCxnSpPr>
        <p:spPr>
          <a:xfrm>
            <a:off x="854363" y="2244437"/>
            <a:ext cx="4331855"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54363" y="4668983"/>
            <a:ext cx="4331855"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261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Divider 1">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550988" y="3461559"/>
            <a:ext cx="9070975" cy="598488"/>
          </a:xfrm>
        </p:spPr>
        <p:txBody>
          <a:bodyPr>
            <a:normAutofit/>
          </a:bodyPr>
          <a:lstStyle>
            <a:lvl1pPr marL="0" indent="0" algn="ctr">
              <a:buNone/>
              <a:defRPr sz="3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87591" y="2382981"/>
            <a:ext cx="11569729" cy="1046019"/>
          </a:xfrm>
        </p:spPr>
        <p:txBody>
          <a:bodyPr anchor="b">
            <a:normAutofit/>
          </a:bodyPr>
          <a:lstStyle>
            <a:lvl1pPr algn="ctr">
              <a:defRPr sz="6000" cap="all" baseline="0"/>
            </a:lvl1pPr>
          </a:lstStyle>
          <a:p>
            <a:r>
              <a:rPr lang="en-US" dirty="0"/>
              <a:t>SECTION DIVIDER</a:t>
            </a:r>
          </a:p>
        </p:txBody>
      </p:sp>
      <p:sp>
        <p:nvSpPr>
          <p:cNvPr id="3" name="Date Placeholder 2"/>
          <p:cNvSpPr>
            <a:spLocks noGrp="1"/>
          </p:cNvSpPr>
          <p:nvPr>
            <p:ph type="dt" sz="half" idx="10"/>
          </p:nvPr>
        </p:nvSpPr>
        <p:spPr>
          <a:xfrm>
            <a:off x="10676206" y="6335309"/>
            <a:ext cx="1181114" cy="250337"/>
          </a:xfrm>
        </p:spPr>
        <p:txBody>
          <a:bodyPr/>
          <a:lstStyle/>
          <a:p>
            <a:fld id="{5586B75A-687E-405C-8A0B-8D00578BA2C3}" type="datetimeFigureOut">
              <a:rPr lang="en-US" smtClean="0"/>
              <a:pPr/>
              <a:t>9/17/18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4744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ection Divider 2">
    <p:bg>
      <p:bgPr>
        <a:solidFill>
          <a:schemeClr val="accent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550988" y="3461559"/>
            <a:ext cx="9070975" cy="598488"/>
          </a:xfrm>
        </p:spPr>
        <p:txBody>
          <a:bodyPr>
            <a:normAutofit/>
          </a:bodyPr>
          <a:lstStyle>
            <a:lvl1pPr marL="0" indent="0" algn="ctr">
              <a:buNone/>
              <a:defRPr sz="3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87591" y="2382981"/>
            <a:ext cx="11569729" cy="1046019"/>
          </a:xfrm>
        </p:spPr>
        <p:txBody>
          <a:bodyPr anchor="b">
            <a:normAutofit/>
          </a:bodyPr>
          <a:lstStyle>
            <a:lvl1pPr algn="ctr">
              <a:defRPr sz="6000" cap="all" baseline="0"/>
            </a:lvl1pPr>
          </a:lstStyle>
          <a:p>
            <a:r>
              <a:rPr lang="en-US" dirty="0"/>
              <a:t>SECTION DIVIDER</a:t>
            </a:r>
          </a:p>
        </p:txBody>
      </p:sp>
      <p:sp>
        <p:nvSpPr>
          <p:cNvPr id="3" name="Date Placeholder 2"/>
          <p:cNvSpPr>
            <a:spLocks noGrp="1"/>
          </p:cNvSpPr>
          <p:nvPr>
            <p:ph type="dt" sz="half" idx="10"/>
          </p:nvPr>
        </p:nvSpPr>
        <p:spPr>
          <a:xfrm>
            <a:off x="10676206" y="6335309"/>
            <a:ext cx="1181114" cy="250337"/>
          </a:xfrm>
        </p:spPr>
        <p:txBody>
          <a:bodyPr/>
          <a:lstStyle/>
          <a:p>
            <a:fld id="{5586B75A-687E-405C-8A0B-8D00578BA2C3}" type="datetimeFigureOut">
              <a:rPr lang="en-US" smtClean="0"/>
              <a:pPr/>
              <a:t>9/17/18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46928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Section Divider 3">
    <p:bg>
      <p:bgPr>
        <a:solidFill>
          <a:schemeClr val="tx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550988" y="3461559"/>
            <a:ext cx="9070975" cy="598488"/>
          </a:xfrm>
        </p:spPr>
        <p:txBody>
          <a:bodyPr>
            <a:normAutofit/>
          </a:bodyPr>
          <a:lstStyle>
            <a:lvl1pPr marL="0" indent="0" algn="ctr">
              <a:buNone/>
              <a:defRPr sz="320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87591" y="2382981"/>
            <a:ext cx="11569729" cy="1046019"/>
          </a:xfrm>
        </p:spPr>
        <p:txBody>
          <a:bodyPr anchor="b">
            <a:normAutofit/>
          </a:bodyPr>
          <a:lstStyle>
            <a:lvl1pPr algn="ctr">
              <a:defRPr sz="6000" cap="all" baseline="0">
                <a:solidFill>
                  <a:schemeClr val="bg1"/>
                </a:solidFill>
              </a:defRPr>
            </a:lvl1pPr>
          </a:lstStyle>
          <a:p>
            <a:r>
              <a:rPr lang="en-US" dirty="0"/>
              <a:t>SECTION DIVIDER</a:t>
            </a:r>
          </a:p>
        </p:txBody>
      </p:sp>
      <p:sp>
        <p:nvSpPr>
          <p:cNvPr id="3" name="Date Placeholder 2"/>
          <p:cNvSpPr>
            <a:spLocks noGrp="1"/>
          </p:cNvSpPr>
          <p:nvPr>
            <p:ph type="dt" sz="half" idx="10"/>
          </p:nvPr>
        </p:nvSpPr>
        <p:spPr>
          <a:xfrm>
            <a:off x="10676206" y="6335309"/>
            <a:ext cx="1181114" cy="250337"/>
          </a:xfrm>
        </p:spPr>
        <p:txBody>
          <a:bodyPr/>
          <a:lstStyle>
            <a:lvl1pPr>
              <a:defRPr>
                <a:solidFill>
                  <a:schemeClr val="bg1"/>
                </a:solidFill>
              </a:defRPr>
            </a:lvl1pPr>
          </a:lstStyle>
          <a:p>
            <a:fld id="{5586B75A-687E-405C-8A0B-8D00578BA2C3}" type="datetimeFigureOut">
              <a:rPr lang="en-US" smtClean="0"/>
              <a:pPr/>
              <a:t>9/17/18</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83506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pic>
        <p:nvPicPr>
          <p:cNvPr id="9" name="Picture 8" title="University of Waterlo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865" y="546789"/>
            <a:ext cx="6400271" cy="4157128"/>
          </a:xfrm>
          <a:prstGeom prst="rect">
            <a:avLst/>
          </a:prstGeom>
        </p:spPr>
      </p:pic>
      <p:sp>
        <p:nvSpPr>
          <p:cNvPr id="2" name="Title 1"/>
          <p:cNvSpPr>
            <a:spLocks noGrp="1"/>
          </p:cNvSpPr>
          <p:nvPr>
            <p:ph type="title" hasCustomPrompt="1"/>
          </p:nvPr>
        </p:nvSpPr>
        <p:spPr>
          <a:xfrm>
            <a:off x="657225" y="4581236"/>
            <a:ext cx="10877550" cy="1597891"/>
          </a:xfrm>
          <a:noFill/>
        </p:spPr>
        <p:txBody>
          <a:bodyPr wrap="square" rtlCol="0" anchor="ctr" anchorCtr="1">
            <a:noAutofit/>
          </a:bodyPr>
          <a:lstStyle>
            <a:lvl1pPr algn="ctr">
              <a:defRPr lang="en-US" sz="1800" b="0" i="0" cap="all" baseline="0">
                <a:solidFill>
                  <a:schemeClr val="tx1"/>
                </a:solidFill>
                <a:latin typeface="Verdana" charset="0"/>
                <a:ea typeface="Verdana" charset="0"/>
                <a:cs typeface="Verdana" charset="0"/>
              </a:defRPr>
            </a:lvl1pPr>
          </a:lstStyle>
          <a:p>
            <a:pPr marL="0" lvl="0" algn="ctr">
              <a:lnSpc>
                <a:spcPct val="75000"/>
              </a:lnSpc>
            </a:pPr>
            <a:r>
              <a:rPr lang="en-US" dirty="0"/>
              <a:t>click to edit master closing slide</a:t>
            </a:r>
          </a:p>
        </p:txBody>
      </p:sp>
      <p:sp>
        <p:nvSpPr>
          <p:cNvPr id="6" name="Date Placeholder 5"/>
          <p:cNvSpPr>
            <a:spLocks noGrp="1"/>
          </p:cNvSpPr>
          <p:nvPr>
            <p:ph type="dt" sz="half" idx="10"/>
          </p:nvPr>
        </p:nvSpPr>
        <p:spPr/>
        <p:txBody>
          <a:bodyPr/>
          <a:lstStyle/>
          <a:p>
            <a:fld id="{5586B75A-687E-405C-8A0B-8D00578BA2C3}" type="datetimeFigureOut">
              <a:rPr lang="en-US" smtClean="0"/>
              <a:pPr/>
              <a:t>9/17/18</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smtClean="0"/>
              <a:pPr/>
              <a:t>‹#›</a:t>
            </a:fld>
            <a:endParaRPr lang="en-US" dirty="0"/>
          </a:p>
        </p:txBody>
      </p:sp>
      <p:grpSp>
        <p:nvGrpSpPr>
          <p:cNvPr id="7" name="Group 6"/>
          <p:cNvGrpSpPr/>
          <p:nvPr/>
        </p:nvGrpSpPr>
        <p:grpSpPr>
          <a:xfrm>
            <a:off x="0" y="0"/>
            <a:ext cx="12192000" cy="397164"/>
            <a:chOff x="421830" y="1342659"/>
            <a:chExt cx="10018760" cy="290558"/>
          </a:xfrm>
        </p:grpSpPr>
        <p:sp>
          <p:nvSpPr>
            <p:cNvPr id="8" name="Rectangle 7"/>
            <p:cNvSpPr/>
            <p:nvPr/>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1441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Imag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6094124" y="397164"/>
            <a:ext cx="6097876" cy="6460836"/>
          </a:xfrm>
        </p:spPr>
        <p:txBody>
          <a:bodyPr/>
          <a:lstStyle/>
          <a:p>
            <a:r>
              <a:rPr lang="en-US"/>
              <a:t>Click icon to add picture</a:t>
            </a:r>
          </a:p>
        </p:txBody>
      </p:sp>
      <p:sp>
        <p:nvSpPr>
          <p:cNvPr id="2" name="Title 1"/>
          <p:cNvSpPr>
            <a:spLocks noGrp="1"/>
          </p:cNvSpPr>
          <p:nvPr>
            <p:ph type="ctrTitle" hasCustomPrompt="1"/>
          </p:nvPr>
        </p:nvSpPr>
        <p:spPr>
          <a:xfrm>
            <a:off x="452740" y="1028940"/>
            <a:ext cx="5486243" cy="1474115"/>
          </a:xfrm>
        </p:spPr>
        <p:txBody>
          <a:bodyPr lIns="0" anchor="b">
            <a:noAutofit/>
          </a:bodyPr>
          <a:lstStyle>
            <a:lvl1pPr algn="l">
              <a:defRPr sz="5400">
                <a:solidFill>
                  <a:schemeClr val="tx1"/>
                </a:solidFill>
                <a:latin typeface="+mj-lt"/>
              </a:defRPr>
            </a:lvl1pPr>
          </a:lstStyle>
          <a:p>
            <a:r>
              <a:rPr lang="en-US" dirty="0"/>
              <a:t>CLICK TO EDIT MASTER TITLE SLIDE</a:t>
            </a:r>
          </a:p>
        </p:txBody>
      </p:sp>
      <p:sp>
        <p:nvSpPr>
          <p:cNvPr id="3" name="Subtitle 2"/>
          <p:cNvSpPr>
            <a:spLocks noGrp="1"/>
          </p:cNvSpPr>
          <p:nvPr>
            <p:ph type="subTitle" idx="1"/>
          </p:nvPr>
        </p:nvSpPr>
        <p:spPr>
          <a:xfrm>
            <a:off x="452740" y="4266821"/>
            <a:ext cx="5486243" cy="666549"/>
          </a:xfrm>
        </p:spPr>
        <p:txBody>
          <a:bodyPr lIns="0" anchor="t">
            <a:normAutofit/>
          </a:bodyPr>
          <a:lstStyle>
            <a:lvl1pPr marL="0" indent="0" algn="l">
              <a:buNone/>
              <a:defRPr sz="2000" b="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a:xfrm>
            <a:off x="452740" y="2642329"/>
            <a:ext cx="1182916" cy="377962"/>
          </a:xfrm>
          <a:solidFill>
            <a:schemeClr val="accent1"/>
          </a:solidFill>
        </p:spPr>
        <p:txBody>
          <a:bodyPr/>
          <a:lstStyle>
            <a:lvl1pPr>
              <a:defRPr sz="11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5586B75A-687E-405C-8A0B-8D00578BA2C3}" type="datetimeFigureOut">
              <a:rPr lang="en-US" smtClean="0"/>
              <a:pPr/>
              <a:t>9/17/18</a:t>
            </a:fld>
            <a:endParaRPr lang="en-US" dirty="0"/>
          </a:p>
        </p:txBody>
      </p:sp>
      <p:sp>
        <p:nvSpPr>
          <p:cNvPr id="8" name="Footer Placeholder 7"/>
          <p:cNvSpPr>
            <a:spLocks noGrp="1"/>
          </p:cNvSpPr>
          <p:nvPr>
            <p:ph type="ftr" sz="quarter" idx="11"/>
          </p:nvPr>
        </p:nvSpPr>
        <p:spPr>
          <a:xfrm>
            <a:off x="6623674" y="6377231"/>
            <a:ext cx="4293708" cy="250337"/>
          </a:xfrm>
        </p:spPr>
        <p:txBody>
          <a:bodyPr/>
          <a:lstStyle>
            <a:lvl1pPr algn="ctr">
              <a:defRPr/>
            </a:lvl1pPr>
          </a:lstStyle>
          <a:p>
            <a:endParaRPr lang="en-US" dirty="0"/>
          </a:p>
        </p:txBody>
      </p:sp>
      <p:sp>
        <p:nvSpPr>
          <p:cNvPr id="9" name="Slide Number Placeholder 8"/>
          <p:cNvSpPr>
            <a:spLocks noGrp="1"/>
          </p:cNvSpPr>
          <p:nvPr>
            <p:ph type="sldNum" sz="quarter" idx="12"/>
          </p:nvPr>
        </p:nvSpPr>
        <p:spPr>
          <a:xfrm>
            <a:off x="11148416" y="6377231"/>
            <a:ext cx="553900" cy="250337"/>
          </a:xfrm>
        </p:spPr>
        <p:txBody>
          <a:bodyPr/>
          <a:lstStyle>
            <a:lvl1pPr algn="ctr">
              <a:defRPr/>
            </a:lvl1pPr>
          </a:lstStyle>
          <a:p>
            <a:fld id="{4FAB73BC-B049-4115-A692-8D63A059BFB8}" type="slidenum">
              <a:rPr lang="en-US" smtClean="0"/>
              <a:pPr/>
              <a:t>‹#›</a:t>
            </a:fld>
            <a:endParaRPr lang="en-US" dirty="0"/>
          </a:p>
        </p:txBody>
      </p:sp>
      <p:pic>
        <p:nvPicPr>
          <p:cNvPr id="15" name="Picture 14"/>
          <p:cNvPicPr>
            <a:picLocks noChangeAspect="1"/>
          </p:cNvPicPr>
          <p:nvPr/>
        </p:nvPicPr>
        <p:blipFill>
          <a:blip r:embed="rId2"/>
          <a:stretch>
            <a:fillRect/>
          </a:stretch>
        </p:blipFill>
        <p:spPr>
          <a:xfrm>
            <a:off x="434268" y="5670949"/>
            <a:ext cx="2831372" cy="724754"/>
          </a:xfrm>
          <a:prstGeom prst="rect">
            <a:avLst/>
          </a:prstGeom>
        </p:spPr>
      </p:pic>
      <p:grpSp>
        <p:nvGrpSpPr>
          <p:cNvPr id="16" name="Group 15"/>
          <p:cNvGrpSpPr/>
          <p:nvPr/>
        </p:nvGrpSpPr>
        <p:grpSpPr>
          <a:xfrm>
            <a:off x="0" y="0"/>
            <a:ext cx="12192000" cy="397164"/>
            <a:chOff x="421830" y="1342659"/>
            <a:chExt cx="10018760" cy="290558"/>
          </a:xfrm>
        </p:grpSpPr>
        <p:sp>
          <p:nvSpPr>
            <p:cNvPr id="18" name="Rectangle 17"/>
            <p:cNvSpPr/>
            <p:nvPr/>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69958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losing Slide_ALT">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1059"/>
          <a:stretch/>
        </p:blipFill>
        <p:spPr>
          <a:xfrm>
            <a:off x="0" y="384561"/>
            <a:ext cx="12192000" cy="6473439"/>
          </a:xfrm>
          <a:prstGeom prst="rect">
            <a:avLst/>
          </a:prstGeom>
        </p:spPr>
      </p:pic>
      <p:pic>
        <p:nvPicPr>
          <p:cNvPr id="11" name="Picture 10" title="University of Waterloo"/>
          <p:cNvPicPr>
            <a:picLocks noChangeAspect="1"/>
          </p:cNvPicPr>
          <p:nvPr/>
        </p:nvPicPr>
        <p:blipFill rotWithShape="1">
          <a:blip r:embed="rId3">
            <a:extLst>
              <a:ext uri="{28A0092B-C50C-407E-A947-70E740481C1C}">
                <a14:useLocalDpi xmlns:a14="http://schemas.microsoft.com/office/drawing/2010/main" val="0"/>
              </a:ext>
            </a:extLst>
          </a:blip>
          <a:srcRect l="13985" t="13985" r="13985" b="13985"/>
          <a:stretch/>
        </p:blipFill>
        <p:spPr bwMode="gray">
          <a:xfrm>
            <a:off x="3775904" y="1122373"/>
            <a:ext cx="4628005" cy="3005998"/>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hasCustomPrompt="1"/>
          </p:nvPr>
        </p:nvSpPr>
        <p:spPr>
          <a:xfrm>
            <a:off x="733425" y="4682836"/>
            <a:ext cx="10725150" cy="1559782"/>
          </a:xfrm>
          <a:noFill/>
        </p:spPr>
        <p:txBody>
          <a:bodyPr wrap="square" rtlCol="0" anchor="ctr" anchorCtr="1">
            <a:noAutofit/>
          </a:bodyPr>
          <a:lstStyle>
            <a:lvl1pPr algn="ctr">
              <a:defRPr lang="en-US" sz="1800" b="0" i="0">
                <a:solidFill>
                  <a:schemeClr val="bg1">
                    <a:alpha val="81000"/>
                  </a:schemeClr>
                </a:solidFill>
                <a:latin typeface="Verdana" charset="0"/>
                <a:ea typeface="Verdana" charset="0"/>
                <a:cs typeface="Verdana" charset="0"/>
              </a:defRPr>
            </a:lvl1pPr>
          </a:lstStyle>
          <a:p>
            <a:pPr marL="0" lvl="0" algn="ctr">
              <a:lnSpc>
                <a:spcPct val="75000"/>
              </a:lnSpc>
            </a:pPr>
            <a:r>
              <a:rPr lang="en-US" dirty="0"/>
              <a:t>CLICK TO EDIT MASTER CLOSING SLIDE OPTION 2</a:t>
            </a:r>
          </a:p>
        </p:txBody>
      </p:sp>
      <p:sp>
        <p:nvSpPr>
          <p:cNvPr id="6" name="Date Placeholder 5"/>
          <p:cNvSpPr>
            <a:spLocks noGrp="1"/>
          </p:cNvSpPr>
          <p:nvPr>
            <p:ph type="dt" sz="half" idx="10"/>
          </p:nvPr>
        </p:nvSpPr>
        <p:spPr/>
        <p:txBody>
          <a:bodyPr/>
          <a:lstStyle/>
          <a:p>
            <a:fld id="{5586B75A-687E-405C-8A0B-8D00578BA2C3}" type="datetimeFigureOut">
              <a:rPr lang="en-US" smtClean="0"/>
              <a:pPr/>
              <a:t>9/17/18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13047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Black">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clrChange>
              <a:clrFrom>
                <a:srgbClr val="000000"/>
              </a:clrFrom>
              <a:clrTo>
                <a:srgbClr val="000000">
                  <a:alpha val="0"/>
                </a:srgbClr>
              </a:clrTo>
            </a:clrChange>
          </a:blip>
          <a:stretch>
            <a:fillRect/>
          </a:stretch>
        </p:blipFill>
        <p:spPr>
          <a:xfrm>
            <a:off x="434267" y="5680659"/>
            <a:ext cx="2770751" cy="717639"/>
          </a:xfrm>
          <a:prstGeom prst="rect">
            <a:avLst/>
          </a:prstGeom>
        </p:spPr>
      </p:pic>
      <p:sp>
        <p:nvSpPr>
          <p:cNvPr id="2" name="Title 1"/>
          <p:cNvSpPr>
            <a:spLocks noGrp="1"/>
          </p:cNvSpPr>
          <p:nvPr>
            <p:ph type="ctrTitle" hasCustomPrompt="1"/>
          </p:nvPr>
        </p:nvSpPr>
        <p:spPr>
          <a:xfrm>
            <a:off x="452740" y="1028940"/>
            <a:ext cx="8692199" cy="1474115"/>
          </a:xfrm>
        </p:spPr>
        <p:txBody>
          <a:bodyPr lIns="0" anchor="b">
            <a:noAutofit/>
          </a:bodyPr>
          <a:lstStyle>
            <a:lvl1pPr algn="l">
              <a:defRPr sz="5400">
                <a:solidFill>
                  <a:schemeClr val="bg1"/>
                </a:solidFill>
                <a:latin typeface="+mj-lt"/>
              </a:defRPr>
            </a:lvl1pPr>
          </a:lstStyle>
          <a:p>
            <a:r>
              <a:rPr lang="en-US" dirty="0"/>
              <a:t>CLICK TO EDIT MASTER TITLE SLIDE</a:t>
            </a:r>
          </a:p>
        </p:txBody>
      </p:sp>
      <p:sp>
        <p:nvSpPr>
          <p:cNvPr id="3" name="Subtitle 2"/>
          <p:cNvSpPr>
            <a:spLocks noGrp="1"/>
          </p:cNvSpPr>
          <p:nvPr>
            <p:ph type="subTitle" idx="1"/>
          </p:nvPr>
        </p:nvSpPr>
        <p:spPr>
          <a:xfrm>
            <a:off x="452740" y="4266821"/>
            <a:ext cx="5486243" cy="666549"/>
          </a:xfrm>
        </p:spPr>
        <p:txBody>
          <a:bodyPr lIns="0" anchor="t">
            <a:normAutofit/>
          </a:bodyPr>
          <a:lstStyle>
            <a:lvl1pPr marL="0" indent="0" algn="l">
              <a:buNone/>
              <a:defRPr sz="2000" b="0">
                <a:solidFill>
                  <a:schemeClr val="bg1">
                    <a:lumMod val="8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a:xfrm>
            <a:off x="452740" y="2642329"/>
            <a:ext cx="1182916" cy="377962"/>
          </a:xfrm>
          <a:solidFill>
            <a:schemeClr val="accent1"/>
          </a:solidFill>
        </p:spPr>
        <p:txBody>
          <a:bodyPr/>
          <a:lstStyle>
            <a:lvl1pPr>
              <a:defRPr sz="11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5586B75A-687E-405C-8A0B-8D00578BA2C3}" type="datetimeFigureOut">
              <a:rPr lang="en-US" smtClean="0"/>
              <a:pPr/>
              <a:t>9/17/18</a:t>
            </a:fld>
            <a:endParaRPr lang="en-US" dirty="0"/>
          </a:p>
        </p:txBody>
      </p:sp>
      <p:sp>
        <p:nvSpPr>
          <p:cNvPr id="8" name="Footer Placeholder 7"/>
          <p:cNvSpPr>
            <a:spLocks noGrp="1"/>
          </p:cNvSpPr>
          <p:nvPr>
            <p:ph type="ftr" sz="quarter" idx="11"/>
          </p:nvPr>
        </p:nvSpPr>
        <p:spPr>
          <a:xfrm>
            <a:off x="6623674" y="6377231"/>
            <a:ext cx="4293708" cy="250337"/>
          </a:xfrm>
        </p:spPr>
        <p:txBody>
          <a:bodyPr/>
          <a:lstStyle>
            <a:lvl1pPr algn="ctr">
              <a:defRPr>
                <a:solidFill>
                  <a:schemeClr val="bg1">
                    <a:lumMod val="85000"/>
                  </a:schemeClr>
                </a:solidFill>
              </a:defRPr>
            </a:lvl1pPr>
          </a:lstStyle>
          <a:p>
            <a:endParaRPr lang="en-US" dirty="0"/>
          </a:p>
        </p:txBody>
      </p:sp>
      <p:sp>
        <p:nvSpPr>
          <p:cNvPr id="9" name="Slide Number Placeholder 8"/>
          <p:cNvSpPr>
            <a:spLocks noGrp="1"/>
          </p:cNvSpPr>
          <p:nvPr>
            <p:ph type="sldNum" sz="quarter" idx="12"/>
          </p:nvPr>
        </p:nvSpPr>
        <p:spPr>
          <a:xfrm>
            <a:off x="11148416" y="6377231"/>
            <a:ext cx="553900" cy="250337"/>
          </a:xfrm>
        </p:spPr>
        <p:txBody>
          <a:bodyPr/>
          <a:lstStyle>
            <a:lvl1pPr algn="ctr">
              <a:defRPr>
                <a:solidFill>
                  <a:schemeClr val="bg1">
                    <a:lumMod val="85000"/>
                  </a:schemeClr>
                </a:solidFill>
              </a:defRPr>
            </a:lvl1pPr>
          </a:lstStyle>
          <a:p>
            <a:fld id="{4FAB73BC-B049-4115-A692-8D63A059BFB8}" type="slidenum">
              <a:rPr lang="en-US" smtClean="0"/>
              <a:pPr/>
              <a:t>‹#›</a:t>
            </a:fld>
            <a:endParaRPr lang="en-US" dirty="0"/>
          </a:p>
        </p:txBody>
      </p:sp>
      <p:grpSp>
        <p:nvGrpSpPr>
          <p:cNvPr id="17" name="Group 16"/>
          <p:cNvGrpSpPr/>
          <p:nvPr/>
        </p:nvGrpSpPr>
        <p:grpSpPr>
          <a:xfrm>
            <a:off x="0" y="0"/>
            <a:ext cx="12192000" cy="397164"/>
            <a:chOff x="421830" y="1342659"/>
            <a:chExt cx="10018760" cy="290558"/>
          </a:xfrm>
        </p:grpSpPr>
        <p:sp>
          <p:nvSpPr>
            <p:cNvPr id="5" name="Rectangle 4"/>
            <p:cNvSpPr/>
            <p:nvPr/>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14695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Black with Image">
    <p:bg>
      <p:bgPr>
        <a:solidFill>
          <a:schemeClr val="tx1"/>
        </a:solidFill>
        <a:effectLst/>
      </p:bgPr>
    </p:bg>
    <p:spTree>
      <p:nvGrpSpPr>
        <p:cNvPr id="1" name=""/>
        <p:cNvGrpSpPr/>
        <p:nvPr/>
      </p:nvGrpSpPr>
      <p:grpSpPr>
        <a:xfrm>
          <a:off x="0" y="0"/>
          <a:ext cx="0" cy="0"/>
          <a:chOff x="0" y="0"/>
          <a:chExt cx="0" cy="0"/>
        </a:xfrm>
      </p:grpSpPr>
      <p:sp>
        <p:nvSpPr>
          <p:cNvPr id="18" name="Picture Placeholder 5"/>
          <p:cNvSpPr>
            <a:spLocks noGrp="1"/>
          </p:cNvSpPr>
          <p:nvPr>
            <p:ph type="pic" sz="quarter" idx="13"/>
          </p:nvPr>
        </p:nvSpPr>
        <p:spPr>
          <a:xfrm>
            <a:off x="6094124" y="397164"/>
            <a:ext cx="6097876" cy="6460836"/>
          </a:xfrm>
        </p:spPr>
        <p:txBody>
          <a:bodyPr/>
          <a:lstStyle/>
          <a:p>
            <a:r>
              <a:rPr lang="en-US"/>
              <a:t>Click icon to add picture</a:t>
            </a:r>
          </a:p>
        </p:txBody>
      </p:sp>
      <p:sp>
        <p:nvSpPr>
          <p:cNvPr id="2" name="Title 1"/>
          <p:cNvSpPr>
            <a:spLocks noGrp="1"/>
          </p:cNvSpPr>
          <p:nvPr>
            <p:ph type="ctrTitle" hasCustomPrompt="1"/>
          </p:nvPr>
        </p:nvSpPr>
        <p:spPr>
          <a:xfrm>
            <a:off x="452740" y="1028940"/>
            <a:ext cx="5486243" cy="1474115"/>
          </a:xfrm>
        </p:spPr>
        <p:txBody>
          <a:bodyPr lIns="0" anchor="b">
            <a:noAutofit/>
          </a:bodyPr>
          <a:lstStyle>
            <a:lvl1pPr algn="l">
              <a:defRPr sz="5400">
                <a:solidFill>
                  <a:schemeClr val="bg1"/>
                </a:solidFill>
                <a:latin typeface="+mj-lt"/>
              </a:defRPr>
            </a:lvl1pPr>
          </a:lstStyle>
          <a:p>
            <a:r>
              <a:rPr lang="en-US" dirty="0"/>
              <a:t>CLICK TO EDIT MASTER TITLE SLIDE</a:t>
            </a:r>
          </a:p>
        </p:txBody>
      </p:sp>
      <p:sp>
        <p:nvSpPr>
          <p:cNvPr id="3" name="Subtitle 2"/>
          <p:cNvSpPr>
            <a:spLocks noGrp="1"/>
          </p:cNvSpPr>
          <p:nvPr>
            <p:ph type="subTitle" idx="1"/>
          </p:nvPr>
        </p:nvSpPr>
        <p:spPr>
          <a:xfrm>
            <a:off x="452740" y="4266821"/>
            <a:ext cx="5486243" cy="666549"/>
          </a:xfrm>
        </p:spPr>
        <p:txBody>
          <a:bodyPr lIns="0" anchor="t">
            <a:normAutofit/>
          </a:bodyPr>
          <a:lstStyle>
            <a:lvl1pPr marL="0" indent="0" algn="l">
              <a:buNone/>
              <a:defRPr sz="2000" b="0">
                <a:solidFill>
                  <a:schemeClr val="bg1">
                    <a:lumMod val="8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a:xfrm>
            <a:off x="452740" y="2642329"/>
            <a:ext cx="1182916" cy="377962"/>
          </a:xfrm>
          <a:solidFill>
            <a:schemeClr val="accent1"/>
          </a:solidFill>
        </p:spPr>
        <p:txBody>
          <a:bodyPr/>
          <a:lstStyle>
            <a:lvl1pPr>
              <a:defRPr sz="11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5586B75A-687E-405C-8A0B-8D00578BA2C3}" type="datetimeFigureOut">
              <a:rPr lang="en-US" smtClean="0"/>
              <a:pPr/>
              <a:t>9/17/18</a:t>
            </a:fld>
            <a:endParaRPr lang="en-US" dirty="0"/>
          </a:p>
        </p:txBody>
      </p:sp>
      <p:sp>
        <p:nvSpPr>
          <p:cNvPr id="8" name="Footer Placeholder 7"/>
          <p:cNvSpPr>
            <a:spLocks noGrp="1"/>
          </p:cNvSpPr>
          <p:nvPr>
            <p:ph type="ftr" sz="quarter" idx="11"/>
          </p:nvPr>
        </p:nvSpPr>
        <p:spPr>
          <a:xfrm>
            <a:off x="6623674" y="6377231"/>
            <a:ext cx="4293708" cy="250337"/>
          </a:xfrm>
        </p:spPr>
        <p:txBody>
          <a:bodyPr/>
          <a:lstStyle>
            <a:lvl1pPr algn="ctr">
              <a:defRPr>
                <a:solidFill>
                  <a:schemeClr val="bg1">
                    <a:lumMod val="85000"/>
                  </a:schemeClr>
                </a:solidFill>
              </a:defRPr>
            </a:lvl1pPr>
          </a:lstStyle>
          <a:p>
            <a:endParaRPr lang="en-US" dirty="0"/>
          </a:p>
        </p:txBody>
      </p:sp>
      <p:sp>
        <p:nvSpPr>
          <p:cNvPr id="9" name="Slide Number Placeholder 8"/>
          <p:cNvSpPr>
            <a:spLocks noGrp="1"/>
          </p:cNvSpPr>
          <p:nvPr>
            <p:ph type="sldNum" sz="quarter" idx="12"/>
          </p:nvPr>
        </p:nvSpPr>
        <p:spPr>
          <a:xfrm>
            <a:off x="11148416" y="6377231"/>
            <a:ext cx="553900" cy="250337"/>
          </a:xfrm>
        </p:spPr>
        <p:txBody>
          <a:bodyPr/>
          <a:lstStyle>
            <a:lvl1pPr algn="ctr">
              <a:defRPr>
                <a:solidFill>
                  <a:schemeClr val="bg1">
                    <a:lumMod val="85000"/>
                  </a:schemeClr>
                </a:solidFill>
              </a:defRPr>
            </a:lvl1pPr>
          </a:lstStyle>
          <a:p>
            <a:fld id="{4FAB73BC-B049-4115-A692-8D63A059BFB8}" type="slidenum">
              <a:rPr lang="en-US" smtClean="0"/>
              <a:pPr/>
              <a:t>‹#›</a:t>
            </a:fld>
            <a:endParaRPr lang="en-US" dirty="0"/>
          </a:p>
        </p:txBody>
      </p:sp>
      <p:pic>
        <p:nvPicPr>
          <p:cNvPr id="16" name="Picture 15"/>
          <p:cNvPicPr>
            <a:picLocks noChangeAspect="1"/>
          </p:cNvPicPr>
          <p:nvPr/>
        </p:nvPicPr>
        <p:blipFill>
          <a:blip r:embed="rId2">
            <a:clrChange>
              <a:clrFrom>
                <a:srgbClr val="000000"/>
              </a:clrFrom>
              <a:clrTo>
                <a:srgbClr val="000000">
                  <a:alpha val="0"/>
                </a:srgbClr>
              </a:clrTo>
            </a:clrChange>
          </a:blip>
          <a:stretch>
            <a:fillRect/>
          </a:stretch>
        </p:blipFill>
        <p:spPr>
          <a:xfrm>
            <a:off x="434267" y="5680659"/>
            <a:ext cx="2770751" cy="717639"/>
          </a:xfrm>
          <a:prstGeom prst="rect">
            <a:avLst/>
          </a:prstGeom>
        </p:spPr>
      </p:pic>
      <p:grpSp>
        <p:nvGrpSpPr>
          <p:cNvPr id="15" name="Group 14"/>
          <p:cNvGrpSpPr/>
          <p:nvPr/>
        </p:nvGrpSpPr>
        <p:grpSpPr>
          <a:xfrm>
            <a:off x="0" y="0"/>
            <a:ext cx="12192000" cy="397164"/>
            <a:chOff x="421830" y="1342659"/>
            <a:chExt cx="10018760" cy="290558"/>
          </a:xfrm>
        </p:grpSpPr>
        <p:sp>
          <p:nvSpPr>
            <p:cNvPr id="20" name="Rectangle 19"/>
            <p:cNvSpPr/>
            <p:nvPr/>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27318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9/17/18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77513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_Menu">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13" hasCustomPrompt="1"/>
          </p:nvPr>
        </p:nvSpPr>
        <p:spPr>
          <a:xfrm>
            <a:off x="7407696" y="685060"/>
            <a:ext cx="1420859" cy="286052"/>
          </a:xfrm>
        </p:spPr>
        <p:txBody>
          <a:bodyPr anchor="ctr">
            <a:noAutofit/>
          </a:bodyPr>
          <a:lstStyle>
            <a:lvl1pPr marL="0" indent="0" algn="ctr">
              <a:buNone/>
              <a:defRPr sz="1100" b="0" baseline="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1</a:t>
            </a:r>
          </a:p>
        </p:txBody>
      </p:sp>
      <p:sp>
        <p:nvSpPr>
          <p:cNvPr id="9" name="Text Placeholder 7"/>
          <p:cNvSpPr>
            <a:spLocks noGrp="1"/>
          </p:cNvSpPr>
          <p:nvPr>
            <p:ph type="body" sz="quarter" idx="14" hasCustomPrompt="1"/>
          </p:nvPr>
        </p:nvSpPr>
        <p:spPr>
          <a:xfrm>
            <a:off x="8908224" y="685060"/>
            <a:ext cx="1420859" cy="286052"/>
          </a:xfrm>
        </p:spPr>
        <p:txBody>
          <a:bodyPr anchor="ctr">
            <a:noAutofit/>
          </a:bodyPr>
          <a:lstStyle>
            <a:lvl1pPr marL="0" indent="0" algn="ctr">
              <a:buNone/>
              <a:defRPr sz="1100" b="0" baseline="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2</a:t>
            </a:r>
          </a:p>
        </p:txBody>
      </p:sp>
      <p:sp>
        <p:nvSpPr>
          <p:cNvPr id="10" name="Text Placeholder 7"/>
          <p:cNvSpPr>
            <a:spLocks noGrp="1"/>
          </p:cNvSpPr>
          <p:nvPr>
            <p:ph type="body" sz="quarter" idx="15" hasCustomPrompt="1"/>
          </p:nvPr>
        </p:nvSpPr>
        <p:spPr>
          <a:xfrm>
            <a:off x="10408752" y="685060"/>
            <a:ext cx="1420859" cy="286052"/>
          </a:xfrm>
        </p:spPr>
        <p:txBody>
          <a:bodyPr anchor="ctr">
            <a:noAutofit/>
          </a:bodyPr>
          <a:lstStyle>
            <a:lvl1pPr marL="0" indent="0" algn="ctr">
              <a:buNone/>
              <a:defRPr sz="1100" b="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3</a:t>
            </a:r>
          </a:p>
        </p:txBody>
      </p:sp>
      <p:sp>
        <p:nvSpPr>
          <p:cNvPr id="7" name="Date Placeholder 6"/>
          <p:cNvSpPr>
            <a:spLocks noGrp="1"/>
          </p:cNvSpPr>
          <p:nvPr>
            <p:ph type="dt" sz="half" idx="16"/>
          </p:nvPr>
        </p:nvSpPr>
        <p:spPr/>
        <p:txBody>
          <a:bodyPr/>
          <a:lstStyle/>
          <a:p>
            <a:fld id="{5586B75A-687E-405C-8A0B-8D00578BA2C3}" type="datetimeFigureOut">
              <a:rPr lang="en-US" smtClean="0"/>
              <a:pPr/>
              <a:t>9/17/18</a:t>
            </a:fld>
            <a:endParaRPr lang="en-US" dirty="0"/>
          </a:p>
        </p:txBody>
      </p:sp>
      <p:sp>
        <p:nvSpPr>
          <p:cNvPr id="11" name="Footer Placeholder 10"/>
          <p:cNvSpPr>
            <a:spLocks noGrp="1"/>
          </p:cNvSpPr>
          <p:nvPr>
            <p:ph type="ftr" sz="quarter" idx="17"/>
          </p:nvPr>
        </p:nvSpPr>
        <p:spPr/>
        <p:txBody>
          <a:bodyPr/>
          <a:lstStyle/>
          <a:p>
            <a:endParaRPr lang="en-US" dirty="0"/>
          </a:p>
        </p:txBody>
      </p:sp>
      <p:sp>
        <p:nvSpPr>
          <p:cNvPr id="12" name="Slide Number Placeholder 11"/>
          <p:cNvSpPr>
            <a:spLocks noGrp="1"/>
          </p:cNvSpPr>
          <p:nvPr>
            <p:ph type="sldNum" sz="quarter" idx="18"/>
          </p:nvPr>
        </p:nvSpPr>
        <p:spPr/>
        <p:txBody>
          <a:bodyPr/>
          <a:lstStyle/>
          <a:p>
            <a:fld id="{4FAB73BC-B049-4115-A692-8D63A059BFB8}" type="slidenum">
              <a:rPr lang="en-US" smtClean="0"/>
              <a:pPr/>
              <a:t>‹#›</a:t>
            </a:fld>
            <a:endParaRPr lang="en-US" dirty="0"/>
          </a:p>
        </p:txBody>
      </p:sp>
      <p:sp>
        <p:nvSpPr>
          <p:cNvPr id="4" name="Title 3"/>
          <p:cNvSpPr>
            <a:spLocks noGrp="1"/>
          </p:cNvSpPr>
          <p:nvPr>
            <p:ph type="title"/>
          </p:nvPr>
        </p:nvSpPr>
        <p:spPr>
          <a:xfrm>
            <a:off x="259883" y="434108"/>
            <a:ext cx="7046081" cy="895927"/>
          </a:xfrm>
        </p:spPr>
        <p:txBody>
          <a:bodyPr/>
          <a:lstStyle>
            <a:lvl1pPr>
              <a:defRPr cap="all" baseline="0"/>
            </a:lvl1pPr>
          </a:lstStyle>
          <a:p>
            <a:r>
              <a:rPr lang="en-US"/>
              <a:t>Click to edit Master title style</a:t>
            </a:r>
            <a:endParaRPr lang="en-US" dirty="0"/>
          </a:p>
        </p:txBody>
      </p:sp>
    </p:spTree>
    <p:extLst>
      <p:ext uri="{BB962C8B-B14F-4D97-AF65-F5344CB8AC3E}">
        <p14:creationId xmlns:p14="http://schemas.microsoft.com/office/powerpoint/2010/main" val="384355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882" y="1709738"/>
            <a:ext cx="9399507" cy="2852737"/>
          </a:xfrm>
        </p:spPr>
        <p:txBody>
          <a:bodyPr anchor="b">
            <a:normAutofit/>
          </a:bodyPr>
          <a:lstStyle>
            <a:lvl1pPr algn="l">
              <a:defRPr sz="4000" baseline="0">
                <a:solidFill>
                  <a:schemeClr val="tx1"/>
                </a:solidFill>
              </a:defRPr>
            </a:lvl1pPr>
          </a:lstStyle>
          <a:p>
            <a:r>
              <a:rPr lang="en-US" dirty="0"/>
              <a:t>CLICK TO EDIT MASTER</a:t>
            </a:r>
            <a:br>
              <a:rPr lang="en-US" dirty="0"/>
            </a:br>
            <a:r>
              <a:rPr lang="en-US" dirty="0"/>
              <a:t>SECTION TITLE SLIDE</a:t>
            </a:r>
          </a:p>
        </p:txBody>
      </p:sp>
      <p:sp>
        <p:nvSpPr>
          <p:cNvPr id="3" name="Text Placeholder 2"/>
          <p:cNvSpPr>
            <a:spLocks noGrp="1"/>
          </p:cNvSpPr>
          <p:nvPr>
            <p:ph type="body" idx="1"/>
          </p:nvPr>
        </p:nvSpPr>
        <p:spPr>
          <a:xfrm>
            <a:off x="259882" y="4589463"/>
            <a:ext cx="9399507" cy="1500187"/>
          </a:xfrm>
        </p:spPr>
        <p:txBody>
          <a:bodyPr>
            <a:normAutofit/>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5586B75A-687E-405C-8A0B-8D00578BA2C3}" type="datetimeFigureOut">
              <a:rPr lang="en-US" smtClean="0"/>
              <a:pPr/>
              <a:t>9/17/18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27051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Section Header_ALT">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960521" y="1692454"/>
            <a:ext cx="5200134" cy="1331092"/>
          </a:xfrm>
          <a:prstGeom prst="rect">
            <a:avLst/>
          </a:prstGeom>
        </p:spPr>
      </p:pic>
      <p:sp>
        <p:nvSpPr>
          <p:cNvPr id="2" name="Title 1"/>
          <p:cNvSpPr>
            <a:spLocks noGrp="1"/>
          </p:cNvSpPr>
          <p:nvPr>
            <p:ph type="ctrTitle" hasCustomPrompt="1"/>
          </p:nvPr>
        </p:nvSpPr>
        <p:spPr>
          <a:xfrm>
            <a:off x="960521" y="3727927"/>
            <a:ext cx="8770620" cy="1212056"/>
          </a:xfrm>
        </p:spPr>
        <p:txBody>
          <a:bodyPr anchor="b">
            <a:noAutofit/>
          </a:bodyPr>
          <a:lstStyle>
            <a:lvl1pPr algn="l">
              <a:defRPr sz="4000" baseline="0">
                <a:solidFill>
                  <a:schemeClr val="tx1"/>
                </a:solidFill>
                <a:latin typeface="+mj-lt"/>
              </a:defRPr>
            </a:lvl1pPr>
          </a:lstStyle>
          <a:p>
            <a:r>
              <a:rPr lang="en-US" dirty="0"/>
              <a:t>CLICK TO EDIT MASTER</a:t>
            </a:r>
            <a:br>
              <a:rPr lang="en-US" dirty="0"/>
            </a:br>
            <a:r>
              <a:rPr lang="en-US" dirty="0"/>
              <a:t>SECTION TITLE SLIDE OPTION 2</a:t>
            </a:r>
          </a:p>
        </p:txBody>
      </p:sp>
      <p:sp>
        <p:nvSpPr>
          <p:cNvPr id="3" name="Subtitle 2"/>
          <p:cNvSpPr>
            <a:spLocks noGrp="1"/>
          </p:cNvSpPr>
          <p:nvPr>
            <p:ph type="subTitle" idx="1"/>
          </p:nvPr>
        </p:nvSpPr>
        <p:spPr bwMode="gray">
          <a:xfrm>
            <a:off x="960521" y="4947813"/>
            <a:ext cx="8770620" cy="666549"/>
          </a:xfrm>
        </p:spPr>
        <p:txBody>
          <a:bodyPr anchor="t">
            <a:normAutofit/>
          </a:bodyPr>
          <a:lstStyle>
            <a:lvl1pPr marL="0" indent="0" algn="l">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grpSp>
        <p:nvGrpSpPr>
          <p:cNvPr id="16" name="Group 15"/>
          <p:cNvGrpSpPr/>
          <p:nvPr/>
        </p:nvGrpSpPr>
        <p:grpSpPr>
          <a:xfrm>
            <a:off x="0" y="0"/>
            <a:ext cx="12192000" cy="397164"/>
            <a:chOff x="421830" y="1342659"/>
            <a:chExt cx="10018760" cy="290558"/>
          </a:xfrm>
        </p:grpSpPr>
        <p:sp>
          <p:nvSpPr>
            <p:cNvPr id="17" name="Rectangle 16"/>
            <p:cNvSpPr/>
            <p:nvPr/>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23609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883" y="434108"/>
            <a:ext cx="11569729" cy="895927"/>
          </a:xfrm>
        </p:spPr>
        <p:txBody>
          <a:bodyPr/>
          <a:lstStyle/>
          <a:p>
            <a:r>
              <a:rPr lang="en-US" dirty="0"/>
              <a:t>CLICK TO EDIT MASTER TITLE STYLE</a:t>
            </a:r>
          </a:p>
        </p:txBody>
      </p:sp>
      <p:sp>
        <p:nvSpPr>
          <p:cNvPr id="3" name="Content Placeholder 2"/>
          <p:cNvSpPr>
            <a:spLocks noGrp="1"/>
          </p:cNvSpPr>
          <p:nvPr>
            <p:ph sz="half" idx="1"/>
          </p:nvPr>
        </p:nvSpPr>
        <p:spPr>
          <a:xfrm>
            <a:off x="259882" y="1413164"/>
            <a:ext cx="5586855" cy="4590472"/>
          </a:xfrm>
        </p:spPr>
        <p:txBody>
          <a:bodyPr/>
          <a:lstStyle>
            <a:lvl1pPr marL="288925" indent="-288925">
              <a:spcBef>
                <a:spcPts val="800"/>
              </a:spcBef>
              <a:spcAft>
                <a:spcPts val="800"/>
              </a:spcAft>
              <a:buFont typeface="Wingdings" charset="2"/>
              <a:buChar char="§"/>
              <a:defRPr/>
            </a:lvl1pPr>
            <a:lvl2pPr marL="685800" indent="-228600">
              <a:spcBef>
                <a:spcPts val="800"/>
              </a:spcBef>
              <a:spcAft>
                <a:spcPts val="800"/>
              </a:spcAft>
              <a:buFont typeface="Wingdings" charset="2"/>
              <a:buChar char="§"/>
              <a:defRPr/>
            </a:lvl2pPr>
            <a:lvl3pPr marL="1143000" indent="-228600">
              <a:spcBef>
                <a:spcPts val="800"/>
              </a:spcBef>
              <a:spcAft>
                <a:spcPts val="800"/>
              </a:spcAft>
              <a:buFont typeface="Wingdings" charset="2"/>
              <a:buChar char="§"/>
              <a:defRPr/>
            </a:lvl3pPr>
            <a:lvl4pPr marL="1600200" indent="-228600">
              <a:spcBef>
                <a:spcPts val="800"/>
              </a:spcBef>
              <a:spcAft>
                <a:spcPts val="800"/>
              </a:spcAft>
              <a:buFont typeface="Wingdings" charset="2"/>
              <a:buChar char="§"/>
              <a:defRPr/>
            </a:lvl4pPr>
            <a:lvl5pPr marL="2057400" indent="-228600">
              <a:spcBef>
                <a:spcPts val="800"/>
              </a:spcBef>
              <a:spcAft>
                <a:spcPts val="800"/>
              </a:spcAft>
              <a:buFont typeface="Wingdings"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992" y="1413164"/>
            <a:ext cx="5658620" cy="4590472"/>
          </a:xfrm>
        </p:spPr>
        <p:txBody>
          <a:bodyPr/>
          <a:lstStyle>
            <a:lvl1pPr marL="288925" indent="-288925">
              <a:spcBef>
                <a:spcPts val="800"/>
              </a:spcBef>
              <a:spcAft>
                <a:spcPts val="800"/>
              </a:spcAft>
              <a:buFont typeface="Wingdings" charset="2"/>
              <a:buChar char="§"/>
              <a:defRPr/>
            </a:lvl1pPr>
            <a:lvl2pPr marL="685800" indent="-228600">
              <a:spcBef>
                <a:spcPts val="800"/>
              </a:spcBef>
              <a:spcAft>
                <a:spcPts val="800"/>
              </a:spcAft>
              <a:buFont typeface="Wingdings" charset="2"/>
              <a:buChar char="§"/>
              <a:defRPr/>
            </a:lvl2pPr>
            <a:lvl3pPr marL="1143000" indent="-228600">
              <a:spcBef>
                <a:spcPts val="800"/>
              </a:spcBef>
              <a:spcAft>
                <a:spcPts val="800"/>
              </a:spcAft>
              <a:buFont typeface="Wingdings" charset="2"/>
              <a:buChar char="§"/>
              <a:defRPr/>
            </a:lvl3pPr>
            <a:lvl4pPr marL="1600200" indent="-228600">
              <a:spcBef>
                <a:spcPts val="800"/>
              </a:spcBef>
              <a:spcAft>
                <a:spcPts val="800"/>
              </a:spcAft>
              <a:buFont typeface="Wingdings" charset="2"/>
              <a:buChar char="§"/>
              <a:defRPr/>
            </a:lvl4pPr>
            <a:lvl5pPr marL="2057400" indent="-228600">
              <a:spcBef>
                <a:spcPts val="800"/>
              </a:spcBef>
              <a:spcAft>
                <a:spcPts val="800"/>
              </a:spcAft>
              <a:buFont typeface="Wingdings"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9/17/18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0824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22"/>
          <a:stretch>
            <a:fillRect/>
          </a:stretch>
        </p:blipFill>
        <p:spPr>
          <a:xfrm>
            <a:off x="9790545" y="6147742"/>
            <a:ext cx="2060466" cy="527423"/>
          </a:xfrm>
          <a:prstGeom prst="rect">
            <a:avLst/>
          </a:prstGeom>
        </p:spPr>
      </p:pic>
      <p:sp>
        <p:nvSpPr>
          <p:cNvPr id="2" name="Title Placeholder 1"/>
          <p:cNvSpPr>
            <a:spLocks noGrp="1"/>
          </p:cNvSpPr>
          <p:nvPr>
            <p:ph type="title"/>
          </p:nvPr>
        </p:nvSpPr>
        <p:spPr>
          <a:xfrm>
            <a:off x="259883" y="434108"/>
            <a:ext cx="11569729" cy="89592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9882" y="1413163"/>
            <a:ext cx="11569729" cy="459511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38014" y="6335309"/>
            <a:ext cx="1181114" cy="250337"/>
          </a:xfrm>
          <a:prstGeom prst="rect">
            <a:avLst/>
          </a:prstGeom>
        </p:spPr>
        <p:txBody>
          <a:bodyPr vert="horz" lIns="91440" tIns="45720" rIns="91440" bIns="45720" rtlCol="0" anchor="ctr"/>
          <a:lstStyle>
            <a:lvl1pPr algn="ctr">
              <a:defRPr sz="10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5586B75A-687E-405C-8A0B-8D00578BA2C3}" type="datetimeFigureOut">
              <a:rPr lang="en-US" smtClean="0"/>
              <a:pPr/>
              <a:t>9/17/18</a:t>
            </a:fld>
            <a:endParaRPr lang="en-US" dirty="0"/>
          </a:p>
        </p:txBody>
      </p:sp>
      <p:sp>
        <p:nvSpPr>
          <p:cNvPr id="5" name="Footer Placeholder 4"/>
          <p:cNvSpPr>
            <a:spLocks noGrp="1"/>
          </p:cNvSpPr>
          <p:nvPr>
            <p:ph type="ftr" sz="quarter" idx="3"/>
          </p:nvPr>
        </p:nvSpPr>
        <p:spPr>
          <a:xfrm>
            <a:off x="259882" y="6335309"/>
            <a:ext cx="5226517" cy="250337"/>
          </a:xfrm>
          <a:prstGeom prst="rect">
            <a:avLst/>
          </a:prstGeom>
        </p:spPr>
        <p:txBody>
          <a:bodyPr vert="horz" lIns="91440" tIns="45720" rIns="91440" bIns="45720" rtlCol="0" anchor="ctr"/>
          <a:lstStyle>
            <a:lvl1pPr algn="l">
              <a:defRPr sz="10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6" name="Slide Number Placeholder 5"/>
          <p:cNvSpPr>
            <a:spLocks noGrp="1"/>
          </p:cNvSpPr>
          <p:nvPr>
            <p:ph type="sldNum" sz="quarter" idx="4"/>
          </p:nvPr>
        </p:nvSpPr>
        <p:spPr>
          <a:xfrm>
            <a:off x="5588000" y="6335309"/>
            <a:ext cx="1016000" cy="250337"/>
          </a:xfrm>
          <a:prstGeom prst="rect">
            <a:avLst/>
          </a:prstGeom>
        </p:spPr>
        <p:txBody>
          <a:bodyPr vert="horz" lIns="91440" tIns="45720" rIns="91440" bIns="45720" rtlCol="0" anchor="ctr"/>
          <a:lstStyle>
            <a:lvl1pPr algn="ctr">
              <a:defRPr sz="10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4FAB73BC-B049-4115-A692-8D63A059BFB8}" type="slidenum">
              <a:rPr lang="en-US" smtClean="0"/>
              <a:pPr/>
              <a:t>‹#›</a:t>
            </a:fld>
            <a:endParaRPr lang="en-US" dirty="0"/>
          </a:p>
        </p:txBody>
      </p:sp>
      <p:grpSp>
        <p:nvGrpSpPr>
          <p:cNvPr id="15" name="Group 14"/>
          <p:cNvGrpSpPr/>
          <p:nvPr/>
        </p:nvGrpSpPr>
        <p:grpSpPr>
          <a:xfrm>
            <a:off x="0" y="0"/>
            <a:ext cx="12192000" cy="397164"/>
            <a:chOff x="421830" y="1342659"/>
            <a:chExt cx="10018760" cy="290558"/>
          </a:xfrm>
        </p:grpSpPr>
        <p:sp>
          <p:nvSpPr>
            <p:cNvPr id="16" name="Rectangle 15"/>
            <p:cNvSpPr/>
            <p:nvPr/>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11115443"/>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 id="2147483928" r:id="rId16"/>
    <p:sldLayoutId id="2147483929" r:id="rId17"/>
    <p:sldLayoutId id="2147483930" r:id="rId18"/>
    <p:sldLayoutId id="2147483931" r:id="rId19"/>
    <p:sldLayoutId id="2147483932"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p:titleStyle>
    <p:body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B0AEA-070C-734A-8748-685A40071EFF}"/>
              </a:ext>
            </a:extLst>
          </p:cNvPr>
          <p:cNvSpPr>
            <a:spLocks noGrp="1"/>
          </p:cNvSpPr>
          <p:nvPr>
            <p:ph type="ctrTitle"/>
          </p:nvPr>
        </p:nvSpPr>
        <p:spPr/>
        <p:txBody>
          <a:bodyPr>
            <a:normAutofit fontScale="90000"/>
          </a:bodyPr>
          <a:lstStyle/>
          <a:p>
            <a:r>
              <a:rPr lang="en-US" b="1" dirty="0"/>
              <a:t>Viryl-UW Project: </a:t>
            </a:r>
            <a:br>
              <a:rPr lang="en-US" dirty="0"/>
            </a:br>
            <a:r>
              <a:rPr lang="en-US" dirty="0"/>
              <a:t>Plan for the collection and analysis of data</a:t>
            </a:r>
          </a:p>
        </p:txBody>
      </p:sp>
      <p:sp>
        <p:nvSpPr>
          <p:cNvPr id="3" name="Subtitle 2">
            <a:extLst>
              <a:ext uri="{FF2B5EF4-FFF2-40B4-BE49-F238E27FC236}">
                <a16:creationId xmlns:a16="http://schemas.microsoft.com/office/drawing/2014/main" id="{2AFB516B-3487-F34E-B89B-540506038AAF}"/>
              </a:ext>
            </a:extLst>
          </p:cNvPr>
          <p:cNvSpPr>
            <a:spLocks noGrp="1"/>
          </p:cNvSpPr>
          <p:nvPr>
            <p:ph type="subTitle" idx="1"/>
          </p:nvPr>
        </p:nvSpPr>
        <p:spPr/>
        <p:txBody>
          <a:bodyPr>
            <a:noAutofit/>
          </a:bodyPr>
          <a:lstStyle/>
          <a:p>
            <a:r>
              <a:rPr lang="en-US" sz="1400" dirty="0"/>
              <a:t>Christopher Zaworski</a:t>
            </a:r>
          </a:p>
          <a:p>
            <a:r>
              <a:rPr lang="en-US" sz="1400" dirty="0"/>
              <a:t>University of Waterloo </a:t>
            </a:r>
          </a:p>
          <a:p>
            <a:r>
              <a:rPr lang="en-US" sz="1400" dirty="0"/>
              <a:t>August 2018</a:t>
            </a:r>
          </a:p>
          <a:p>
            <a:endParaRPr lang="en-US" sz="1400" dirty="0"/>
          </a:p>
        </p:txBody>
      </p:sp>
    </p:spTree>
    <p:extLst>
      <p:ext uri="{BB962C8B-B14F-4D97-AF65-F5344CB8AC3E}">
        <p14:creationId xmlns:p14="http://schemas.microsoft.com/office/powerpoint/2010/main" val="2221542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D69C1-117E-324C-AE78-1761685919F3}"/>
              </a:ext>
            </a:extLst>
          </p:cNvPr>
          <p:cNvSpPr>
            <a:spLocks noGrp="1"/>
          </p:cNvSpPr>
          <p:nvPr>
            <p:ph type="title"/>
          </p:nvPr>
        </p:nvSpPr>
        <p:spPr/>
        <p:txBody>
          <a:bodyPr/>
          <a:lstStyle/>
          <a:p>
            <a:r>
              <a:rPr lang="en-US" dirty="0"/>
              <a:t>Extruder Parameters</a:t>
            </a:r>
          </a:p>
        </p:txBody>
      </p:sp>
      <p:sp>
        <p:nvSpPr>
          <p:cNvPr id="3" name="Content Placeholder 2">
            <a:extLst>
              <a:ext uri="{FF2B5EF4-FFF2-40B4-BE49-F238E27FC236}">
                <a16:creationId xmlns:a16="http://schemas.microsoft.com/office/drawing/2014/main" id="{DDDAB855-24D7-1246-96C5-154A527192D2}"/>
              </a:ext>
            </a:extLst>
          </p:cNvPr>
          <p:cNvSpPr>
            <a:spLocks noGrp="1"/>
          </p:cNvSpPr>
          <p:nvPr>
            <p:ph idx="1"/>
          </p:nvPr>
        </p:nvSpPr>
        <p:spPr/>
        <p:txBody>
          <a:bodyPr/>
          <a:lstStyle/>
          <a:p>
            <a:r>
              <a:rPr lang="en-US" dirty="0"/>
              <a:t>Barrel zones 1, 2 &amp; 3 temperatures</a:t>
            </a:r>
          </a:p>
          <a:p>
            <a:r>
              <a:rPr lang="en-US" dirty="0"/>
              <a:t>Die zone (nozzle) temperature</a:t>
            </a:r>
          </a:p>
          <a:p>
            <a:r>
              <a:rPr lang="en-US" dirty="0"/>
              <a:t>Melt temperature (sensor)</a:t>
            </a:r>
          </a:p>
          <a:p>
            <a:r>
              <a:rPr lang="en-US" dirty="0" err="1"/>
              <a:t>Premould</a:t>
            </a:r>
            <a:r>
              <a:rPr lang="en-US" dirty="0"/>
              <a:t> temperature</a:t>
            </a:r>
          </a:p>
          <a:p>
            <a:r>
              <a:rPr lang="en-US" dirty="0" err="1"/>
              <a:t>Pucksize</a:t>
            </a:r>
            <a:r>
              <a:rPr lang="en-US" dirty="0"/>
              <a:t> </a:t>
            </a:r>
          </a:p>
          <a:p>
            <a:r>
              <a:rPr lang="en-US" dirty="0" err="1"/>
              <a:t>Feedscrew</a:t>
            </a:r>
            <a:r>
              <a:rPr lang="en-US" dirty="0"/>
              <a:t> speed (Operating speed) </a:t>
            </a:r>
          </a:p>
          <a:p>
            <a:r>
              <a:rPr lang="en-US" dirty="0"/>
              <a:t>Delays</a:t>
            </a:r>
          </a:p>
          <a:p>
            <a:endParaRPr lang="en-US" dirty="0"/>
          </a:p>
        </p:txBody>
      </p:sp>
    </p:spTree>
    <p:extLst>
      <p:ext uri="{BB962C8B-B14F-4D97-AF65-F5344CB8AC3E}">
        <p14:creationId xmlns:p14="http://schemas.microsoft.com/office/powerpoint/2010/main" val="268936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94ADD-59CC-CE4F-9D83-A8EB0D1F5F8B}"/>
              </a:ext>
            </a:extLst>
          </p:cNvPr>
          <p:cNvSpPr>
            <a:spLocks noGrp="1"/>
          </p:cNvSpPr>
          <p:nvPr>
            <p:ph type="title"/>
          </p:nvPr>
        </p:nvSpPr>
        <p:spPr/>
        <p:txBody>
          <a:bodyPr/>
          <a:lstStyle/>
          <a:p>
            <a:r>
              <a:rPr lang="en-US" dirty="0"/>
              <a:t>Press Parameters</a:t>
            </a:r>
          </a:p>
        </p:txBody>
      </p:sp>
      <p:sp>
        <p:nvSpPr>
          <p:cNvPr id="3" name="Content Placeholder 2">
            <a:extLst>
              <a:ext uri="{FF2B5EF4-FFF2-40B4-BE49-F238E27FC236}">
                <a16:creationId xmlns:a16="http://schemas.microsoft.com/office/drawing/2014/main" id="{098F4788-DA35-CF4C-AB7A-69664E534133}"/>
              </a:ext>
            </a:extLst>
          </p:cNvPr>
          <p:cNvSpPr>
            <a:spLocks noGrp="1"/>
          </p:cNvSpPr>
          <p:nvPr>
            <p:ph idx="1"/>
          </p:nvPr>
        </p:nvSpPr>
        <p:spPr/>
        <p:txBody>
          <a:bodyPr/>
          <a:lstStyle/>
          <a:p>
            <a:r>
              <a:rPr lang="en-US" dirty="0"/>
              <a:t>Press force in tons </a:t>
            </a:r>
          </a:p>
          <a:p>
            <a:r>
              <a:rPr lang="en-US" dirty="0"/>
              <a:t>Press close to pressure speed (in %) </a:t>
            </a:r>
          </a:p>
          <a:p>
            <a:r>
              <a:rPr lang="en-US" dirty="0"/>
              <a:t>Press high position max pressure</a:t>
            </a:r>
          </a:p>
          <a:p>
            <a:r>
              <a:rPr lang="en-US" dirty="0"/>
              <a:t>Press at pressure time</a:t>
            </a:r>
          </a:p>
        </p:txBody>
      </p:sp>
    </p:spTree>
    <p:extLst>
      <p:ext uri="{BB962C8B-B14F-4D97-AF65-F5344CB8AC3E}">
        <p14:creationId xmlns:p14="http://schemas.microsoft.com/office/powerpoint/2010/main" val="3101966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C1824-5BA4-A64B-83B5-5E08287AFA4E}"/>
              </a:ext>
            </a:extLst>
          </p:cNvPr>
          <p:cNvSpPr>
            <a:spLocks noGrp="1"/>
          </p:cNvSpPr>
          <p:nvPr>
            <p:ph type="title"/>
          </p:nvPr>
        </p:nvSpPr>
        <p:spPr/>
        <p:txBody>
          <a:bodyPr/>
          <a:lstStyle/>
          <a:p>
            <a:r>
              <a:rPr lang="en-US" dirty="0" err="1"/>
              <a:t>Mould</a:t>
            </a:r>
            <a:r>
              <a:rPr lang="en-US" dirty="0"/>
              <a:t> Parameters</a:t>
            </a:r>
          </a:p>
        </p:txBody>
      </p:sp>
      <p:sp>
        <p:nvSpPr>
          <p:cNvPr id="3" name="Content Placeholder 2">
            <a:extLst>
              <a:ext uri="{FF2B5EF4-FFF2-40B4-BE49-F238E27FC236}">
                <a16:creationId xmlns:a16="http://schemas.microsoft.com/office/drawing/2014/main" id="{729281D9-C1DF-C64A-8753-B4AF84D3B73F}"/>
              </a:ext>
            </a:extLst>
          </p:cNvPr>
          <p:cNvSpPr>
            <a:spLocks noGrp="1"/>
          </p:cNvSpPr>
          <p:nvPr>
            <p:ph idx="1"/>
          </p:nvPr>
        </p:nvSpPr>
        <p:spPr/>
        <p:txBody>
          <a:bodyPr/>
          <a:lstStyle/>
          <a:p>
            <a:r>
              <a:rPr lang="en-US" dirty="0"/>
              <a:t>Steam in (PSI + </a:t>
            </a:r>
            <a:r>
              <a:rPr lang="en-US" baseline="30000" dirty="0" err="1"/>
              <a:t>o</a:t>
            </a:r>
            <a:r>
              <a:rPr lang="en-US" dirty="0" err="1"/>
              <a:t>F</a:t>
            </a:r>
            <a:r>
              <a:rPr lang="en-US" dirty="0"/>
              <a:t>)</a:t>
            </a:r>
          </a:p>
          <a:p>
            <a:r>
              <a:rPr lang="en-US" dirty="0"/>
              <a:t>Steam out top and bottom (</a:t>
            </a:r>
            <a:r>
              <a:rPr lang="en-US" baseline="30000" dirty="0" err="1"/>
              <a:t>o</a:t>
            </a:r>
            <a:r>
              <a:rPr lang="en-US" dirty="0" err="1"/>
              <a:t>F</a:t>
            </a:r>
            <a:r>
              <a:rPr lang="en-US" dirty="0"/>
              <a:t>)</a:t>
            </a:r>
          </a:p>
          <a:p>
            <a:r>
              <a:rPr lang="en-US" dirty="0"/>
              <a:t>Delay</a:t>
            </a:r>
          </a:p>
          <a:p>
            <a:r>
              <a:rPr lang="en-US" dirty="0"/>
              <a:t>Heat Time </a:t>
            </a:r>
          </a:p>
          <a:p>
            <a:r>
              <a:rPr lang="en-US" dirty="0"/>
              <a:t>Dwell Time</a:t>
            </a:r>
          </a:p>
          <a:p>
            <a:r>
              <a:rPr lang="en-US" dirty="0"/>
              <a:t>Cool Time</a:t>
            </a:r>
          </a:p>
          <a:p>
            <a:r>
              <a:rPr lang="en-US" dirty="0"/>
              <a:t>Note: the cooling cycle may impact the next heating cycle</a:t>
            </a:r>
          </a:p>
        </p:txBody>
      </p:sp>
    </p:spTree>
    <p:extLst>
      <p:ext uri="{BB962C8B-B14F-4D97-AF65-F5344CB8AC3E}">
        <p14:creationId xmlns:p14="http://schemas.microsoft.com/office/powerpoint/2010/main" val="2177227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8D273-4F38-8D46-BE7F-0F7FE2F67F9A}"/>
              </a:ext>
            </a:extLst>
          </p:cNvPr>
          <p:cNvSpPr>
            <a:spLocks noGrp="1"/>
          </p:cNvSpPr>
          <p:nvPr>
            <p:ph type="title"/>
          </p:nvPr>
        </p:nvSpPr>
        <p:spPr/>
        <p:txBody>
          <a:bodyPr/>
          <a:lstStyle/>
          <a:p>
            <a:r>
              <a:rPr lang="en-US" dirty="0"/>
              <a:t>Different Vinyl Compounds</a:t>
            </a:r>
          </a:p>
        </p:txBody>
      </p:sp>
      <p:sp>
        <p:nvSpPr>
          <p:cNvPr id="3" name="Content Placeholder 2">
            <a:extLst>
              <a:ext uri="{FF2B5EF4-FFF2-40B4-BE49-F238E27FC236}">
                <a16:creationId xmlns:a16="http://schemas.microsoft.com/office/drawing/2014/main" id="{61129D76-8057-004E-9022-F6A6708437D3}"/>
              </a:ext>
            </a:extLst>
          </p:cNvPr>
          <p:cNvSpPr>
            <a:spLocks noGrp="1"/>
          </p:cNvSpPr>
          <p:nvPr>
            <p:ph idx="1"/>
          </p:nvPr>
        </p:nvSpPr>
        <p:spPr/>
        <p:txBody>
          <a:bodyPr/>
          <a:lstStyle/>
          <a:p>
            <a:r>
              <a:rPr lang="en-US" dirty="0"/>
              <a:t>It is recommended that a specific batch of vinyl is set aside and stored at </a:t>
            </a:r>
            <a:r>
              <a:rPr lang="en-US" dirty="0" err="1"/>
              <a:t>viryl</a:t>
            </a:r>
            <a:r>
              <a:rPr lang="en-US" dirty="0"/>
              <a:t>. Ideally this is from a trusted manufacturer, with well-documented material properties and is easy for operators to work with. This vinyl will be used in all cases that we wish to test </a:t>
            </a:r>
            <a:r>
              <a:rPr lang="en-US" dirty="0" err="1"/>
              <a:t>Warmtone</a:t>
            </a:r>
            <a:r>
              <a:rPr lang="en-US" dirty="0"/>
              <a:t> parameter changes, to remove the vinyl as a variable.</a:t>
            </a:r>
          </a:p>
          <a:p>
            <a:r>
              <a:rPr lang="en-US" dirty="0"/>
              <a:t>In contrast, tests of vinyl compounds will use identical </a:t>
            </a:r>
            <a:r>
              <a:rPr lang="en-US" dirty="0" err="1"/>
              <a:t>Warmtone</a:t>
            </a:r>
            <a:r>
              <a:rPr lang="en-US" dirty="0"/>
              <a:t> settings and swapping out vinyl compounds. However as the project stands, this is </a:t>
            </a:r>
            <a:r>
              <a:rPr lang="en-US" b="1" i="1" dirty="0"/>
              <a:t>considered out of scope for the masters thesis for now</a:t>
            </a:r>
            <a:r>
              <a:rPr lang="en-US" dirty="0"/>
              <a:t>. </a:t>
            </a:r>
          </a:p>
        </p:txBody>
      </p:sp>
    </p:spTree>
    <p:extLst>
      <p:ext uri="{BB962C8B-B14F-4D97-AF65-F5344CB8AC3E}">
        <p14:creationId xmlns:p14="http://schemas.microsoft.com/office/powerpoint/2010/main" val="1628609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E3F21-B090-514C-B9C3-C012ABE2B137}"/>
              </a:ext>
            </a:extLst>
          </p:cNvPr>
          <p:cNvSpPr>
            <a:spLocks noGrp="1"/>
          </p:cNvSpPr>
          <p:nvPr>
            <p:ph type="title"/>
          </p:nvPr>
        </p:nvSpPr>
        <p:spPr/>
        <p:txBody>
          <a:bodyPr/>
          <a:lstStyle/>
          <a:p>
            <a:r>
              <a:rPr lang="en-US" dirty="0"/>
              <a:t>Recording of audio files</a:t>
            </a:r>
          </a:p>
        </p:txBody>
      </p:sp>
      <p:sp>
        <p:nvSpPr>
          <p:cNvPr id="3" name="Content Placeholder 2">
            <a:extLst>
              <a:ext uri="{FF2B5EF4-FFF2-40B4-BE49-F238E27FC236}">
                <a16:creationId xmlns:a16="http://schemas.microsoft.com/office/drawing/2014/main" id="{9247E882-C751-BE48-A0EF-B19066DC68D7}"/>
              </a:ext>
            </a:extLst>
          </p:cNvPr>
          <p:cNvSpPr>
            <a:spLocks noGrp="1"/>
          </p:cNvSpPr>
          <p:nvPr>
            <p:ph idx="1"/>
          </p:nvPr>
        </p:nvSpPr>
        <p:spPr/>
        <p:txBody>
          <a:bodyPr>
            <a:normAutofit/>
          </a:bodyPr>
          <a:lstStyle/>
          <a:p>
            <a:r>
              <a:rPr lang="en-US" dirty="0"/>
              <a:t>The record was designed to play through uninterrupted. Two groups of 7:01 tones with ~3:00 of silence between them for a total runtime of ~19 minutes per side</a:t>
            </a:r>
          </a:p>
          <a:p>
            <a:r>
              <a:rPr lang="en-US" dirty="0"/>
              <a:t>This means that the majority of the analysis run on the record can be automated (scripted), using the job ID to automatically match the audio recording with the </a:t>
            </a:r>
            <a:r>
              <a:rPr lang="en-US" dirty="0" err="1"/>
              <a:t>Warmtone</a:t>
            </a:r>
            <a:r>
              <a:rPr lang="en-US" dirty="0"/>
              <a:t> settings for analysis</a:t>
            </a:r>
          </a:p>
          <a:p>
            <a:r>
              <a:rPr lang="en-US" dirty="0"/>
              <a:t>As of now, we will plan to record every record pressed by the </a:t>
            </a:r>
            <a:r>
              <a:rPr lang="en-US" dirty="0" err="1"/>
              <a:t>Warmtone</a:t>
            </a:r>
            <a:r>
              <a:rPr lang="en-US" dirty="0"/>
              <a:t>. Most likely this will be done at UW, as the turntable and listening room is used quite frequently by the engineers at Viryl</a:t>
            </a:r>
          </a:p>
          <a:p>
            <a:r>
              <a:rPr lang="en-US" dirty="0"/>
              <a:t>We will need to sort out logistics of transporting and storing the records at UW </a:t>
            </a:r>
          </a:p>
          <a:p>
            <a:endParaRPr lang="en-US" dirty="0"/>
          </a:p>
        </p:txBody>
      </p:sp>
    </p:spTree>
    <p:extLst>
      <p:ext uri="{BB962C8B-B14F-4D97-AF65-F5344CB8AC3E}">
        <p14:creationId xmlns:p14="http://schemas.microsoft.com/office/powerpoint/2010/main" val="9447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DC407-0D51-F142-B94C-82412220F47F}"/>
              </a:ext>
            </a:extLst>
          </p:cNvPr>
          <p:cNvSpPr>
            <a:spLocks noGrp="1"/>
          </p:cNvSpPr>
          <p:nvPr>
            <p:ph type="title"/>
          </p:nvPr>
        </p:nvSpPr>
        <p:spPr/>
        <p:txBody>
          <a:bodyPr/>
          <a:lstStyle/>
          <a:p>
            <a:r>
              <a:rPr lang="en-US" dirty="0"/>
              <a:t>Storage, backup and sharing of data</a:t>
            </a:r>
          </a:p>
        </p:txBody>
      </p:sp>
      <p:sp>
        <p:nvSpPr>
          <p:cNvPr id="3" name="Content Placeholder 2">
            <a:extLst>
              <a:ext uri="{FF2B5EF4-FFF2-40B4-BE49-F238E27FC236}">
                <a16:creationId xmlns:a16="http://schemas.microsoft.com/office/drawing/2014/main" id="{5AC4D9AC-51D0-8841-9F00-6592DD2FFE07}"/>
              </a:ext>
            </a:extLst>
          </p:cNvPr>
          <p:cNvSpPr>
            <a:spLocks noGrp="1"/>
          </p:cNvSpPr>
          <p:nvPr>
            <p:ph idx="1"/>
          </p:nvPr>
        </p:nvSpPr>
        <p:spPr>
          <a:xfrm>
            <a:off x="259882" y="1413163"/>
            <a:ext cx="11569729" cy="4595117"/>
          </a:xfrm>
        </p:spPr>
        <p:txBody>
          <a:bodyPr/>
          <a:lstStyle/>
          <a:p>
            <a:r>
              <a:rPr lang="en-US" dirty="0"/>
              <a:t>As a Student at UW I have 5 TB of cloud storage through Microsoft’s OneDrive. More than enough to store all audio, csv and research files for the duration of the project.</a:t>
            </a:r>
          </a:p>
          <a:p>
            <a:r>
              <a:rPr lang="en-US" dirty="0"/>
              <a:t>This also means that sharing of data can hopefully be made very easy, at least between those of us at the University </a:t>
            </a:r>
          </a:p>
          <a:p>
            <a:r>
              <a:rPr lang="en-US" dirty="0"/>
              <a:t>A 19 minute WAV file is ~300 </a:t>
            </a:r>
            <a:r>
              <a:rPr lang="en-US" dirty="0" err="1"/>
              <a:t>mb</a:t>
            </a:r>
            <a:r>
              <a:rPr lang="en-US" dirty="0"/>
              <a:t>, with roughly 4000 recordings (2000 records, two sides per record) the total storage required for this project is ~1.2 TB. Enough to be held on a simple external hard drive with cloud backups. </a:t>
            </a:r>
          </a:p>
        </p:txBody>
      </p:sp>
    </p:spTree>
    <p:extLst>
      <p:ext uri="{BB962C8B-B14F-4D97-AF65-F5344CB8AC3E}">
        <p14:creationId xmlns:p14="http://schemas.microsoft.com/office/powerpoint/2010/main" val="3136866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C257F-428A-684A-84A4-CC834347B84B}"/>
              </a:ext>
            </a:extLst>
          </p:cNvPr>
          <p:cNvSpPr>
            <a:spLocks noGrp="1"/>
          </p:cNvSpPr>
          <p:nvPr>
            <p:ph type="title"/>
          </p:nvPr>
        </p:nvSpPr>
        <p:spPr/>
        <p:txBody>
          <a:bodyPr/>
          <a:lstStyle/>
          <a:p>
            <a:r>
              <a:rPr lang="en-US" dirty="0"/>
              <a:t>Analysis Software</a:t>
            </a:r>
          </a:p>
        </p:txBody>
      </p:sp>
      <p:sp>
        <p:nvSpPr>
          <p:cNvPr id="3" name="Content Placeholder 2">
            <a:extLst>
              <a:ext uri="{FF2B5EF4-FFF2-40B4-BE49-F238E27FC236}">
                <a16:creationId xmlns:a16="http://schemas.microsoft.com/office/drawing/2014/main" id="{2F85E305-3EDA-F047-A030-2682C1083F42}"/>
              </a:ext>
            </a:extLst>
          </p:cNvPr>
          <p:cNvSpPr>
            <a:spLocks noGrp="1"/>
          </p:cNvSpPr>
          <p:nvPr>
            <p:ph idx="1"/>
          </p:nvPr>
        </p:nvSpPr>
        <p:spPr>
          <a:xfrm>
            <a:off x="810148" y="2535062"/>
            <a:ext cx="4395952" cy="3647089"/>
          </a:xfrm>
        </p:spPr>
        <p:txBody>
          <a:bodyPr>
            <a:normAutofit fontScale="85000" lnSpcReduction="10000"/>
          </a:bodyPr>
          <a:lstStyle/>
          <a:p>
            <a:pPr>
              <a:buFont typeface="Arial" panose="020B0604020202020204" pitchFamily="34" charset="0"/>
              <a:buChar char="•"/>
            </a:pPr>
            <a:r>
              <a:rPr lang="en-US" sz="1800" dirty="0"/>
              <a:t>Python code will look at the audio file and the corresponding pressing information from the CSV’s automatically (by job ID) </a:t>
            </a:r>
          </a:p>
          <a:p>
            <a:pPr>
              <a:buFont typeface="Arial" panose="020B0604020202020204" pitchFamily="34" charset="0"/>
              <a:buChar char="•"/>
            </a:pPr>
            <a:r>
              <a:rPr lang="en-US" sz="1800" dirty="0"/>
              <a:t>It will have a series of standard measurements it will perform on each audio file and record into a separate CSV file that contains only the measurement values for SNR, distortion, </a:t>
            </a:r>
            <a:r>
              <a:rPr lang="en-US" sz="1800" dirty="0" err="1"/>
              <a:t>etc</a:t>
            </a:r>
            <a:endParaRPr lang="en-US" sz="1800" dirty="0"/>
          </a:p>
          <a:p>
            <a:pPr>
              <a:buFont typeface="Arial" panose="020B0604020202020204" pitchFamily="34" charset="0"/>
              <a:buChar char="•"/>
            </a:pPr>
            <a:r>
              <a:rPr lang="en-US" sz="1800" dirty="0"/>
              <a:t>These CSV files can be analyzed and plotted as they are in python, MATLAB or Excel. However they may also be transferred easily into a database should that need arise.</a:t>
            </a:r>
          </a:p>
          <a:p>
            <a:pPr>
              <a:buFont typeface="Arial" panose="020B0604020202020204" pitchFamily="34" charset="0"/>
              <a:buChar char="•"/>
            </a:pPr>
            <a:r>
              <a:rPr lang="en-US" sz="1800" dirty="0"/>
              <a:t>Will handle the high data-volume tasks required for the regressive study of </a:t>
            </a:r>
            <a:r>
              <a:rPr lang="en-US" sz="1800" dirty="0" err="1"/>
              <a:t>Warmtone</a:t>
            </a:r>
            <a:r>
              <a:rPr lang="en-US" sz="1800" dirty="0"/>
              <a:t> parameters</a:t>
            </a:r>
          </a:p>
        </p:txBody>
      </p:sp>
      <p:sp>
        <p:nvSpPr>
          <p:cNvPr id="4" name="Content Placeholder 2">
            <a:extLst>
              <a:ext uri="{FF2B5EF4-FFF2-40B4-BE49-F238E27FC236}">
                <a16:creationId xmlns:a16="http://schemas.microsoft.com/office/drawing/2014/main" id="{1CF30FF2-3D7F-AE45-95C3-0D68944CD7DE}"/>
              </a:ext>
            </a:extLst>
          </p:cNvPr>
          <p:cNvSpPr txBox="1">
            <a:spLocks/>
          </p:cNvSpPr>
          <p:nvPr/>
        </p:nvSpPr>
        <p:spPr>
          <a:xfrm>
            <a:off x="6774917" y="2534028"/>
            <a:ext cx="4198883" cy="36470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500" dirty="0"/>
              <a:t>Focused on making new insights and measurements that can later on be applied to the large scale CSV analysis</a:t>
            </a:r>
          </a:p>
          <a:p>
            <a:r>
              <a:rPr lang="en-US" sz="1500" dirty="0"/>
              <a:t>Will utilize python to build a command line interface and simple scripts for exploring specific audio files in depth </a:t>
            </a:r>
          </a:p>
          <a:p>
            <a:r>
              <a:rPr lang="en-US" sz="1500" dirty="0"/>
              <a:t>Will also be used to test out different models of vinyl properties, measurement techniques as well as other more experimental tasks</a:t>
            </a:r>
          </a:p>
        </p:txBody>
      </p:sp>
      <p:sp>
        <p:nvSpPr>
          <p:cNvPr id="5" name="TextBox 4">
            <a:extLst>
              <a:ext uri="{FF2B5EF4-FFF2-40B4-BE49-F238E27FC236}">
                <a16:creationId xmlns:a16="http://schemas.microsoft.com/office/drawing/2014/main" id="{3485825C-8A1F-5145-B443-C4E89A3E78CB}"/>
              </a:ext>
            </a:extLst>
          </p:cNvPr>
          <p:cNvSpPr txBox="1"/>
          <p:nvPr/>
        </p:nvSpPr>
        <p:spPr>
          <a:xfrm>
            <a:off x="1008698" y="1690688"/>
            <a:ext cx="3998852" cy="461665"/>
          </a:xfrm>
          <a:prstGeom prst="rect">
            <a:avLst/>
          </a:prstGeom>
          <a:noFill/>
        </p:spPr>
        <p:txBody>
          <a:bodyPr wrap="none" rtlCol="0">
            <a:spAutoFit/>
          </a:bodyPr>
          <a:lstStyle/>
          <a:p>
            <a:r>
              <a:rPr lang="en-US" sz="2400" b="1" dirty="0"/>
              <a:t>Large scale analysis (CSV files)</a:t>
            </a:r>
          </a:p>
        </p:txBody>
      </p:sp>
      <p:sp>
        <p:nvSpPr>
          <p:cNvPr id="7" name="TextBox 6">
            <a:extLst>
              <a:ext uri="{FF2B5EF4-FFF2-40B4-BE49-F238E27FC236}">
                <a16:creationId xmlns:a16="http://schemas.microsoft.com/office/drawing/2014/main" id="{30701F81-2963-724A-9837-3C77898E98F2}"/>
              </a:ext>
            </a:extLst>
          </p:cNvPr>
          <p:cNvSpPr txBox="1"/>
          <p:nvPr/>
        </p:nvSpPr>
        <p:spPr>
          <a:xfrm>
            <a:off x="6774917" y="1690688"/>
            <a:ext cx="3744936" cy="461665"/>
          </a:xfrm>
          <a:prstGeom prst="rect">
            <a:avLst/>
          </a:prstGeom>
          <a:noFill/>
        </p:spPr>
        <p:txBody>
          <a:bodyPr wrap="none" rtlCol="0">
            <a:spAutoFit/>
          </a:bodyPr>
          <a:lstStyle/>
          <a:p>
            <a:r>
              <a:rPr lang="en-US" sz="2400" b="1" dirty="0"/>
              <a:t>Individual audio file utilities</a:t>
            </a:r>
          </a:p>
        </p:txBody>
      </p:sp>
    </p:spTree>
    <p:extLst>
      <p:ext uri="{BB962C8B-B14F-4D97-AF65-F5344CB8AC3E}">
        <p14:creationId xmlns:p14="http://schemas.microsoft.com/office/powerpoint/2010/main" val="329861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B59AD-8AAD-BB4E-B83E-9B34C9BB89E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27748640-A8A6-9644-B484-D108B70FA70A}"/>
              </a:ext>
            </a:extLst>
          </p:cNvPr>
          <p:cNvSpPr>
            <a:spLocks noGrp="1"/>
          </p:cNvSpPr>
          <p:nvPr>
            <p:ph idx="1"/>
          </p:nvPr>
        </p:nvSpPr>
        <p:spPr/>
        <p:txBody>
          <a:bodyPr>
            <a:normAutofit fontScale="77500" lnSpcReduction="20000"/>
          </a:bodyPr>
          <a:lstStyle/>
          <a:p>
            <a:r>
              <a:rPr lang="en-US" sz="2000" dirty="0"/>
              <a:t>The </a:t>
            </a:r>
            <a:r>
              <a:rPr lang="en-US" sz="2000" dirty="0" err="1"/>
              <a:t>Warmtone</a:t>
            </a:r>
            <a:r>
              <a:rPr lang="en-US" sz="2000" dirty="0"/>
              <a:t> press outputs two CSV files, one that reports the measurements made by the sensor and one that reports the settings on the machine.</a:t>
            </a:r>
          </a:p>
          <a:p>
            <a:pPr lvl="1"/>
            <a:r>
              <a:rPr lang="en-US" sz="1800" dirty="0"/>
              <a:t>We will work with the </a:t>
            </a:r>
            <a:r>
              <a:rPr lang="en-US" sz="1800" dirty="0" err="1"/>
              <a:t>Viryl</a:t>
            </a:r>
            <a:r>
              <a:rPr lang="en-US" sz="1800" dirty="0"/>
              <a:t> software to be able to associate each measurement with a specific record produced during a press run.</a:t>
            </a:r>
          </a:p>
          <a:p>
            <a:r>
              <a:rPr lang="en-US" sz="2000" dirty="0"/>
              <a:t>There are roughly 18 press parameters that will be tested broken down by component: extruder (7), press (4) and </a:t>
            </a:r>
            <a:r>
              <a:rPr lang="en-US" sz="2000" dirty="0" err="1"/>
              <a:t>mould</a:t>
            </a:r>
            <a:r>
              <a:rPr lang="en-US" sz="2000" dirty="0"/>
              <a:t> (7).</a:t>
            </a:r>
          </a:p>
          <a:p>
            <a:r>
              <a:rPr lang="en-US" sz="2000" dirty="0"/>
              <a:t>Additional information will also be recorded such as temperature and humidity in the pressing room, as well as readings from the boiler and chiller running the presses at </a:t>
            </a:r>
            <a:r>
              <a:rPr lang="en-US" sz="2000" dirty="0" err="1"/>
              <a:t>Viryl</a:t>
            </a:r>
            <a:endParaRPr lang="en-US" sz="2000" dirty="0"/>
          </a:p>
          <a:p>
            <a:r>
              <a:rPr lang="en-US" sz="2000" dirty="0"/>
              <a:t>When testing </a:t>
            </a:r>
            <a:r>
              <a:rPr lang="en-US" sz="2000" dirty="0" err="1"/>
              <a:t>Warmtone</a:t>
            </a:r>
            <a:r>
              <a:rPr lang="en-US" sz="2000" dirty="0"/>
              <a:t> parameter changes, the same batch of vinyl will be used. Testing different vinyl compounds can be done, however it would require a slightly tweaked experimental setup.</a:t>
            </a:r>
          </a:p>
          <a:p>
            <a:r>
              <a:rPr lang="en-US" sz="2000" dirty="0"/>
              <a:t>Most recordings will take place at the University, the logistics of this will need to be figured out</a:t>
            </a:r>
          </a:p>
          <a:p>
            <a:r>
              <a:rPr lang="en-US" sz="2000" dirty="0"/>
              <a:t>Data will be kept in folders MMDDYY_X####Y####t###/, will all csv and audio files required for analysis. </a:t>
            </a:r>
            <a:r>
              <a:rPr lang="en-US" sz="2000" dirty="0" err="1"/>
              <a:t>Approx</a:t>
            </a:r>
            <a:r>
              <a:rPr lang="en-US" sz="2000" dirty="0"/>
              <a:t> 1.2 TB of data will be produced in this study, stored locally on an external hard drive and backed up using </a:t>
            </a:r>
            <a:r>
              <a:rPr lang="en-US" sz="2000" dirty="0" err="1"/>
              <a:t>UWaterloo’s</a:t>
            </a:r>
            <a:r>
              <a:rPr lang="en-US" sz="2000" dirty="0"/>
              <a:t> OneDrive services</a:t>
            </a:r>
          </a:p>
          <a:p>
            <a:r>
              <a:rPr lang="en-US" sz="2000" dirty="0"/>
              <a:t>Analysis software will be written in Python, and will output all measurements into CSV files that can then be used by other software (MATLAB, Excel, database etc.) to plot and extrapolate</a:t>
            </a:r>
          </a:p>
          <a:p>
            <a:endParaRPr lang="en-US" sz="2000" dirty="0"/>
          </a:p>
        </p:txBody>
      </p:sp>
    </p:spTree>
    <p:extLst>
      <p:ext uri="{BB962C8B-B14F-4D97-AF65-F5344CB8AC3E}">
        <p14:creationId xmlns:p14="http://schemas.microsoft.com/office/powerpoint/2010/main" val="2739098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CHRISTOPHER ZAWORSKI</a:t>
            </a:r>
            <a:br>
              <a:rPr lang="en-US" dirty="0"/>
            </a:br>
            <a:r>
              <a:rPr lang="en-US" dirty="0"/>
              <a:t>CJZAWORS@UWATERLOO.CA</a:t>
            </a: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r>
              <a:rPr lang="en-US" dirty="0"/>
              <a:t>PAGE  </a:t>
            </a:r>
            <a:fld id="{93005692-73BE-493E-93AB-ECD6027A7652}" type="slidenum">
              <a:rPr lang="en-US" smtClean="0"/>
              <a:pPr/>
              <a:t>18</a:t>
            </a:fld>
            <a:endParaRPr lang="en-US" dirty="0"/>
          </a:p>
        </p:txBody>
      </p:sp>
    </p:spTree>
    <p:extLst>
      <p:ext uri="{BB962C8B-B14F-4D97-AF65-F5344CB8AC3E}">
        <p14:creationId xmlns:p14="http://schemas.microsoft.com/office/powerpoint/2010/main" val="648447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BCB6F-6CF4-B44F-AD3A-46B7C164A9EB}"/>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850763A7-DC55-CF45-A661-53E45B955CD3}"/>
              </a:ext>
            </a:extLst>
          </p:cNvPr>
          <p:cNvSpPr>
            <a:spLocks noGrp="1"/>
          </p:cNvSpPr>
          <p:nvPr>
            <p:ph idx="1"/>
          </p:nvPr>
        </p:nvSpPr>
        <p:spPr/>
        <p:txBody>
          <a:bodyPr numCol="2">
            <a:normAutofit/>
          </a:bodyPr>
          <a:lstStyle/>
          <a:p>
            <a:r>
              <a:rPr lang="en-US" sz="2000" dirty="0"/>
              <a:t>Data from the </a:t>
            </a:r>
            <a:r>
              <a:rPr lang="en-US" sz="2000" dirty="0" err="1"/>
              <a:t>Warmtone</a:t>
            </a:r>
            <a:endParaRPr lang="en-US" sz="2000" dirty="0"/>
          </a:p>
          <a:p>
            <a:r>
              <a:rPr lang="en-US" sz="2000" dirty="0"/>
              <a:t>Other data that will be collected</a:t>
            </a:r>
          </a:p>
          <a:p>
            <a:r>
              <a:rPr lang="en-US" sz="2000" dirty="0"/>
              <a:t>Pressing information package</a:t>
            </a:r>
          </a:p>
          <a:p>
            <a:pPr lvl="1"/>
            <a:r>
              <a:rPr lang="en-US" sz="1800" dirty="0"/>
              <a:t>Job Names</a:t>
            </a:r>
          </a:p>
          <a:p>
            <a:pPr lvl="1"/>
            <a:r>
              <a:rPr lang="en-US" sz="1800" dirty="0"/>
              <a:t>Folder and File Names</a:t>
            </a:r>
          </a:p>
          <a:p>
            <a:pPr lvl="1"/>
            <a:r>
              <a:rPr lang="en-US" sz="1800" dirty="0"/>
              <a:t>What’s in the PIP?</a:t>
            </a:r>
          </a:p>
          <a:p>
            <a:pPr lvl="1"/>
            <a:r>
              <a:rPr lang="en-US" sz="1800" dirty="0"/>
              <a:t>Data in the </a:t>
            </a:r>
            <a:r>
              <a:rPr lang="en-US" sz="1800" dirty="0" err="1"/>
              <a:t>Warmtone</a:t>
            </a:r>
            <a:r>
              <a:rPr lang="en-US" sz="1800" dirty="0"/>
              <a:t> CSV files</a:t>
            </a:r>
          </a:p>
          <a:p>
            <a:r>
              <a:rPr lang="en-US" sz="2000" dirty="0"/>
              <a:t>Experimental Parameters</a:t>
            </a:r>
          </a:p>
          <a:p>
            <a:pPr lvl="1"/>
            <a:r>
              <a:rPr lang="en-US" sz="1800" dirty="0"/>
              <a:t>Extruder Parameters</a:t>
            </a:r>
          </a:p>
          <a:p>
            <a:pPr lvl="1"/>
            <a:r>
              <a:rPr lang="en-US" sz="1800" dirty="0" err="1"/>
              <a:t>Mould</a:t>
            </a:r>
            <a:r>
              <a:rPr lang="en-US" sz="1800" dirty="0"/>
              <a:t> Parameters </a:t>
            </a:r>
          </a:p>
          <a:p>
            <a:pPr lvl="1"/>
            <a:r>
              <a:rPr lang="en-US" sz="1800" dirty="0"/>
              <a:t>Press Parameters</a:t>
            </a:r>
          </a:p>
          <a:p>
            <a:pPr lvl="1"/>
            <a:r>
              <a:rPr lang="en-US" sz="1800" dirty="0"/>
              <a:t>Different Vinyl Compounds</a:t>
            </a:r>
          </a:p>
          <a:p>
            <a:r>
              <a:rPr lang="en-US" sz="2000" dirty="0"/>
              <a:t>Recording of audio files</a:t>
            </a:r>
          </a:p>
          <a:p>
            <a:r>
              <a:rPr lang="en-US" sz="2000" dirty="0"/>
              <a:t>Storage, backup and sharing of data</a:t>
            </a:r>
          </a:p>
          <a:p>
            <a:r>
              <a:rPr lang="en-US" sz="2000" dirty="0"/>
              <a:t>Analysis software</a:t>
            </a:r>
          </a:p>
          <a:p>
            <a:pPr lvl="1"/>
            <a:r>
              <a:rPr lang="en-US" sz="1800" dirty="0"/>
              <a:t>Large scale analysis</a:t>
            </a:r>
          </a:p>
          <a:p>
            <a:pPr lvl="1"/>
            <a:r>
              <a:rPr lang="en-US" sz="1800" dirty="0"/>
              <a:t>Single audio file</a:t>
            </a:r>
          </a:p>
        </p:txBody>
      </p:sp>
    </p:spTree>
    <p:extLst>
      <p:ext uri="{BB962C8B-B14F-4D97-AF65-F5344CB8AC3E}">
        <p14:creationId xmlns:p14="http://schemas.microsoft.com/office/powerpoint/2010/main" val="3451218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201AF-3100-3847-8012-06F690B9F9F6}"/>
              </a:ext>
            </a:extLst>
          </p:cNvPr>
          <p:cNvSpPr>
            <a:spLocks noGrp="1"/>
          </p:cNvSpPr>
          <p:nvPr>
            <p:ph type="title"/>
          </p:nvPr>
        </p:nvSpPr>
        <p:spPr/>
        <p:txBody>
          <a:bodyPr/>
          <a:lstStyle/>
          <a:p>
            <a:r>
              <a:rPr lang="en-US" dirty="0"/>
              <a:t>Data from the </a:t>
            </a:r>
            <a:r>
              <a:rPr lang="en-US" dirty="0" err="1"/>
              <a:t>Warmtone</a:t>
            </a:r>
            <a:endParaRPr lang="en-US" dirty="0"/>
          </a:p>
        </p:txBody>
      </p:sp>
      <p:sp>
        <p:nvSpPr>
          <p:cNvPr id="3" name="Content Placeholder 2">
            <a:extLst>
              <a:ext uri="{FF2B5EF4-FFF2-40B4-BE49-F238E27FC236}">
                <a16:creationId xmlns:a16="http://schemas.microsoft.com/office/drawing/2014/main" id="{6D2BE708-2AA2-4C4C-9C62-6AAE6E577D84}"/>
              </a:ext>
            </a:extLst>
          </p:cNvPr>
          <p:cNvSpPr>
            <a:spLocks noGrp="1"/>
          </p:cNvSpPr>
          <p:nvPr>
            <p:ph idx="1"/>
          </p:nvPr>
        </p:nvSpPr>
        <p:spPr/>
        <p:txBody>
          <a:bodyPr>
            <a:normAutofit/>
          </a:bodyPr>
          <a:lstStyle/>
          <a:p>
            <a:r>
              <a:rPr lang="en-US" dirty="0"/>
              <a:t>The </a:t>
            </a:r>
            <a:r>
              <a:rPr lang="en-US" dirty="0" err="1"/>
              <a:t>Warmtone</a:t>
            </a:r>
            <a:r>
              <a:rPr lang="en-US" dirty="0"/>
              <a:t> reads and outputs two kinds of data into the database </a:t>
            </a:r>
          </a:p>
          <a:p>
            <a:pPr lvl="1"/>
            <a:r>
              <a:rPr lang="en-US" dirty="0"/>
              <a:t>Sensor data</a:t>
            </a:r>
          </a:p>
          <a:p>
            <a:pPr lvl="1"/>
            <a:r>
              <a:rPr lang="en-US" dirty="0"/>
              <a:t>Parameter data</a:t>
            </a:r>
          </a:p>
          <a:p>
            <a:r>
              <a:rPr lang="en-US" dirty="0"/>
              <a:t>These can be exported as CSV files</a:t>
            </a:r>
          </a:p>
          <a:p>
            <a:r>
              <a:rPr lang="en-US" dirty="0"/>
              <a:t>The Parameter data will then be associated with an entire run of records</a:t>
            </a:r>
          </a:p>
          <a:p>
            <a:r>
              <a:rPr lang="en-US" dirty="0"/>
              <a:t>Can the sensor data be associated with a specific record ?</a:t>
            </a:r>
          </a:p>
          <a:p>
            <a:pPr lvl="2">
              <a:buFont typeface="Courier New" panose="02070309020205020404" pitchFamily="49" charset="0"/>
              <a:buChar char="o"/>
            </a:pPr>
            <a:r>
              <a:rPr lang="en-US" dirty="0"/>
              <a:t>Yes, the plan is to develop a custom script alongside </a:t>
            </a:r>
            <a:r>
              <a:rPr lang="en-US" dirty="0" err="1"/>
              <a:t>Viryl’s</a:t>
            </a:r>
            <a:r>
              <a:rPr lang="en-US" dirty="0"/>
              <a:t> engineers to associate sensor readings with a specific record via syncing up measurements and pressing</a:t>
            </a:r>
          </a:p>
          <a:p>
            <a:pPr lvl="2">
              <a:buFont typeface="Courier New" panose="02070309020205020404" pitchFamily="49" charset="0"/>
              <a:buChar char="o"/>
            </a:pPr>
            <a:r>
              <a:rPr lang="en-US" dirty="0"/>
              <a:t>As a backup this can also be done manually via timestamps, however this is not recommended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9508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EA60E-43EE-D946-9523-06DC9DF257B7}"/>
              </a:ext>
            </a:extLst>
          </p:cNvPr>
          <p:cNvSpPr>
            <a:spLocks noGrp="1"/>
          </p:cNvSpPr>
          <p:nvPr>
            <p:ph type="title"/>
          </p:nvPr>
        </p:nvSpPr>
        <p:spPr/>
        <p:txBody>
          <a:bodyPr/>
          <a:lstStyle/>
          <a:p>
            <a:r>
              <a:rPr lang="en-US" dirty="0"/>
              <a:t>Other data that will be collected</a:t>
            </a:r>
          </a:p>
        </p:txBody>
      </p:sp>
      <p:sp>
        <p:nvSpPr>
          <p:cNvPr id="3" name="Content Placeholder 2">
            <a:extLst>
              <a:ext uri="{FF2B5EF4-FFF2-40B4-BE49-F238E27FC236}">
                <a16:creationId xmlns:a16="http://schemas.microsoft.com/office/drawing/2014/main" id="{616DA8BB-8009-024D-8D53-1307FC5B6237}"/>
              </a:ext>
            </a:extLst>
          </p:cNvPr>
          <p:cNvSpPr>
            <a:spLocks noGrp="1"/>
          </p:cNvSpPr>
          <p:nvPr>
            <p:ph idx="1"/>
          </p:nvPr>
        </p:nvSpPr>
        <p:spPr/>
        <p:txBody>
          <a:bodyPr/>
          <a:lstStyle/>
          <a:p>
            <a:r>
              <a:rPr lang="en-US" dirty="0"/>
              <a:t>Information about the vinyl compounds used (manufacturer, batch number, </a:t>
            </a:r>
            <a:r>
              <a:rPr lang="en-US" dirty="0" err="1"/>
              <a:t>colour</a:t>
            </a:r>
            <a:r>
              <a:rPr lang="en-US" dirty="0"/>
              <a:t>, condition </a:t>
            </a:r>
            <a:r>
              <a:rPr lang="en-US" dirty="0" err="1"/>
              <a:t>etc</a:t>
            </a:r>
            <a:r>
              <a:rPr lang="en-US" dirty="0"/>
              <a:t>)</a:t>
            </a:r>
          </a:p>
          <a:p>
            <a:r>
              <a:rPr lang="en-US" dirty="0"/>
              <a:t>Environmental information (relative humidity and temperature can be measured by a device in the pressing room, also outputs csv files, and cross-referenced with outside weather data)</a:t>
            </a:r>
          </a:p>
          <a:p>
            <a:r>
              <a:rPr lang="en-US" dirty="0"/>
              <a:t>Industrial information (chiller, boiler temperatures)</a:t>
            </a:r>
          </a:p>
          <a:p>
            <a:r>
              <a:rPr lang="en-US" dirty="0"/>
              <a:t>How should we measure warping of records?</a:t>
            </a:r>
          </a:p>
          <a:p>
            <a:pPr lvl="1"/>
            <a:r>
              <a:rPr lang="en-US" dirty="0"/>
              <a:t>Possibly by detecting a low-frequency signal in the audio of the record </a:t>
            </a:r>
          </a:p>
          <a:p>
            <a:pPr lvl="1"/>
            <a:r>
              <a:rPr lang="en-US" dirty="0"/>
              <a:t>Or by some independent method and only sample a </a:t>
            </a:r>
            <a:r>
              <a:rPr lang="en-US" dirty="0" err="1"/>
              <a:t>hanful</a:t>
            </a:r>
            <a:r>
              <a:rPr lang="en-US" dirty="0"/>
              <a:t> of records </a:t>
            </a:r>
          </a:p>
          <a:p>
            <a:endParaRPr lang="en-US" dirty="0"/>
          </a:p>
        </p:txBody>
      </p:sp>
    </p:spTree>
    <p:extLst>
      <p:ext uri="{BB962C8B-B14F-4D97-AF65-F5344CB8AC3E}">
        <p14:creationId xmlns:p14="http://schemas.microsoft.com/office/powerpoint/2010/main" val="394888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F2A2E-E2AD-2D4C-B56E-D5EA3EE3195A}"/>
              </a:ext>
            </a:extLst>
          </p:cNvPr>
          <p:cNvSpPr>
            <a:spLocks noGrp="1"/>
          </p:cNvSpPr>
          <p:nvPr>
            <p:ph type="title"/>
          </p:nvPr>
        </p:nvSpPr>
        <p:spPr/>
        <p:txBody>
          <a:bodyPr/>
          <a:lstStyle/>
          <a:p>
            <a:r>
              <a:rPr lang="en-US" dirty="0"/>
              <a:t>Job Names</a:t>
            </a:r>
          </a:p>
        </p:txBody>
      </p:sp>
      <p:sp>
        <p:nvSpPr>
          <p:cNvPr id="3" name="Content Placeholder 2">
            <a:extLst>
              <a:ext uri="{FF2B5EF4-FFF2-40B4-BE49-F238E27FC236}">
                <a16:creationId xmlns:a16="http://schemas.microsoft.com/office/drawing/2014/main" id="{2ABEF562-EFB9-344E-8088-FCA108603CE0}"/>
              </a:ext>
            </a:extLst>
          </p:cNvPr>
          <p:cNvSpPr>
            <a:spLocks noGrp="1"/>
          </p:cNvSpPr>
          <p:nvPr>
            <p:ph idx="1"/>
          </p:nvPr>
        </p:nvSpPr>
        <p:spPr/>
        <p:txBody>
          <a:bodyPr>
            <a:normAutofit lnSpcReduction="10000"/>
          </a:bodyPr>
          <a:lstStyle/>
          <a:p>
            <a:r>
              <a:rPr lang="en-US" dirty="0"/>
              <a:t>The name of each job shall follow the convention: </a:t>
            </a:r>
            <a:br>
              <a:rPr lang="en-US" dirty="0"/>
            </a:br>
            <a:r>
              <a:rPr lang="en-US" dirty="0"/>
              <a:t>				</a:t>
            </a:r>
          </a:p>
          <a:p>
            <a:r>
              <a:rPr lang="en-US" dirty="0"/>
              <a:t>Where X is the name of the top stamper used (A, B, C or D) and Y is the name of the bottom stamper</a:t>
            </a:r>
          </a:p>
          <a:p>
            <a:r>
              <a:rPr lang="en-US" dirty="0"/>
              <a:t>The 4 digits following are the total number of hits on that stamper before the start of this run</a:t>
            </a:r>
          </a:p>
          <a:p>
            <a:r>
              <a:rPr lang="en-US" dirty="0"/>
              <a:t>Examples: </a:t>
            </a:r>
          </a:p>
          <a:p>
            <a:pPr lvl="1"/>
            <a:r>
              <a:rPr lang="en-US" dirty="0"/>
              <a:t>The first run will be titled A0000B0000, which indicates A and B are producing their first records</a:t>
            </a:r>
          </a:p>
          <a:p>
            <a:pPr lvl="1"/>
            <a:r>
              <a:rPr lang="en-US" dirty="0"/>
              <a:t>D1104A0064 indicates the top stamper was D which has been hit 1104 times before the start of this job and the bottom stamper is A which has been hit 64 times</a:t>
            </a:r>
          </a:p>
        </p:txBody>
      </p:sp>
      <p:sp>
        <p:nvSpPr>
          <p:cNvPr id="4" name="TextBox 3">
            <a:extLst>
              <a:ext uri="{FF2B5EF4-FFF2-40B4-BE49-F238E27FC236}">
                <a16:creationId xmlns:a16="http://schemas.microsoft.com/office/drawing/2014/main" id="{6948990A-9408-9F4A-A761-22450CB022B4}"/>
              </a:ext>
            </a:extLst>
          </p:cNvPr>
          <p:cNvSpPr txBox="1"/>
          <p:nvPr/>
        </p:nvSpPr>
        <p:spPr>
          <a:xfrm>
            <a:off x="4850525" y="1802047"/>
            <a:ext cx="2490951" cy="523220"/>
          </a:xfrm>
          <a:prstGeom prst="rect">
            <a:avLst/>
          </a:prstGeom>
          <a:noFill/>
        </p:spPr>
        <p:txBody>
          <a:bodyPr wrap="square" rtlCol="0">
            <a:spAutoFit/>
          </a:bodyPr>
          <a:lstStyle/>
          <a:p>
            <a:r>
              <a:rPr lang="en-US" sz="2800" dirty="0"/>
              <a:t>X####Y####</a:t>
            </a:r>
          </a:p>
        </p:txBody>
      </p:sp>
    </p:spTree>
    <p:extLst>
      <p:ext uri="{BB962C8B-B14F-4D97-AF65-F5344CB8AC3E}">
        <p14:creationId xmlns:p14="http://schemas.microsoft.com/office/powerpoint/2010/main" val="3564223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28EAA8-21DC-9142-B8D8-9D9AA137955E}"/>
              </a:ext>
            </a:extLst>
          </p:cNvPr>
          <p:cNvSpPr txBox="1"/>
          <p:nvPr/>
        </p:nvSpPr>
        <p:spPr>
          <a:xfrm>
            <a:off x="4863073" y="3412217"/>
            <a:ext cx="6120237" cy="830997"/>
          </a:xfrm>
          <a:prstGeom prst="rect">
            <a:avLst/>
          </a:prstGeom>
          <a:noFill/>
        </p:spPr>
        <p:txBody>
          <a:bodyPr wrap="square" rtlCol="0">
            <a:spAutoFit/>
          </a:bodyPr>
          <a:lstStyle/>
          <a:p>
            <a:r>
              <a:rPr lang="en-US" sz="2400" dirty="0" err="1"/>
              <a:t>mmddyyLL_X</a:t>
            </a:r>
            <a:r>
              <a:rPr lang="en-US" sz="2400" dirty="0"/>
              <a:t>####Y####r###</a:t>
            </a:r>
            <a:r>
              <a:rPr lang="en-US" sz="2400" dirty="0" err="1"/>
              <a:t>Z.wav</a:t>
            </a:r>
            <a:endParaRPr lang="en-US" sz="2400" dirty="0"/>
          </a:p>
          <a:p>
            <a:endParaRPr lang="en-US" sz="2400" dirty="0"/>
          </a:p>
        </p:txBody>
      </p:sp>
      <p:sp>
        <p:nvSpPr>
          <p:cNvPr id="5" name="TextBox 4">
            <a:extLst>
              <a:ext uri="{FF2B5EF4-FFF2-40B4-BE49-F238E27FC236}">
                <a16:creationId xmlns:a16="http://schemas.microsoft.com/office/drawing/2014/main" id="{86270799-6EB7-E54E-9586-3F4D35E09ED6}"/>
              </a:ext>
            </a:extLst>
          </p:cNvPr>
          <p:cNvSpPr txBox="1"/>
          <p:nvPr/>
        </p:nvSpPr>
        <p:spPr>
          <a:xfrm>
            <a:off x="4804522" y="2183695"/>
            <a:ext cx="1653017" cy="338554"/>
          </a:xfrm>
          <a:prstGeom prst="rect">
            <a:avLst/>
          </a:prstGeom>
          <a:noFill/>
        </p:spPr>
        <p:txBody>
          <a:bodyPr wrap="none" rtlCol="0">
            <a:spAutoFit/>
          </a:bodyPr>
          <a:lstStyle/>
          <a:p>
            <a:r>
              <a:rPr lang="en-US" sz="1600" dirty="0"/>
              <a:t>Date of pressing</a:t>
            </a:r>
          </a:p>
        </p:txBody>
      </p:sp>
      <p:sp>
        <p:nvSpPr>
          <p:cNvPr id="3" name="Content Placeholder 2">
            <a:extLst>
              <a:ext uri="{FF2B5EF4-FFF2-40B4-BE49-F238E27FC236}">
                <a16:creationId xmlns:a16="http://schemas.microsoft.com/office/drawing/2014/main" id="{F9E0BCE8-8F34-4146-8445-BE9C7DF4074C}"/>
              </a:ext>
            </a:extLst>
          </p:cNvPr>
          <p:cNvSpPr>
            <a:spLocks noGrp="1"/>
          </p:cNvSpPr>
          <p:nvPr>
            <p:ph idx="1"/>
          </p:nvPr>
        </p:nvSpPr>
        <p:spPr>
          <a:xfrm>
            <a:off x="4678053" y="1163313"/>
            <a:ext cx="4446083" cy="487718"/>
          </a:xfrm>
        </p:spPr>
        <p:txBody>
          <a:bodyPr>
            <a:normAutofit fontScale="92500" lnSpcReduction="20000"/>
          </a:bodyPr>
          <a:lstStyle/>
          <a:p>
            <a:pPr marL="0" indent="0">
              <a:buNone/>
            </a:pPr>
            <a:r>
              <a:rPr lang="en-US" dirty="0"/>
              <a:t>MMDDYY_X####Y####t###/</a:t>
            </a:r>
          </a:p>
          <a:p>
            <a:pPr marL="0" indent="0">
              <a:buNone/>
            </a:pPr>
            <a:endParaRPr lang="en-US" dirty="0"/>
          </a:p>
        </p:txBody>
      </p:sp>
      <p:sp>
        <p:nvSpPr>
          <p:cNvPr id="8" name="TextBox 7">
            <a:extLst>
              <a:ext uri="{FF2B5EF4-FFF2-40B4-BE49-F238E27FC236}">
                <a16:creationId xmlns:a16="http://schemas.microsoft.com/office/drawing/2014/main" id="{75D3238A-4A66-CC43-8329-CEE02750DC1D}"/>
              </a:ext>
            </a:extLst>
          </p:cNvPr>
          <p:cNvSpPr txBox="1"/>
          <p:nvPr/>
        </p:nvSpPr>
        <p:spPr>
          <a:xfrm>
            <a:off x="8543555" y="1906696"/>
            <a:ext cx="2088020" cy="584775"/>
          </a:xfrm>
          <a:prstGeom prst="rect">
            <a:avLst/>
          </a:prstGeom>
          <a:noFill/>
        </p:spPr>
        <p:txBody>
          <a:bodyPr wrap="square" rtlCol="0">
            <a:spAutoFit/>
          </a:bodyPr>
          <a:lstStyle/>
          <a:p>
            <a:r>
              <a:rPr lang="en-US" sz="1600" dirty="0"/>
              <a:t>How many total </a:t>
            </a:r>
          </a:p>
          <a:p>
            <a:r>
              <a:rPr lang="en-US" sz="1600" dirty="0"/>
              <a:t>records in press run</a:t>
            </a:r>
          </a:p>
        </p:txBody>
      </p:sp>
      <p:sp>
        <p:nvSpPr>
          <p:cNvPr id="9" name="TextBox 8">
            <a:extLst>
              <a:ext uri="{FF2B5EF4-FFF2-40B4-BE49-F238E27FC236}">
                <a16:creationId xmlns:a16="http://schemas.microsoft.com/office/drawing/2014/main" id="{D8BF1F8A-0153-2048-8CF9-3BF5BF677A3F}"/>
              </a:ext>
            </a:extLst>
          </p:cNvPr>
          <p:cNvSpPr txBox="1"/>
          <p:nvPr/>
        </p:nvSpPr>
        <p:spPr>
          <a:xfrm>
            <a:off x="6113941" y="565692"/>
            <a:ext cx="2487732" cy="338554"/>
          </a:xfrm>
          <a:prstGeom prst="rect">
            <a:avLst/>
          </a:prstGeom>
          <a:noFill/>
        </p:spPr>
        <p:txBody>
          <a:bodyPr wrap="square" rtlCol="0">
            <a:spAutoFit/>
          </a:bodyPr>
          <a:lstStyle/>
          <a:p>
            <a:pPr algn="ctr"/>
            <a:r>
              <a:rPr lang="en-US" sz="1600" dirty="0"/>
              <a:t>Job Name</a:t>
            </a:r>
          </a:p>
        </p:txBody>
      </p:sp>
      <p:cxnSp>
        <p:nvCxnSpPr>
          <p:cNvPr id="11" name="Straight Connector 10">
            <a:extLst>
              <a:ext uri="{FF2B5EF4-FFF2-40B4-BE49-F238E27FC236}">
                <a16:creationId xmlns:a16="http://schemas.microsoft.com/office/drawing/2014/main" id="{6F81DC8D-4566-4E40-9475-47AE9EE85B24}"/>
              </a:ext>
            </a:extLst>
          </p:cNvPr>
          <p:cNvCxnSpPr>
            <a:cxnSpLocks/>
            <a:endCxn id="5" idx="0"/>
          </p:cNvCxnSpPr>
          <p:nvPr/>
        </p:nvCxnSpPr>
        <p:spPr>
          <a:xfrm>
            <a:off x="5350922" y="1581355"/>
            <a:ext cx="280109" cy="60234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56439A41-B9DA-E647-AF1E-7ABAB08121A6}"/>
              </a:ext>
            </a:extLst>
          </p:cNvPr>
          <p:cNvCxnSpPr>
            <a:cxnSpLocks/>
            <a:endCxn id="9" idx="2"/>
          </p:cNvCxnSpPr>
          <p:nvPr/>
        </p:nvCxnSpPr>
        <p:spPr>
          <a:xfrm flipH="1" flipV="1">
            <a:off x="7357807" y="904246"/>
            <a:ext cx="407948" cy="259068"/>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A522429D-F42F-CC4D-84BA-73110DA8151A}"/>
              </a:ext>
            </a:extLst>
          </p:cNvPr>
          <p:cNvCxnSpPr>
            <a:cxnSpLocks/>
            <a:stCxn id="3" idx="0"/>
            <a:endCxn id="9" idx="2"/>
          </p:cNvCxnSpPr>
          <p:nvPr/>
        </p:nvCxnSpPr>
        <p:spPr>
          <a:xfrm flipV="1">
            <a:off x="6901095" y="904246"/>
            <a:ext cx="456712" cy="259067"/>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198417AA-CFE5-7E44-BA93-9C5C587E9A32}"/>
              </a:ext>
            </a:extLst>
          </p:cNvPr>
          <p:cNvCxnSpPr>
            <a:cxnSpLocks/>
          </p:cNvCxnSpPr>
          <p:nvPr/>
        </p:nvCxnSpPr>
        <p:spPr>
          <a:xfrm>
            <a:off x="8401326" y="1581355"/>
            <a:ext cx="984412" cy="325341"/>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75048E07-93BB-6D47-AAF2-688C4E070A9E}"/>
              </a:ext>
            </a:extLst>
          </p:cNvPr>
          <p:cNvSpPr txBox="1"/>
          <p:nvPr/>
        </p:nvSpPr>
        <p:spPr>
          <a:xfrm>
            <a:off x="4135642" y="4366324"/>
            <a:ext cx="1860509" cy="369332"/>
          </a:xfrm>
          <a:prstGeom prst="rect">
            <a:avLst/>
          </a:prstGeom>
          <a:noFill/>
        </p:spPr>
        <p:txBody>
          <a:bodyPr wrap="none" rtlCol="0">
            <a:spAutoFit/>
          </a:bodyPr>
          <a:lstStyle/>
          <a:p>
            <a:r>
              <a:rPr lang="en-US" dirty="0"/>
              <a:t>Date of Recording</a:t>
            </a:r>
          </a:p>
        </p:txBody>
      </p:sp>
      <p:sp>
        <p:nvSpPr>
          <p:cNvPr id="12" name="TextBox 11">
            <a:extLst>
              <a:ext uri="{FF2B5EF4-FFF2-40B4-BE49-F238E27FC236}">
                <a16:creationId xmlns:a16="http://schemas.microsoft.com/office/drawing/2014/main" id="{43B4509F-3DD5-3145-B6AE-985637609EBA}"/>
              </a:ext>
            </a:extLst>
          </p:cNvPr>
          <p:cNvSpPr txBox="1"/>
          <p:nvPr/>
        </p:nvSpPr>
        <p:spPr>
          <a:xfrm>
            <a:off x="5783817" y="4750617"/>
            <a:ext cx="2831224" cy="861774"/>
          </a:xfrm>
          <a:prstGeom prst="rect">
            <a:avLst/>
          </a:prstGeom>
          <a:noFill/>
        </p:spPr>
        <p:txBody>
          <a:bodyPr wrap="none" rtlCol="0">
            <a:spAutoFit/>
          </a:bodyPr>
          <a:lstStyle/>
          <a:p>
            <a:r>
              <a:rPr lang="en-US" sz="1600" dirty="0"/>
              <a:t>Location recorded: </a:t>
            </a:r>
          </a:p>
          <a:p>
            <a:r>
              <a:rPr lang="en-US" sz="1600" dirty="0"/>
              <a:t>UW – University of Waterloo</a:t>
            </a:r>
          </a:p>
          <a:p>
            <a:r>
              <a:rPr lang="en-US" sz="1600" dirty="0"/>
              <a:t>VR – Viryl</a:t>
            </a:r>
          </a:p>
        </p:txBody>
      </p:sp>
      <p:sp>
        <p:nvSpPr>
          <p:cNvPr id="14" name="TextBox 13">
            <a:extLst>
              <a:ext uri="{FF2B5EF4-FFF2-40B4-BE49-F238E27FC236}">
                <a16:creationId xmlns:a16="http://schemas.microsoft.com/office/drawing/2014/main" id="{7B0D100D-C0B5-8B47-8140-F8C9A8D483B6}"/>
              </a:ext>
            </a:extLst>
          </p:cNvPr>
          <p:cNvSpPr txBox="1"/>
          <p:nvPr/>
        </p:nvSpPr>
        <p:spPr>
          <a:xfrm>
            <a:off x="8543555" y="4902348"/>
            <a:ext cx="2017986" cy="584775"/>
          </a:xfrm>
          <a:prstGeom prst="rect">
            <a:avLst/>
          </a:prstGeom>
          <a:noFill/>
        </p:spPr>
        <p:txBody>
          <a:bodyPr wrap="square" rtlCol="0">
            <a:spAutoFit/>
          </a:bodyPr>
          <a:lstStyle/>
          <a:p>
            <a:r>
              <a:rPr lang="en-US" sz="1600" dirty="0"/>
              <a:t>Which numbered record in the run</a:t>
            </a:r>
          </a:p>
        </p:txBody>
      </p:sp>
      <p:cxnSp>
        <p:nvCxnSpPr>
          <p:cNvPr id="18" name="Straight Connector 17">
            <a:extLst>
              <a:ext uri="{FF2B5EF4-FFF2-40B4-BE49-F238E27FC236}">
                <a16:creationId xmlns:a16="http://schemas.microsoft.com/office/drawing/2014/main" id="{6C9C00EA-6925-3244-A5D2-C9111115A015}"/>
              </a:ext>
            </a:extLst>
          </p:cNvPr>
          <p:cNvCxnSpPr>
            <a:stCxn id="10" idx="0"/>
          </p:cNvCxnSpPr>
          <p:nvPr/>
        </p:nvCxnSpPr>
        <p:spPr>
          <a:xfrm flipV="1">
            <a:off x="5065897" y="3880245"/>
            <a:ext cx="515096" cy="486079"/>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C3791AA0-F55B-3E4C-9135-E51AD598D18D}"/>
              </a:ext>
            </a:extLst>
          </p:cNvPr>
          <p:cNvCxnSpPr>
            <a:cxnSpLocks/>
            <a:stCxn id="12" idx="0"/>
          </p:cNvCxnSpPr>
          <p:nvPr/>
        </p:nvCxnSpPr>
        <p:spPr>
          <a:xfrm flipH="1" flipV="1">
            <a:off x="6411310" y="3880245"/>
            <a:ext cx="788119" cy="870372"/>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79A42415-0BF8-7046-BC0D-2649E9EE3147}"/>
              </a:ext>
            </a:extLst>
          </p:cNvPr>
          <p:cNvCxnSpPr>
            <a:cxnSpLocks/>
            <a:stCxn id="14" idx="0"/>
          </p:cNvCxnSpPr>
          <p:nvPr/>
        </p:nvCxnSpPr>
        <p:spPr>
          <a:xfrm flipH="1" flipV="1">
            <a:off x="8860222" y="3880246"/>
            <a:ext cx="692326" cy="1022102"/>
          </a:xfrm>
          <a:prstGeom prst="line">
            <a:avLst/>
          </a:prstGeom>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E95CC1EB-2B61-F64E-9F5A-8A6ECDB0767E}"/>
              </a:ext>
            </a:extLst>
          </p:cNvPr>
          <p:cNvSpPr txBox="1"/>
          <p:nvPr/>
        </p:nvSpPr>
        <p:spPr>
          <a:xfrm>
            <a:off x="502752" y="1053229"/>
            <a:ext cx="3316357" cy="707886"/>
          </a:xfrm>
          <a:prstGeom prst="rect">
            <a:avLst/>
          </a:prstGeom>
          <a:noFill/>
        </p:spPr>
        <p:txBody>
          <a:bodyPr wrap="none" rtlCol="0">
            <a:spAutoFit/>
          </a:bodyPr>
          <a:lstStyle/>
          <a:p>
            <a:r>
              <a:rPr lang="en-US" sz="4000" dirty="0"/>
              <a:t>Folder Names: </a:t>
            </a:r>
          </a:p>
        </p:txBody>
      </p:sp>
      <p:sp>
        <p:nvSpPr>
          <p:cNvPr id="27" name="TextBox 26">
            <a:extLst>
              <a:ext uri="{FF2B5EF4-FFF2-40B4-BE49-F238E27FC236}">
                <a16:creationId xmlns:a16="http://schemas.microsoft.com/office/drawing/2014/main" id="{CB655222-01E8-CD4D-89F4-A6BD9AFDF0F5}"/>
              </a:ext>
            </a:extLst>
          </p:cNvPr>
          <p:cNvSpPr txBox="1"/>
          <p:nvPr/>
        </p:nvSpPr>
        <p:spPr>
          <a:xfrm>
            <a:off x="1090061" y="3412217"/>
            <a:ext cx="2609271" cy="707886"/>
          </a:xfrm>
          <a:prstGeom prst="rect">
            <a:avLst/>
          </a:prstGeom>
          <a:noFill/>
        </p:spPr>
        <p:txBody>
          <a:bodyPr wrap="square" rtlCol="0">
            <a:spAutoFit/>
          </a:bodyPr>
          <a:lstStyle/>
          <a:p>
            <a:r>
              <a:rPr lang="en-US" sz="4000" dirty="0"/>
              <a:t>File Names: </a:t>
            </a:r>
          </a:p>
        </p:txBody>
      </p:sp>
      <p:sp>
        <p:nvSpPr>
          <p:cNvPr id="15" name="TextBox 14">
            <a:extLst>
              <a:ext uri="{FF2B5EF4-FFF2-40B4-BE49-F238E27FC236}">
                <a16:creationId xmlns:a16="http://schemas.microsoft.com/office/drawing/2014/main" id="{85EC144F-4851-3D4A-991F-8099F200E034}"/>
              </a:ext>
            </a:extLst>
          </p:cNvPr>
          <p:cNvSpPr txBox="1"/>
          <p:nvPr/>
        </p:nvSpPr>
        <p:spPr>
          <a:xfrm>
            <a:off x="10294461" y="4645579"/>
            <a:ext cx="1897539" cy="841544"/>
          </a:xfrm>
          <a:prstGeom prst="rect">
            <a:avLst/>
          </a:prstGeom>
          <a:noFill/>
        </p:spPr>
        <p:txBody>
          <a:bodyPr wrap="square" rtlCol="0">
            <a:spAutoFit/>
          </a:bodyPr>
          <a:lstStyle/>
          <a:p>
            <a:r>
              <a:rPr lang="en-US" sz="1600" dirty="0"/>
              <a:t>Which side of record by stamper ID</a:t>
            </a:r>
          </a:p>
        </p:txBody>
      </p:sp>
      <p:cxnSp>
        <p:nvCxnSpPr>
          <p:cNvPr id="20" name="Straight Connector 19">
            <a:extLst>
              <a:ext uri="{FF2B5EF4-FFF2-40B4-BE49-F238E27FC236}">
                <a16:creationId xmlns:a16="http://schemas.microsoft.com/office/drawing/2014/main" id="{674B34C6-74AD-2A4C-83DA-7E4A4B3B9CB0}"/>
              </a:ext>
            </a:extLst>
          </p:cNvPr>
          <p:cNvCxnSpPr>
            <a:cxnSpLocks/>
            <a:endCxn id="15" idx="0"/>
          </p:cNvCxnSpPr>
          <p:nvPr/>
        </p:nvCxnSpPr>
        <p:spPr>
          <a:xfrm>
            <a:off x="9552548" y="3880245"/>
            <a:ext cx="1690683" cy="76533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26529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8A93D-54D3-ED48-9FC8-139CF3557607}"/>
              </a:ext>
            </a:extLst>
          </p:cNvPr>
          <p:cNvSpPr>
            <a:spLocks noGrp="1"/>
          </p:cNvSpPr>
          <p:nvPr>
            <p:ph type="title"/>
          </p:nvPr>
        </p:nvSpPr>
        <p:spPr/>
        <p:txBody>
          <a:bodyPr/>
          <a:lstStyle/>
          <a:p>
            <a:r>
              <a:rPr lang="en-US" dirty="0"/>
              <a:t>Pressing information package</a:t>
            </a:r>
          </a:p>
        </p:txBody>
      </p:sp>
      <p:sp>
        <p:nvSpPr>
          <p:cNvPr id="3" name="Content Placeholder 2">
            <a:extLst>
              <a:ext uri="{FF2B5EF4-FFF2-40B4-BE49-F238E27FC236}">
                <a16:creationId xmlns:a16="http://schemas.microsoft.com/office/drawing/2014/main" id="{634E101E-4EFA-D349-815C-144217D7BE6F}"/>
              </a:ext>
            </a:extLst>
          </p:cNvPr>
          <p:cNvSpPr>
            <a:spLocks noGrp="1"/>
          </p:cNvSpPr>
          <p:nvPr>
            <p:ph idx="1"/>
          </p:nvPr>
        </p:nvSpPr>
        <p:spPr>
          <a:xfrm>
            <a:off x="838200" y="1345324"/>
            <a:ext cx="4905375" cy="6541376"/>
          </a:xfrm>
        </p:spPr>
        <p:txBody>
          <a:bodyPr>
            <a:noAutofit/>
          </a:bodyPr>
          <a:lstStyle/>
          <a:p>
            <a:pPr>
              <a:buFont typeface="Courier New" panose="02070309020205020404" pitchFamily="49" charset="0"/>
              <a:buChar char="o"/>
            </a:pPr>
            <a:r>
              <a:rPr lang="en-US" sz="1200" i="1" dirty="0" err="1"/>
              <a:t>sensor_values.csv</a:t>
            </a:r>
            <a:endParaRPr lang="en-US" sz="1200" i="1" dirty="0"/>
          </a:p>
          <a:p>
            <a:pPr marL="457200" lvl="1" indent="0">
              <a:buNone/>
            </a:pPr>
            <a:r>
              <a:rPr lang="en-US" sz="1200" i="1" dirty="0"/>
              <a:t>Contains all information read by the </a:t>
            </a:r>
            <a:r>
              <a:rPr lang="en-US" sz="1200" i="1" dirty="0" err="1"/>
              <a:t>Warmtone</a:t>
            </a:r>
            <a:r>
              <a:rPr lang="en-US" sz="1200" i="1" dirty="0"/>
              <a:t> sensors during the pressing</a:t>
            </a:r>
          </a:p>
          <a:p>
            <a:pPr>
              <a:buFont typeface="Courier New" panose="02070309020205020404" pitchFamily="49" charset="0"/>
              <a:buChar char="o"/>
            </a:pPr>
            <a:r>
              <a:rPr lang="en-US" sz="1200" i="1" dirty="0" err="1"/>
              <a:t>setting_values.csv</a:t>
            </a:r>
            <a:endParaRPr lang="en-US" sz="1200" i="1" dirty="0"/>
          </a:p>
          <a:p>
            <a:pPr marL="457200" lvl="1" indent="0">
              <a:buNone/>
            </a:pPr>
            <a:r>
              <a:rPr lang="en-US" sz="1200" i="1" dirty="0"/>
              <a:t>Contains all information collected about the </a:t>
            </a:r>
            <a:r>
              <a:rPr lang="en-US" sz="1200" i="1" dirty="0" err="1"/>
              <a:t>Warmtone’s</a:t>
            </a:r>
            <a:r>
              <a:rPr lang="en-US" sz="1200" i="1" dirty="0"/>
              <a:t> settings during the pressing</a:t>
            </a:r>
          </a:p>
          <a:p>
            <a:pPr lvl="2"/>
            <a:r>
              <a:rPr lang="en-US" sz="1200" i="1" dirty="0"/>
              <a:t>Time per stage </a:t>
            </a:r>
          </a:p>
          <a:p>
            <a:pPr lvl="2"/>
            <a:r>
              <a:rPr lang="en-US" sz="1200" i="1" dirty="0"/>
              <a:t>Temperature settings</a:t>
            </a:r>
          </a:p>
          <a:p>
            <a:pPr>
              <a:buFont typeface="Courier New" panose="02070309020205020404" pitchFamily="49" charset="0"/>
              <a:buChar char="o"/>
            </a:pPr>
            <a:r>
              <a:rPr lang="en-US" sz="1200" i="1" dirty="0" err="1"/>
              <a:t>vinylparameters.csv</a:t>
            </a:r>
            <a:endParaRPr lang="en-US" sz="1200" i="1" dirty="0"/>
          </a:p>
          <a:p>
            <a:pPr marL="457200" lvl="1" indent="0">
              <a:buNone/>
            </a:pPr>
            <a:r>
              <a:rPr lang="en-US" sz="1200" i="1" dirty="0"/>
              <a:t>Contains all information about the vinyl used during the press, must be manually recorded</a:t>
            </a:r>
          </a:p>
          <a:p>
            <a:pPr lvl="2"/>
            <a:r>
              <a:rPr lang="en-US" sz="1200" i="1" dirty="0"/>
              <a:t>Chemical/plastic name </a:t>
            </a:r>
          </a:p>
          <a:p>
            <a:pPr lvl="2"/>
            <a:r>
              <a:rPr lang="en-US" sz="1200" i="1" dirty="0" err="1"/>
              <a:t>Colour</a:t>
            </a:r>
            <a:endParaRPr lang="en-US" sz="1200" i="1" dirty="0"/>
          </a:p>
          <a:p>
            <a:pPr lvl="2"/>
            <a:r>
              <a:rPr lang="en-US" sz="1200" i="1" dirty="0"/>
              <a:t>New/recycled</a:t>
            </a:r>
          </a:p>
          <a:p>
            <a:pPr marL="914400" lvl="2" indent="0">
              <a:buNone/>
            </a:pPr>
            <a:endParaRPr lang="en-US" sz="1200" i="1" dirty="0"/>
          </a:p>
        </p:txBody>
      </p:sp>
      <p:sp>
        <p:nvSpPr>
          <p:cNvPr id="4" name="TextBox 3">
            <a:extLst>
              <a:ext uri="{FF2B5EF4-FFF2-40B4-BE49-F238E27FC236}">
                <a16:creationId xmlns:a16="http://schemas.microsoft.com/office/drawing/2014/main" id="{5ABFC13C-AD2A-944F-AD66-F7EE42B05DE6}"/>
              </a:ext>
            </a:extLst>
          </p:cNvPr>
          <p:cNvSpPr txBox="1"/>
          <p:nvPr/>
        </p:nvSpPr>
        <p:spPr>
          <a:xfrm>
            <a:off x="6642538" y="1345324"/>
            <a:ext cx="4540469" cy="2308324"/>
          </a:xfrm>
          <a:prstGeom prst="rect">
            <a:avLst/>
          </a:prstGeom>
          <a:noFill/>
        </p:spPr>
        <p:txBody>
          <a:bodyPr wrap="square" rtlCol="0">
            <a:spAutoFit/>
          </a:bodyPr>
          <a:lstStyle/>
          <a:p>
            <a:pPr>
              <a:buFont typeface="Courier New" panose="02070309020205020404" pitchFamily="49" charset="0"/>
              <a:buChar char="o"/>
            </a:pPr>
            <a:r>
              <a:rPr lang="en-US" sz="1200" i="1" dirty="0" err="1"/>
              <a:t>environment.csv</a:t>
            </a:r>
            <a:endParaRPr lang="en-US" sz="1200" i="1" dirty="0"/>
          </a:p>
          <a:p>
            <a:pPr lvl="1"/>
            <a:r>
              <a:rPr lang="en-US" sz="1200" i="1" dirty="0"/>
              <a:t>Contains all information about the temperature, humidity, weather and boiler and steamer settings.</a:t>
            </a:r>
          </a:p>
          <a:p>
            <a:pPr lvl="1"/>
            <a:endParaRPr lang="en-US" sz="1200" i="1" dirty="0"/>
          </a:p>
          <a:p>
            <a:pPr>
              <a:buFont typeface="Courier New" panose="02070309020205020404" pitchFamily="49" charset="0"/>
              <a:buChar char="o"/>
            </a:pPr>
            <a:r>
              <a:rPr lang="en-US" sz="1200" i="1" dirty="0" err="1"/>
              <a:t>notes.txt</a:t>
            </a:r>
            <a:endParaRPr lang="en-US" sz="1200" i="1" dirty="0"/>
          </a:p>
          <a:p>
            <a:r>
              <a:rPr lang="en-US" sz="1200" i="1" dirty="0"/>
              <a:t>	Any miscellaneous notes included by the operator, to be used sparingly. </a:t>
            </a:r>
          </a:p>
          <a:p>
            <a:pPr>
              <a:buFont typeface="Courier New" panose="02070309020205020404" pitchFamily="49" charset="0"/>
              <a:buChar char="o"/>
            </a:pPr>
            <a:endParaRPr lang="en-US" sz="1200" i="1" dirty="0"/>
          </a:p>
          <a:p>
            <a:pPr>
              <a:buFont typeface="Courier New" panose="02070309020205020404" pitchFamily="49" charset="0"/>
              <a:buChar char="o"/>
            </a:pPr>
            <a:endParaRPr lang="en-US" sz="1200" i="1" dirty="0"/>
          </a:p>
          <a:p>
            <a:pPr>
              <a:buFont typeface="Courier New" panose="02070309020205020404" pitchFamily="49" charset="0"/>
              <a:buChar char="o"/>
            </a:pPr>
            <a:r>
              <a:rPr lang="en-US" sz="1200" i="1" dirty="0"/>
              <a:t>/</a:t>
            </a:r>
            <a:r>
              <a:rPr lang="en-US" sz="1200" i="1" dirty="0" err="1"/>
              <a:t>audiofiles</a:t>
            </a:r>
            <a:r>
              <a:rPr lang="en-US" sz="1200" i="1" dirty="0"/>
              <a:t>/</a:t>
            </a:r>
          </a:p>
          <a:p>
            <a:r>
              <a:rPr lang="en-US" sz="1200" i="1" dirty="0"/>
              <a:t>	Only included once the records have been recorded.</a:t>
            </a:r>
          </a:p>
          <a:p>
            <a:endParaRPr lang="en-US" sz="1200" dirty="0"/>
          </a:p>
        </p:txBody>
      </p:sp>
    </p:spTree>
    <p:extLst>
      <p:ext uri="{BB962C8B-B14F-4D97-AF65-F5344CB8AC3E}">
        <p14:creationId xmlns:p14="http://schemas.microsoft.com/office/powerpoint/2010/main" val="337403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30AA0D-12C5-B240-83DD-C656E9BB1162}"/>
              </a:ext>
            </a:extLst>
          </p:cNvPr>
          <p:cNvSpPr txBox="1"/>
          <p:nvPr/>
        </p:nvSpPr>
        <p:spPr>
          <a:xfrm>
            <a:off x="1824980" y="1523100"/>
            <a:ext cx="2123089" cy="276999"/>
          </a:xfrm>
          <a:prstGeom prst="rect">
            <a:avLst/>
          </a:prstGeom>
          <a:noFill/>
        </p:spPr>
        <p:txBody>
          <a:bodyPr wrap="square" rtlCol="0">
            <a:spAutoFit/>
          </a:bodyPr>
          <a:lstStyle/>
          <a:p>
            <a:r>
              <a:rPr lang="en-US" sz="1200" b="1" dirty="0"/>
              <a:t>Extruder</a:t>
            </a:r>
          </a:p>
        </p:txBody>
      </p:sp>
      <p:sp>
        <p:nvSpPr>
          <p:cNvPr id="5" name="TextBox 4">
            <a:extLst>
              <a:ext uri="{FF2B5EF4-FFF2-40B4-BE49-F238E27FC236}">
                <a16:creationId xmlns:a16="http://schemas.microsoft.com/office/drawing/2014/main" id="{42A47331-776E-6E43-B692-3110110ABDC7}"/>
              </a:ext>
            </a:extLst>
          </p:cNvPr>
          <p:cNvSpPr txBox="1"/>
          <p:nvPr/>
        </p:nvSpPr>
        <p:spPr>
          <a:xfrm>
            <a:off x="4886358" y="1484346"/>
            <a:ext cx="1178111" cy="276999"/>
          </a:xfrm>
          <a:prstGeom prst="rect">
            <a:avLst/>
          </a:prstGeom>
          <a:noFill/>
        </p:spPr>
        <p:txBody>
          <a:bodyPr wrap="square" rtlCol="0">
            <a:spAutoFit/>
          </a:bodyPr>
          <a:lstStyle/>
          <a:p>
            <a:r>
              <a:rPr lang="en-US" sz="1200" b="1" dirty="0" err="1"/>
              <a:t>Moulds</a:t>
            </a:r>
            <a:endParaRPr lang="en-US" sz="1200" b="1" dirty="0"/>
          </a:p>
        </p:txBody>
      </p:sp>
      <p:sp>
        <p:nvSpPr>
          <p:cNvPr id="6" name="TextBox 5">
            <a:extLst>
              <a:ext uri="{FF2B5EF4-FFF2-40B4-BE49-F238E27FC236}">
                <a16:creationId xmlns:a16="http://schemas.microsoft.com/office/drawing/2014/main" id="{FAB74C78-A990-764F-9967-A3AEAC722E02}"/>
              </a:ext>
            </a:extLst>
          </p:cNvPr>
          <p:cNvSpPr txBox="1"/>
          <p:nvPr/>
        </p:nvSpPr>
        <p:spPr>
          <a:xfrm>
            <a:off x="7521589" y="1487389"/>
            <a:ext cx="834135" cy="276999"/>
          </a:xfrm>
          <a:prstGeom prst="rect">
            <a:avLst/>
          </a:prstGeom>
          <a:noFill/>
        </p:spPr>
        <p:txBody>
          <a:bodyPr wrap="square" rtlCol="0">
            <a:spAutoFit/>
          </a:bodyPr>
          <a:lstStyle/>
          <a:p>
            <a:r>
              <a:rPr lang="en-US" sz="1200" b="1" dirty="0"/>
              <a:t>Press</a:t>
            </a:r>
          </a:p>
        </p:txBody>
      </p:sp>
      <p:sp>
        <p:nvSpPr>
          <p:cNvPr id="8" name="TextBox 7">
            <a:extLst>
              <a:ext uri="{FF2B5EF4-FFF2-40B4-BE49-F238E27FC236}">
                <a16:creationId xmlns:a16="http://schemas.microsoft.com/office/drawing/2014/main" id="{2E2F2CC2-6497-6446-95A8-F5DEF7C62BEE}"/>
              </a:ext>
            </a:extLst>
          </p:cNvPr>
          <p:cNvSpPr txBox="1"/>
          <p:nvPr/>
        </p:nvSpPr>
        <p:spPr>
          <a:xfrm>
            <a:off x="0" y="1985555"/>
            <a:ext cx="1824980" cy="276999"/>
          </a:xfrm>
          <a:prstGeom prst="rect">
            <a:avLst/>
          </a:prstGeom>
          <a:noFill/>
        </p:spPr>
        <p:txBody>
          <a:bodyPr wrap="square" rtlCol="0">
            <a:spAutoFit/>
          </a:bodyPr>
          <a:lstStyle/>
          <a:p>
            <a:r>
              <a:rPr lang="en-US" sz="1200" b="1" dirty="0" err="1"/>
              <a:t>s</a:t>
            </a:r>
            <a:r>
              <a:rPr lang="en-US" sz="1000" b="1" dirty="0" err="1"/>
              <a:t>ensor_values.csv</a:t>
            </a:r>
            <a:r>
              <a:rPr lang="en-US" sz="1000" b="1" dirty="0"/>
              <a:t>: </a:t>
            </a:r>
          </a:p>
        </p:txBody>
      </p:sp>
      <p:sp>
        <p:nvSpPr>
          <p:cNvPr id="9" name="TextBox 8">
            <a:extLst>
              <a:ext uri="{FF2B5EF4-FFF2-40B4-BE49-F238E27FC236}">
                <a16:creationId xmlns:a16="http://schemas.microsoft.com/office/drawing/2014/main" id="{BE306CEF-D9A7-9443-BAAB-FD2521891C71}"/>
              </a:ext>
            </a:extLst>
          </p:cNvPr>
          <p:cNvSpPr txBox="1"/>
          <p:nvPr/>
        </p:nvSpPr>
        <p:spPr>
          <a:xfrm>
            <a:off x="55425" y="3862385"/>
            <a:ext cx="1450427" cy="230832"/>
          </a:xfrm>
          <a:prstGeom prst="rect">
            <a:avLst/>
          </a:prstGeom>
          <a:noFill/>
        </p:spPr>
        <p:txBody>
          <a:bodyPr wrap="square" rtlCol="0">
            <a:spAutoFit/>
          </a:bodyPr>
          <a:lstStyle/>
          <a:p>
            <a:r>
              <a:rPr lang="en-US" sz="900" b="1" dirty="0" err="1"/>
              <a:t>Settings_values.csv</a:t>
            </a:r>
            <a:r>
              <a:rPr lang="en-US" sz="900" b="1" dirty="0"/>
              <a:t>: </a:t>
            </a:r>
          </a:p>
        </p:txBody>
      </p:sp>
      <p:sp>
        <p:nvSpPr>
          <p:cNvPr id="10" name="TextBox 9">
            <a:extLst>
              <a:ext uri="{FF2B5EF4-FFF2-40B4-BE49-F238E27FC236}">
                <a16:creationId xmlns:a16="http://schemas.microsoft.com/office/drawing/2014/main" id="{0F754D32-D1C9-A842-9636-0F1658A6D9B6}"/>
              </a:ext>
            </a:extLst>
          </p:cNvPr>
          <p:cNvSpPr txBox="1"/>
          <p:nvPr/>
        </p:nvSpPr>
        <p:spPr>
          <a:xfrm>
            <a:off x="4288222" y="1985555"/>
            <a:ext cx="2184000" cy="1015663"/>
          </a:xfrm>
          <a:prstGeom prst="rect">
            <a:avLst/>
          </a:prstGeom>
          <a:noFill/>
        </p:spPr>
        <p:txBody>
          <a:bodyPr wrap="square" rtlCol="0">
            <a:spAutoFit/>
          </a:bodyPr>
          <a:lstStyle/>
          <a:p>
            <a:r>
              <a:rPr lang="en-CA" sz="1200" dirty="0" err="1"/>
              <a:t>MouldSteamIn_PSI</a:t>
            </a:r>
            <a:r>
              <a:rPr lang="en-CA" sz="1200" dirty="0"/>
              <a:t>,  </a:t>
            </a:r>
          </a:p>
          <a:p>
            <a:r>
              <a:rPr lang="en-CA" sz="1200" dirty="0" err="1"/>
              <a:t>MouldSteamIn_F</a:t>
            </a:r>
            <a:r>
              <a:rPr lang="en-CA" sz="1200" dirty="0"/>
              <a:t>,  </a:t>
            </a:r>
          </a:p>
          <a:p>
            <a:r>
              <a:rPr lang="en-CA" sz="1200" dirty="0" err="1"/>
              <a:t>MouldSteamOutTop_F</a:t>
            </a:r>
            <a:r>
              <a:rPr lang="en-CA" sz="1200" dirty="0"/>
              <a:t>,  </a:t>
            </a:r>
          </a:p>
          <a:p>
            <a:r>
              <a:rPr lang="en-CA" sz="1200" dirty="0" err="1"/>
              <a:t>MouldSteamOutBottom_F</a:t>
            </a:r>
            <a:r>
              <a:rPr lang="en-CA" sz="1200" dirty="0"/>
              <a:t>,  </a:t>
            </a:r>
          </a:p>
          <a:p>
            <a:endParaRPr lang="en-US" sz="1200" dirty="0"/>
          </a:p>
        </p:txBody>
      </p:sp>
      <p:sp>
        <p:nvSpPr>
          <p:cNvPr id="11" name="TextBox 10">
            <a:extLst>
              <a:ext uri="{FF2B5EF4-FFF2-40B4-BE49-F238E27FC236}">
                <a16:creationId xmlns:a16="http://schemas.microsoft.com/office/drawing/2014/main" id="{33CF466D-7993-C24C-AD06-3C0D6BCDCAE0}"/>
              </a:ext>
            </a:extLst>
          </p:cNvPr>
          <p:cNvSpPr txBox="1"/>
          <p:nvPr/>
        </p:nvSpPr>
        <p:spPr>
          <a:xfrm>
            <a:off x="1425586" y="1985555"/>
            <a:ext cx="3028889" cy="1569660"/>
          </a:xfrm>
          <a:prstGeom prst="rect">
            <a:avLst/>
          </a:prstGeom>
          <a:noFill/>
        </p:spPr>
        <p:txBody>
          <a:bodyPr wrap="square" rtlCol="0">
            <a:spAutoFit/>
          </a:bodyPr>
          <a:lstStyle/>
          <a:p>
            <a:r>
              <a:rPr lang="en-CA" sz="1200" dirty="0" err="1"/>
              <a:t>ExtruderFeedthroatTemp_F</a:t>
            </a:r>
            <a:r>
              <a:rPr lang="en-CA" sz="1200" dirty="0"/>
              <a:t>,  </a:t>
            </a:r>
          </a:p>
          <a:p>
            <a:r>
              <a:rPr lang="en-CA" sz="1200" dirty="0"/>
              <a:t>ExtruderBarrelZone1Temp_F,  </a:t>
            </a:r>
          </a:p>
          <a:p>
            <a:r>
              <a:rPr lang="en-CA" sz="1200" dirty="0"/>
              <a:t>ExtruderBarrelZone2Temp_F,  </a:t>
            </a:r>
          </a:p>
          <a:p>
            <a:r>
              <a:rPr lang="en-CA" sz="1200" dirty="0"/>
              <a:t>ExtruderBarrelZone3Temp_F,  </a:t>
            </a:r>
          </a:p>
          <a:p>
            <a:r>
              <a:rPr lang="en-CA" sz="1200" dirty="0" err="1"/>
              <a:t>ExtruderDieZoneTemp_F</a:t>
            </a:r>
            <a:r>
              <a:rPr lang="en-CA" sz="1200" dirty="0"/>
              <a:t>,  </a:t>
            </a:r>
          </a:p>
          <a:p>
            <a:r>
              <a:rPr lang="en-CA" sz="1200" dirty="0" err="1"/>
              <a:t>ExtruderPremouldTemp_F</a:t>
            </a:r>
            <a:r>
              <a:rPr lang="en-CA" sz="1200" dirty="0"/>
              <a:t>,  </a:t>
            </a:r>
          </a:p>
          <a:p>
            <a:r>
              <a:rPr lang="en-CA" sz="1200" dirty="0" err="1"/>
              <a:t>ExtruderMeltTemp_F</a:t>
            </a:r>
            <a:endParaRPr lang="en-CA" sz="1200" dirty="0"/>
          </a:p>
          <a:p>
            <a:endParaRPr lang="en-US" sz="1200" dirty="0"/>
          </a:p>
        </p:txBody>
      </p:sp>
      <p:sp>
        <p:nvSpPr>
          <p:cNvPr id="12" name="TextBox 11">
            <a:extLst>
              <a:ext uri="{FF2B5EF4-FFF2-40B4-BE49-F238E27FC236}">
                <a16:creationId xmlns:a16="http://schemas.microsoft.com/office/drawing/2014/main" id="{95A3F171-E531-7947-917C-772FD4A9FFD8}"/>
              </a:ext>
            </a:extLst>
          </p:cNvPr>
          <p:cNvSpPr txBox="1"/>
          <p:nvPr/>
        </p:nvSpPr>
        <p:spPr>
          <a:xfrm>
            <a:off x="7117656" y="1914898"/>
            <a:ext cx="1845521" cy="470868"/>
          </a:xfrm>
          <a:prstGeom prst="rect">
            <a:avLst/>
          </a:prstGeom>
          <a:noFill/>
        </p:spPr>
        <p:txBody>
          <a:bodyPr wrap="square" rtlCol="0">
            <a:spAutoFit/>
          </a:bodyPr>
          <a:lstStyle/>
          <a:p>
            <a:r>
              <a:rPr lang="en-CA" sz="1200" dirty="0" err="1"/>
              <a:t>PressPosition_Inches</a:t>
            </a:r>
            <a:r>
              <a:rPr lang="en-CA" sz="1200" dirty="0"/>
              <a:t>,  </a:t>
            </a:r>
          </a:p>
          <a:p>
            <a:r>
              <a:rPr lang="en-CA" sz="1200" dirty="0" err="1"/>
              <a:t>PressForce_Ton</a:t>
            </a:r>
            <a:r>
              <a:rPr lang="en-CA" sz="1200" dirty="0"/>
              <a:t>,</a:t>
            </a:r>
          </a:p>
        </p:txBody>
      </p:sp>
      <p:sp>
        <p:nvSpPr>
          <p:cNvPr id="13" name="TextBox 12">
            <a:extLst>
              <a:ext uri="{FF2B5EF4-FFF2-40B4-BE49-F238E27FC236}">
                <a16:creationId xmlns:a16="http://schemas.microsoft.com/office/drawing/2014/main" id="{CF02295A-2878-E249-8424-1207FE365255}"/>
              </a:ext>
            </a:extLst>
          </p:cNvPr>
          <p:cNvSpPr txBox="1"/>
          <p:nvPr/>
        </p:nvSpPr>
        <p:spPr>
          <a:xfrm>
            <a:off x="1450427" y="3862385"/>
            <a:ext cx="3733083" cy="2862322"/>
          </a:xfrm>
          <a:prstGeom prst="rect">
            <a:avLst/>
          </a:prstGeom>
          <a:noFill/>
        </p:spPr>
        <p:txBody>
          <a:bodyPr wrap="square" rtlCol="0">
            <a:spAutoFit/>
          </a:bodyPr>
          <a:lstStyle/>
          <a:p>
            <a:r>
              <a:rPr lang="en-CA" sz="1200" dirty="0" err="1"/>
              <a:t>ExtruderFeedThroatTemp</a:t>
            </a:r>
            <a:r>
              <a:rPr lang="en-CA" sz="1200" dirty="0"/>
              <a:t>, </a:t>
            </a:r>
          </a:p>
          <a:p>
            <a:r>
              <a:rPr lang="en-CA" sz="1200" dirty="0"/>
              <a:t>ExtruderZone1Temp, </a:t>
            </a:r>
          </a:p>
          <a:p>
            <a:r>
              <a:rPr lang="en-CA" sz="1200" dirty="0"/>
              <a:t>ExtruderZone2Temp, </a:t>
            </a:r>
          </a:p>
          <a:p>
            <a:r>
              <a:rPr lang="en-CA" sz="1200" dirty="0"/>
              <a:t>ExtruderZone3Temp, </a:t>
            </a:r>
          </a:p>
          <a:p>
            <a:r>
              <a:rPr lang="en-CA" sz="1200" dirty="0" err="1"/>
              <a:t>ExtruderDieZoneTemp</a:t>
            </a:r>
            <a:r>
              <a:rPr lang="en-CA" sz="1200" dirty="0"/>
              <a:t>, </a:t>
            </a:r>
          </a:p>
          <a:p>
            <a:r>
              <a:rPr lang="en-CA" sz="1200" dirty="0" err="1"/>
              <a:t>ExtruderPremouldTemp</a:t>
            </a:r>
            <a:r>
              <a:rPr lang="en-CA" sz="1200" dirty="0"/>
              <a:t>, </a:t>
            </a:r>
          </a:p>
          <a:p>
            <a:r>
              <a:rPr lang="en-CA" sz="1200" dirty="0" err="1"/>
              <a:t>ExtruderMeltTemp</a:t>
            </a:r>
            <a:r>
              <a:rPr lang="en-CA" sz="1200" dirty="0"/>
              <a:t>, </a:t>
            </a:r>
          </a:p>
          <a:p>
            <a:r>
              <a:rPr lang="en-CA" sz="1200" dirty="0" err="1"/>
              <a:t>ExtruderDriveOpSpeed</a:t>
            </a:r>
            <a:r>
              <a:rPr lang="en-CA" sz="1200" dirty="0"/>
              <a:t>, </a:t>
            </a:r>
          </a:p>
          <a:p>
            <a:r>
              <a:rPr lang="en-CA" sz="1200" dirty="0" err="1"/>
              <a:t>ExtruderMinTime</a:t>
            </a:r>
            <a:r>
              <a:rPr lang="en-CA" sz="1200" dirty="0"/>
              <a:t>, </a:t>
            </a:r>
          </a:p>
          <a:p>
            <a:r>
              <a:rPr lang="en-CA" sz="1200" dirty="0" err="1"/>
              <a:t>ExtruderMaxTime</a:t>
            </a:r>
            <a:r>
              <a:rPr lang="en-CA" sz="1200" dirty="0"/>
              <a:t>, </a:t>
            </a:r>
          </a:p>
          <a:p>
            <a:r>
              <a:rPr lang="en-CA" sz="1200" dirty="0" err="1"/>
              <a:t>ExtruderNumberOfStartingPucks</a:t>
            </a:r>
            <a:r>
              <a:rPr lang="en-CA" sz="1200" dirty="0"/>
              <a:t>, </a:t>
            </a:r>
          </a:p>
          <a:p>
            <a:r>
              <a:rPr lang="en-CA" sz="1200" dirty="0" err="1"/>
              <a:t>ExtruderTimeAddToStartingPucks</a:t>
            </a:r>
            <a:r>
              <a:rPr lang="en-CA" sz="1200" dirty="0"/>
              <a:t>, </a:t>
            </a:r>
          </a:p>
          <a:p>
            <a:r>
              <a:rPr lang="en-CA" sz="1200" dirty="0" err="1"/>
              <a:t>ExtruderTime</a:t>
            </a:r>
            <a:r>
              <a:rPr lang="en-CA" sz="1200" dirty="0"/>
              <a:t>, </a:t>
            </a:r>
          </a:p>
          <a:p>
            <a:r>
              <a:rPr lang="en-CA" sz="1200" dirty="0" err="1"/>
              <a:t>ExtruderStartDelay</a:t>
            </a:r>
            <a:r>
              <a:rPr lang="en-CA" sz="1200" dirty="0"/>
              <a:t>, </a:t>
            </a:r>
          </a:p>
          <a:p>
            <a:endParaRPr lang="en-US" sz="1200" dirty="0"/>
          </a:p>
        </p:txBody>
      </p:sp>
      <p:sp>
        <p:nvSpPr>
          <p:cNvPr id="14" name="TextBox 13">
            <a:extLst>
              <a:ext uri="{FF2B5EF4-FFF2-40B4-BE49-F238E27FC236}">
                <a16:creationId xmlns:a16="http://schemas.microsoft.com/office/drawing/2014/main" id="{7CEF84A0-919F-AB4B-9250-A0F5F03C5806}"/>
              </a:ext>
            </a:extLst>
          </p:cNvPr>
          <p:cNvSpPr txBox="1"/>
          <p:nvPr/>
        </p:nvSpPr>
        <p:spPr>
          <a:xfrm>
            <a:off x="4288221" y="3862385"/>
            <a:ext cx="2356229" cy="2369370"/>
          </a:xfrm>
          <a:prstGeom prst="rect">
            <a:avLst/>
          </a:prstGeom>
          <a:noFill/>
        </p:spPr>
        <p:txBody>
          <a:bodyPr wrap="square" rtlCol="0">
            <a:spAutoFit/>
          </a:bodyPr>
          <a:lstStyle/>
          <a:p>
            <a:r>
              <a:rPr lang="en-CA" sz="1200" dirty="0" err="1"/>
              <a:t>HeatCycleDelay</a:t>
            </a:r>
            <a:r>
              <a:rPr lang="en-CA" sz="1200" dirty="0"/>
              <a:t>, </a:t>
            </a:r>
          </a:p>
          <a:p>
            <a:r>
              <a:rPr lang="en-CA" sz="1200" dirty="0" err="1"/>
              <a:t>HeatCycleHeatTime</a:t>
            </a:r>
            <a:r>
              <a:rPr lang="en-CA" sz="1200" dirty="0"/>
              <a:t>, </a:t>
            </a:r>
          </a:p>
          <a:p>
            <a:r>
              <a:rPr lang="en-CA" sz="1200" dirty="0" err="1"/>
              <a:t>HeatCycleDwellTime</a:t>
            </a:r>
            <a:r>
              <a:rPr lang="en-CA" sz="1200" dirty="0"/>
              <a:t>, </a:t>
            </a:r>
          </a:p>
          <a:p>
            <a:r>
              <a:rPr lang="en-CA" sz="1200" dirty="0" err="1"/>
              <a:t>HeatCycleCoolTime</a:t>
            </a:r>
            <a:r>
              <a:rPr lang="en-CA" sz="1200" dirty="0"/>
              <a:t>, </a:t>
            </a:r>
          </a:p>
          <a:p>
            <a:r>
              <a:rPr lang="en-CA" sz="1200" dirty="0" err="1"/>
              <a:t>HeatOffsetSetPoint</a:t>
            </a:r>
            <a:r>
              <a:rPr lang="en-CA" sz="1200" dirty="0"/>
              <a:t>, </a:t>
            </a:r>
          </a:p>
          <a:p>
            <a:endParaRPr lang="en-CA" sz="1200" dirty="0"/>
          </a:p>
          <a:p>
            <a:r>
              <a:rPr lang="en-CA" sz="1200" dirty="0" err="1"/>
              <a:t>HeatWaterPurgeTimeSetPoint</a:t>
            </a:r>
            <a:r>
              <a:rPr lang="en-CA" sz="1200" dirty="0"/>
              <a:t>, </a:t>
            </a:r>
          </a:p>
          <a:p>
            <a:r>
              <a:rPr lang="en-CA" sz="1200" dirty="0" err="1"/>
              <a:t>HeatSteamBuildTimeSetPoint</a:t>
            </a:r>
            <a:r>
              <a:rPr lang="en-CA" sz="1200" dirty="0"/>
              <a:t>, </a:t>
            </a:r>
          </a:p>
          <a:p>
            <a:r>
              <a:rPr lang="en-CA" sz="1200" dirty="0" err="1"/>
              <a:t>HeatSteamPurgeTimeSetPoint</a:t>
            </a:r>
            <a:r>
              <a:rPr lang="en-CA" sz="1200" dirty="0"/>
              <a:t>, </a:t>
            </a:r>
          </a:p>
          <a:p>
            <a:r>
              <a:rPr lang="en-CA" sz="1200" dirty="0" err="1"/>
              <a:t>HeatDualDrainTimeSetPoint</a:t>
            </a:r>
            <a:r>
              <a:rPr lang="en-CA" sz="1200" dirty="0"/>
              <a:t>, </a:t>
            </a:r>
          </a:p>
          <a:p>
            <a:endParaRPr lang="en-CA" sz="1200" dirty="0"/>
          </a:p>
          <a:p>
            <a:endParaRPr lang="en-US" sz="1200" dirty="0"/>
          </a:p>
        </p:txBody>
      </p:sp>
      <p:sp>
        <p:nvSpPr>
          <p:cNvPr id="15" name="TextBox 14">
            <a:extLst>
              <a:ext uri="{FF2B5EF4-FFF2-40B4-BE49-F238E27FC236}">
                <a16:creationId xmlns:a16="http://schemas.microsoft.com/office/drawing/2014/main" id="{0F6BF06D-1A2A-5D4F-BD33-903BDF2C9087}"/>
              </a:ext>
            </a:extLst>
          </p:cNvPr>
          <p:cNvSpPr txBox="1"/>
          <p:nvPr/>
        </p:nvSpPr>
        <p:spPr>
          <a:xfrm>
            <a:off x="6926317" y="3679101"/>
            <a:ext cx="2501461" cy="2492990"/>
          </a:xfrm>
          <a:prstGeom prst="rect">
            <a:avLst/>
          </a:prstGeom>
          <a:noFill/>
        </p:spPr>
        <p:txBody>
          <a:bodyPr wrap="square" rtlCol="0">
            <a:spAutoFit/>
          </a:bodyPr>
          <a:lstStyle/>
          <a:p>
            <a:r>
              <a:rPr lang="en-CA" sz="1200" dirty="0" err="1"/>
              <a:t>PressForce</a:t>
            </a:r>
            <a:r>
              <a:rPr lang="en-CA" sz="1200" dirty="0"/>
              <a:t>, </a:t>
            </a:r>
          </a:p>
          <a:p>
            <a:endParaRPr lang="en-CA" sz="1200" dirty="0"/>
          </a:p>
          <a:p>
            <a:r>
              <a:rPr lang="en-CA" sz="1200" dirty="0" err="1"/>
              <a:t>PressCloseToPressureSpeed</a:t>
            </a:r>
            <a:r>
              <a:rPr lang="en-CA" sz="1200" dirty="0"/>
              <a:t>, </a:t>
            </a:r>
          </a:p>
          <a:p>
            <a:r>
              <a:rPr lang="en-CA" sz="1200" dirty="0" err="1"/>
              <a:t>PressCloseToLowPositionSpeed</a:t>
            </a:r>
            <a:r>
              <a:rPr lang="en-CA" sz="1200" dirty="0"/>
              <a:t>, </a:t>
            </a:r>
          </a:p>
          <a:p>
            <a:r>
              <a:rPr lang="en-CA" sz="1200" dirty="0" err="1"/>
              <a:t>PressLowPositionMaxPressure</a:t>
            </a:r>
            <a:r>
              <a:rPr lang="en-CA" sz="1200" dirty="0"/>
              <a:t>, </a:t>
            </a:r>
          </a:p>
          <a:p>
            <a:r>
              <a:rPr lang="en-CA" sz="1200" dirty="0" err="1"/>
              <a:t>PressCloseLowPosition</a:t>
            </a:r>
            <a:r>
              <a:rPr lang="en-CA" sz="1200" dirty="0"/>
              <a:t>, </a:t>
            </a:r>
          </a:p>
          <a:p>
            <a:r>
              <a:rPr lang="en-CA" sz="1200" dirty="0" err="1"/>
              <a:t>PressCloseMidPositionSpeed</a:t>
            </a:r>
            <a:r>
              <a:rPr lang="en-CA" sz="1200" dirty="0"/>
              <a:t>, </a:t>
            </a:r>
          </a:p>
          <a:p>
            <a:r>
              <a:rPr lang="en-CA" sz="1200" dirty="0" err="1"/>
              <a:t>PressMidPositionMaxPressure</a:t>
            </a:r>
            <a:r>
              <a:rPr lang="en-CA" sz="1200" dirty="0"/>
              <a:t>, </a:t>
            </a:r>
          </a:p>
          <a:p>
            <a:r>
              <a:rPr lang="en-CA" sz="1200" dirty="0" err="1"/>
              <a:t>PressCloseMidPosition</a:t>
            </a:r>
            <a:r>
              <a:rPr lang="en-CA" sz="1200" dirty="0"/>
              <a:t>, </a:t>
            </a:r>
          </a:p>
          <a:p>
            <a:r>
              <a:rPr lang="en-CA" sz="1200" dirty="0" err="1"/>
              <a:t>PressCloseToHighPositionSpeed</a:t>
            </a:r>
            <a:r>
              <a:rPr lang="en-CA" sz="1200" dirty="0"/>
              <a:t>, </a:t>
            </a:r>
          </a:p>
          <a:p>
            <a:r>
              <a:rPr lang="en-CA" sz="1200" dirty="0" err="1"/>
              <a:t>PressHighPositionMaxPressure</a:t>
            </a:r>
            <a:r>
              <a:rPr lang="en-CA" sz="1200" dirty="0"/>
              <a:t>, </a:t>
            </a:r>
          </a:p>
          <a:p>
            <a:r>
              <a:rPr lang="en-CA" sz="1200" dirty="0" err="1"/>
              <a:t>PressCloseHighPostion</a:t>
            </a:r>
            <a:r>
              <a:rPr lang="en-CA" sz="1200" dirty="0"/>
              <a:t>, </a:t>
            </a:r>
          </a:p>
          <a:p>
            <a:endParaRPr lang="en-CA" sz="1200" dirty="0"/>
          </a:p>
        </p:txBody>
      </p:sp>
      <p:sp>
        <p:nvSpPr>
          <p:cNvPr id="2" name="TextBox 1">
            <a:extLst>
              <a:ext uri="{FF2B5EF4-FFF2-40B4-BE49-F238E27FC236}">
                <a16:creationId xmlns:a16="http://schemas.microsoft.com/office/drawing/2014/main" id="{111A2D02-87FE-8148-ACD2-E5C732DBF3A7}"/>
              </a:ext>
            </a:extLst>
          </p:cNvPr>
          <p:cNvSpPr txBox="1"/>
          <p:nvPr/>
        </p:nvSpPr>
        <p:spPr>
          <a:xfrm>
            <a:off x="9367101" y="3586768"/>
            <a:ext cx="2961533" cy="2492990"/>
          </a:xfrm>
          <a:prstGeom prst="rect">
            <a:avLst/>
          </a:prstGeom>
          <a:noFill/>
        </p:spPr>
        <p:txBody>
          <a:bodyPr wrap="square" rtlCol="0">
            <a:spAutoFit/>
          </a:bodyPr>
          <a:lstStyle/>
          <a:p>
            <a:r>
              <a:rPr lang="en-CA" sz="1200" dirty="0" err="1"/>
              <a:t>PressOpenToLowPositionSpeed</a:t>
            </a:r>
            <a:r>
              <a:rPr lang="en-CA" sz="1200" dirty="0"/>
              <a:t>, </a:t>
            </a:r>
          </a:p>
          <a:p>
            <a:r>
              <a:rPr lang="en-CA" sz="1200" dirty="0" err="1"/>
              <a:t>PressOpenLowPosition</a:t>
            </a:r>
            <a:r>
              <a:rPr lang="en-CA" sz="1200" dirty="0"/>
              <a:t>, </a:t>
            </a:r>
          </a:p>
          <a:p>
            <a:r>
              <a:rPr lang="en-CA" sz="1200" dirty="0" err="1"/>
              <a:t>PressOpenToMidPositionSpeed</a:t>
            </a:r>
            <a:r>
              <a:rPr lang="en-CA" sz="1200" dirty="0"/>
              <a:t>, </a:t>
            </a:r>
          </a:p>
          <a:p>
            <a:r>
              <a:rPr lang="en-CA" sz="1200" dirty="0" err="1"/>
              <a:t>PressOpenMidPosition</a:t>
            </a:r>
            <a:r>
              <a:rPr lang="en-CA" sz="1200" dirty="0"/>
              <a:t>, </a:t>
            </a:r>
          </a:p>
          <a:p>
            <a:r>
              <a:rPr lang="en-CA" sz="1200" dirty="0" err="1"/>
              <a:t>PressOpenToNearBottomPositionSpeed</a:t>
            </a:r>
            <a:r>
              <a:rPr lang="en-CA" sz="1200" dirty="0"/>
              <a:t>, </a:t>
            </a:r>
          </a:p>
          <a:p>
            <a:r>
              <a:rPr lang="en-CA" sz="1200" dirty="0" err="1"/>
              <a:t>PressOpenNearBottomPosition</a:t>
            </a:r>
            <a:r>
              <a:rPr lang="en-CA" sz="1200" dirty="0"/>
              <a:t>, </a:t>
            </a:r>
          </a:p>
          <a:p>
            <a:r>
              <a:rPr lang="en-CA" sz="1200" dirty="0" err="1"/>
              <a:t>PressOpenToBottomPositionSpeed</a:t>
            </a:r>
            <a:r>
              <a:rPr lang="en-CA" sz="1200" dirty="0"/>
              <a:t>,</a:t>
            </a:r>
          </a:p>
          <a:p>
            <a:r>
              <a:rPr lang="en-CA" sz="1200" dirty="0" err="1"/>
              <a:t>PressOpenBottomPosition</a:t>
            </a:r>
            <a:r>
              <a:rPr lang="en-CA" sz="1200" dirty="0"/>
              <a:t>, </a:t>
            </a:r>
          </a:p>
          <a:p>
            <a:r>
              <a:rPr lang="en-CA" sz="1200" dirty="0" err="1"/>
              <a:t>PressOpenMaxPressure</a:t>
            </a:r>
            <a:r>
              <a:rPr lang="en-CA" sz="1200" dirty="0"/>
              <a:t>, </a:t>
            </a:r>
          </a:p>
          <a:p>
            <a:endParaRPr lang="en-CA" sz="1200" dirty="0"/>
          </a:p>
          <a:p>
            <a:r>
              <a:rPr lang="en-CA" sz="1200" dirty="0" err="1"/>
              <a:t>PressRamOffsetPosition</a:t>
            </a:r>
            <a:r>
              <a:rPr lang="en-CA" sz="1200" dirty="0"/>
              <a:t>, </a:t>
            </a:r>
          </a:p>
          <a:p>
            <a:r>
              <a:rPr lang="en-CA" sz="1200" dirty="0" err="1"/>
              <a:t>PressHighHighPosition</a:t>
            </a:r>
            <a:r>
              <a:rPr lang="en-CA" sz="1200" dirty="0"/>
              <a:t>, </a:t>
            </a:r>
          </a:p>
          <a:p>
            <a:r>
              <a:rPr lang="en-CA" sz="1200" dirty="0" err="1"/>
              <a:t>PressAtPressureTime</a:t>
            </a:r>
            <a:endParaRPr lang="en-US" sz="1200" dirty="0"/>
          </a:p>
        </p:txBody>
      </p:sp>
      <p:sp>
        <p:nvSpPr>
          <p:cNvPr id="16" name="Title 1">
            <a:extLst>
              <a:ext uri="{FF2B5EF4-FFF2-40B4-BE49-F238E27FC236}">
                <a16:creationId xmlns:a16="http://schemas.microsoft.com/office/drawing/2014/main" id="{1CB1049C-8A59-DF40-ABAF-96D3BB3F0355}"/>
              </a:ext>
            </a:extLst>
          </p:cNvPr>
          <p:cNvSpPr>
            <a:spLocks noGrp="1"/>
          </p:cNvSpPr>
          <p:nvPr>
            <p:ph type="title"/>
          </p:nvPr>
        </p:nvSpPr>
        <p:spPr/>
        <p:txBody>
          <a:bodyPr/>
          <a:lstStyle/>
          <a:p>
            <a:r>
              <a:rPr lang="en-US" dirty="0"/>
              <a:t>Data in the </a:t>
            </a:r>
            <a:r>
              <a:rPr lang="en-US" dirty="0" err="1"/>
              <a:t>Warmtone</a:t>
            </a:r>
            <a:r>
              <a:rPr lang="en-US" dirty="0"/>
              <a:t> CSV files</a:t>
            </a:r>
          </a:p>
        </p:txBody>
      </p:sp>
      <p:cxnSp>
        <p:nvCxnSpPr>
          <p:cNvPr id="7" name="Straight Connector 6">
            <a:extLst>
              <a:ext uri="{FF2B5EF4-FFF2-40B4-BE49-F238E27FC236}">
                <a16:creationId xmlns:a16="http://schemas.microsoft.com/office/drawing/2014/main" id="{D54415EE-6E0C-5E47-B5DF-6F4CB7B8EDB3}"/>
              </a:ext>
            </a:extLst>
          </p:cNvPr>
          <p:cNvCxnSpPr/>
          <p:nvPr/>
        </p:nvCxnSpPr>
        <p:spPr>
          <a:xfrm>
            <a:off x="4078014" y="1608083"/>
            <a:ext cx="0" cy="4803227"/>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56F56E89-A8E8-DC41-9ABE-9CA19DC8B263}"/>
              </a:ext>
            </a:extLst>
          </p:cNvPr>
          <p:cNvCxnSpPr/>
          <p:nvPr/>
        </p:nvCxnSpPr>
        <p:spPr>
          <a:xfrm>
            <a:off x="6794938" y="1608083"/>
            <a:ext cx="0" cy="480322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4529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49BB9-27EF-714A-999E-D352B65EE611}"/>
              </a:ext>
            </a:extLst>
          </p:cNvPr>
          <p:cNvSpPr>
            <a:spLocks noGrp="1"/>
          </p:cNvSpPr>
          <p:nvPr>
            <p:ph type="title"/>
          </p:nvPr>
        </p:nvSpPr>
        <p:spPr/>
        <p:txBody>
          <a:bodyPr/>
          <a:lstStyle/>
          <a:p>
            <a:r>
              <a:rPr lang="en-US" dirty="0"/>
              <a:t>A note about data from the </a:t>
            </a:r>
            <a:r>
              <a:rPr lang="en-US" dirty="0" err="1"/>
              <a:t>Warmtone</a:t>
            </a:r>
            <a:endParaRPr lang="en-US" dirty="0"/>
          </a:p>
        </p:txBody>
      </p:sp>
      <p:sp>
        <p:nvSpPr>
          <p:cNvPr id="3" name="Content Placeholder 2">
            <a:extLst>
              <a:ext uri="{FF2B5EF4-FFF2-40B4-BE49-F238E27FC236}">
                <a16:creationId xmlns:a16="http://schemas.microsoft.com/office/drawing/2014/main" id="{80288C8E-2C86-7D4C-BDC3-8B4EDD3D6EB2}"/>
              </a:ext>
            </a:extLst>
          </p:cNvPr>
          <p:cNvSpPr>
            <a:spLocks noGrp="1"/>
          </p:cNvSpPr>
          <p:nvPr>
            <p:ph idx="1"/>
          </p:nvPr>
        </p:nvSpPr>
        <p:spPr/>
        <p:txBody>
          <a:bodyPr/>
          <a:lstStyle/>
          <a:p>
            <a:r>
              <a:rPr lang="en-US" dirty="0"/>
              <a:t>Most sensor data is temperature in </a:t>
            </a:r>
            <a:r>
              <a:rPr lang="en-US" dirty="0" err="1"/>
              <a:t>Farenheit</a:t>
            </a:r>
            <a:r>
              <a:rPr lang="en-US" dirty="0"/>
              <a:t> </a:t>
            </a:r>
          </a:p>
          <a:p>
            <a:r>
              <a:rPr lang="en-US" dirty="0"/>
              <a:t>Most settings are set as a time e.g.: heat time, dwell time, cool time, etc. </a:t>
            </a:r>
          </a:p>
        </p:txBody>
      </p:sp>
    </p:spTree>
    <p:extLst>
      <p:ext uri="{BB962C8B-B14F-4D97-AF65-F5344CB8AC3E}">
        <p14:creationId xmlns:p14="http://schemas.microsoft.com/office/powerpoint/2010/main" val="2705794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aterloo">
  <a:themeElements>
    <a:clrScheme name="Waterloo2016">
      <a:dk1>
        <a:sysClr val="windowText" lastClr="000000"/>
      </a:dk1>
      <a:lt1>
        <a:sysClr val="window" lastClr="FFFFFF"/>
      </a:lt1>
      <a:dk2>
        <a:srgbClr val="757575"/>
      </a:dk2>
      <a:lt2>
        <a:srgbClr val="D6D6D6"/>
      </a:lt2>
      <a:accent1>
        <a:srgbClr val="FFD54F"/>
      </a:accent1>
      <a:accent2>
        <a:srgbClr val="0C0C0C"/>
      </a:accent2>
      <a:accent3>
        <a:srgbClr val="AEAEAE"/>
      </a:accent3>
      <a:accent4>
        <a:srgbClr val="B71233"/>
      </a:accent4>
      <a:accent5>
        <a:srgbClr val="7F7F7F"/>
      </a:accent5>
      <a:accent6>
        <a:srgbClr val="0073CE"/>
      </a:accent6>
      <a:hlink>
        <a:srgbClr val="353535"/>
      </a:hlink>
      <a:folHlink>
        <a:srgbClr val="595959"/>
      </a:folHlink>
    </a:clrScheme>
    <a:fontScheme name="Impact + Georgia">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aterloo" id="{25545CF9-D723-0446-8486-CBF4791F6CFA}" vid="{EC259396-1D33-E045-BC42-233C7D79430E}"/>
    </a:ext>
  </a:extLst>
</a:theme>
</file>

<file path=docProps/app.xml><?xml version="1.0" encoding="utf-8"?>
<Properties xmlns="http://schemas.openxmlformats.org/officeDocument/2006/extended-properties" xmlns:vt="http://schemas.openxmlformats.org/officeDocument/2006/docPropsVTypes">
  <Template>Waterloo</Template>
  <TotalTime>9874</TotalTime>
  <Words>1366</Words>
  <Application>Microsoft Macintosh PowerPoint</Application>
  <PresentationFormat>Widescreen</PresentationFormat>
  <Paragraphs>207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Courier New</vt:lpstr>
      <vt:lpstr>Georgia</vt:lpstr>
      <vt:lpstr>Impact</vt:lpstr>
      <vt:lpstr>Verdana</vt:lpstr>
      <vt:lpstr>Wingdings</vt:lpstr>
      <vt:lpstr>Waterloo</vt:lpstr>
      <vt:lpstr>Viryl-UW Project:  Plan for the collection and analysis of data</vt:lpstr>
      <vt:lpstr>Table of Contents</vt:lpstr>
      <vt:lpstr>Data from the Warmtone</vt:lpstr>
      <vt:lpstr>Other data that will be collected</vt:lpstr>
      <vt:lpstr>Job Names</vt:lpstr>
      <vt:lpstr>PowerPoint Presentation</vt:lpstr>
      <vt:lpstr>Pressing information package</vt:lpstr>
      <vt:lpstr>Data in the Warmtone CSV files</vt:lpstr>
      <vt:lpstr>A note about data from the Warmtone</vt:lpstr>
      <vt:lpstr>Extruder Parameters</vt:lpstr>
      <vt:lpstr>Press Parameters</vt:lpstr>
      <vt:lpstr>Mould Parameters</vt:lpstr>
      <vt:lpstr>Different Vinyl Compounds</vt:lpstr>
      <vt:lpstr>Recording of audio files</vt:lpstr>
      <vt:lpstr>Storage, backup and sharing of data</vt:lpstr>
      <vt:lpstr>Analysis Software</vt:lpstr>
      <vt:lpstr>Summary</vt:lpstr>
      <vt:lpstr>CHRISTOPHER ZAWORSKI CJZAWORS@UWATERLOO.CA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Viryl-UW Project:  Plan for the collection and analysis of data</dc:title>
  <dc:creator>Christopher Zaworski</dc:creator>
  <cp:lastModifiedBy>Christopher Zaworski</cp:lastModifiedBy>
  <cp:revision>145</cp:revision>
  <dcterms:created xsi:type="dcterms:W3CDTF">2018-08-20T18:11:14Z</dcterms:created>
  <dcterms:modified xsi:type="dcterms:W3CDTF">2018-09-17T12:50:58Z</dcterms:modified>
</cp:coreProperties>
</file>