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C74684-6A1F-864C-B861-A8141F3336D8}" v="2990" dt="2025-05-05T16:14:50.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84"/>
  </p:normalViewPr>
  <p:slideViewPr>
    <p:cSldViewPr snapToGrid="0">
      <p:cViewPr varScale="1">
        <p:scale>
          <a:sx n="21" d="100"/>
          <a:sy n="21" d="100"/>
        </p:scale>
        <p:origin x="20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loran, Zakary" userId="d81631aa-d763-480c-8f5e-663f9c8bd1cd" providerId="ADAL" clId="{60C74684-6A1F-864C-B861-A8141F3336D8}"/>
    <pc:docChg chg="undo custSel modSld">
      <pc:chgData name="Halloran, Zakary" userId="d81631aa-d763-480c-8f5e-663f9c8bd1cd" providerId="ADAL" clId="{60C74684-6A1F-864C-B861-A8141F3336D8}" dt="2025-05-05T16:14:50.214" v="3044" actId="1076"/>
      <pc:docMkLst>
        <pc:docMk/>
      </pc:docMkLst>
      <pc:sldChg chg="addSp delSp modSp mod modNotesTx">
        <pc:chgData name="Halloran, Zakary" userId="d81631aa-d763-480c-8f5e-663f9c8bd1cd" providerId="ADAL" clId="{60C74684-6A1F-864C-B861-A8141F3336D8}" dt="2025-05-05T16:14:50.214" v="3044" actId="1076"/>
        <pc:sldMkLst>
          <pc:docMk/>
          <pc:sldMk cId="601965700" sldId="256"/>
        </pc:sldMkLst>
        <pc:spChg chg="add del mod">
          <ac:chgData name="Halloran, Zakary" userId="d81631aa-d763-480c-8f5e-663f9c8bd1cd" providerId="ADAL" clId="{60C74684-6A1F-864C-B861-A8141F3336D8}" dt="2025-04-28T20:26:26.321" v="3015" actId="21"/>
          <ac:spMkLst>
            <pc:docMk/>
            <pc:sldMk cId="601965700" sldId="256"/>
            <ac:spMk id="2" creationId="{65C8211F-0E96-AC5E-E6D1-E7FB5E1897F2}"/>
          </ac:spMkLst>
        </pc:spChg>
        <pc:spChg chg="add del mod">
          <ac:chgData name="Halloran, Zakary" userId="d81631aa-d763-480c-8f5e-663f9c8bd1cd" providerId="ADAL" clId="{60C74684-6A1F-864C-B861-A8141F3336D8}" dt="2025-04-28T18:18:28.412" v="3"/>
          <ac:spMkLst>
            <pc:docMk/>
            <pc:sldMk cId="601965700" sldId="256"/>
            <ac:spMk id="2" creationId="{B80F8207-7A7F-DD0E-536D-221C83526FF7}"/>
          </ac:spMkLst>
        </pc:spChg>
        <pc:spChg chg="add del mod">
          <ac:chgData name="Halloran, Zakary" userId="d81631aa-d763-480c-8f5e-663f9c8bd1cd" providerId="ADAL" clId="{60C74684-6A1F-864C-B861-A8141F3336D8}" dt="2025-04-28T18:48:00.153" v="730"/>
          <ac:spMkLst>
            <pc:docMk/>
            <pc:sldMk cId="601965700" sldId="256"/>
            <ac:spMk id="3" creationId="{273BD4CE-6DEA-BCCE-93F0-E3F3343E49B6}"/>
          </ac:spMkLst>
        </pc:spChg>
        <pc:spChg chg="add del mod">
          <ac:chgData name="Halloran, Zakary" userId="d81631aa-d763-480c-8f5e-663f9c8bd1cd" providerId="ADAL" clId="{60C74684-6A1F-864C-B861-A8141F3336D8}" dt="2025-04-28T20:09:34.048" v="2625"/>
          <ac:spMkLst>
            <pc:docMk/>
            <pc:sldMk cId="601965700" sldId="256"/>
            <ac:spMk id="3" creationId="{56786269-B57E-5A29-C535-E95AB53A4506}"/>
          </ac:spMkLst>
        </pc:spChg>
        <pc:spChg chg="add del mod">
          <ac:chgData name="Halloran, Zakary" userId="d81631aa-d763-480c-8f5e-663f9c8bd1cd" providerId="ADAL" clId="{60C74684-6A1F-864C-B861-A8141F3336D8}" dt="2025-04-28T18:56:45.506" v="784" actId="113"/>
          <ac:spMkLst>
            <pc:docMk/>
            <pc:sldMk cId="601965700" sldId="256"/>
            <ac:spMk id="4" creationId="{7F03F334-70A8-9A84-B6E8-C00FD25058A3}"/>
          </ac:spMkLst>
        </pc:spChg>
        <pc:spChg chg="add del mod">
          <ac:chgData name="Halloran, Zakary" userId="d81631aa-d763-480c-8f5e-663f9c8bd1cd" providerId="ADAL" clId="{60C74684-6A1F-864C-B861-A8141F3336D8}" dt="2025-04-28T20:19:26.302" v="2728" actId="1076"/>
          <ac:spMkLst>
            <pc:docMk/>
            <pc:sldMk cId="601965700" sldId="256"/>
            <ac:spMk id="5" creationId="{88727697-91AD-B1BE-2C11-4A3A2FF7B359}"/>
          </ac:spMkLst>
        </pc:spChg>
        <pc:spChg chg="mod">
          <ac:chgData name="Halloran, Zakary" userId="d81631aa-d763-480c-8f5e-663f9c8bd1cd" providerId="ADAL" clId="{60C74684-6A1F-864C-B861-A8141F3336D8}" dt="2025-04-28T22:47:01.590" v="3028" actId="33524"/>
          <ac:spMkLst>
            <pc:docMk/>
            <pc:sldMk cId="601965700" sldId="256"/>
            <ac:spMk id="6" creationId="{DA054F40-B6A6-5E9E-D4A7-8F83EAC85E61}"/>
          </ac:spMkLst>
        </pc:spChg>
        <pc:spChg chg="add mod">
          <ac:chgData name="Halloran, Zakary" userId="d81631aa-d763-480c-8f5e-663f9c8bd1cd" providerId="ADAL" clId="{60C74684-6A1F-864C-B861-A8141F3336D8}" dt="2025-04-28T20:17:05.540" v="2725" actId="20577"/>
          <ac:spMkLst>
            <pc:docMk/>
            <pc:sldMk cId="601965700" sldId="256"/>
            <ac:spMk id="7" creationId="{30B68343-BBD7-4095-EF77-8C651396A101}"/>
          </ac:spMkLst>
        </pc:spChg>
        <pc:spChg chg="add mod">
          <ac:chgData name="Halloran, Zakary" userId="d81631aa-d763-480c-8f5e-663f9c8bd1cd" providerId="ADAL" clId="{60C74684-6A1F-864C-B861-A8141F3336D8}" dt="2025-04-28T20:19:30.937" v="2729" actId="1076"/>
          <ac:spMkLst>
            <pc:docMk/>
            <pc:sldMk cId="601965700" sldId="256"/>
            <ac:spMk id="8" creationId="{6CB4FD4A-2576-702D-9796-E412D090FC3B}"/>
          </ac:spMkLst>
        </pc:spChg>
        <pc:spChg chg="mod">
          <ac:chgData name="Halloran, Zakary" userId="d81631aa-d763-480c-8f5e-663f9c8bd1cd" providerId="ADAL" clId="{60C74684-6A1F-864C-B861-A8141F3336D8}" dt="2025-05-05T16:14:35.731" v="3042" actId="1076"/>
          <ac:spMkLst>
            <pc:docMk/>
            <pc:sldMk cId="601965700" sldId="256"/>
            <ac:spMk id="9" creationId="{FD4AFA8E-3FBC-BF88-78FA-CA8B1C064331}"/>
          </ac:spMkLst>
        </pc:spChg>
        <pc:spChg chg="add del mod">
          <ac:chgData name="Halloran, Zakary" userId="d81631aa-d763-480c-8f5e-663f9c8bd1cd" providerId="ADAL" clId="{60C74684-6A1F-864C-B861-A8141F3336D8}" dt="2025-04-28T20:05:49.137" v="2370" actId="21"/>
          <ac:spMkLst>
            <pc:docMk/>
            <pc:sldMk cId="601965700" sldId="256"/>
            <ac:spMk id="10" creationId="{17C55EF9-0A4D-733A-63AD-686F8906D01B}"/>
          </ac:spMkLst>
        </pc:spChg>
        <pc:spChg chg="add del mod">
          <ac:chgData name="Halloran, Zakary" userId="d81631aa-d763-480c-8f5e-663f9c8bd1cd" providerId="ADAL" clId="{60C74684-6A1F-864C-B861-A8141F3336D8}" dt="2025-04-28T20:10:25.174" v="2639"/>
          <ac:spMkLst>
            <pc:docMk/>
            <pc:sldMk cId="601965700" sldId="256"/>
            <ac:spMk id="11" creationId="{3C08E9D2-1548-8BDC-6DC3-E4AA353F46FF}"/>
          </ac:spMkLst>
        </pc:spChg>
        <pc:picChg chg="del mod">
          <ac:chgData name="Halloran, Zakary" userId="d81631aa-d763-480c-8f5e-663f9c8bd1cd" providerId="ADAL" clId="{60C74684-6A1F-864C-B861-A8141F3336D8}" dt="2025-04-28T20:09:26.378" v="2620" actId="21"/>
          <ac:picMkLst>
            <pc:docMk/>
            <pc:sldMk cId="601965700" sldId="256"/>
            <ac:picMk id="2" creationId="{0847B5BA-F1DC-9EFB-FB8D-0FE7E3882E5B}"/>
          </ac:picMkLst>
        </pc:picChg>
        <pc:picChg chg="add mod">
          <ac:chgData name="Halloran, Zakary" userId="d81631aa-d763-480c-8f5e-663f9c8bd1cd" providerId="ADAL" clId="{60C74684-6A1F-864C-B861-A8141F3336D8}" dt="2025-05-05T16:14:38.964" v="3043" actId="1076"/>
          <ac:picMkLst>
            <pc:docMk/>
            <pc:sldMk cId="601965700" sldId="256"/>
            <ac:picMk id="2" creationId="{B9683B7A-2886-584A-CE95-7785132FBBDD}"/>
          </ac:picMkLst>
        </pc:picChg>
        <pc:picChg chg="add del mod">
          <ac:chgData name="Halloran, Zakary" userId="d81631aa-d763-480c-8f5e-663f9c8bd1cd" providerId="ADAL" clId="{60C74684-6A1F-864C-B861-A8141F3336D8}" dt="2025-04-28T20:09:32.772" v="2623" actId="21"/>
          <ac:picMkLst>
            <pc:docMk/>
            <pc:sldMk cId="601965700" sldId="256"/>
            <ac:picMk id="10" creationId="{05D3C7A3-6AC4-089F-E129-26D51FD46ED7}"/>
          </ac:picMkLst>
        </pc:picChg>
        <pc:picChg chg="add del mod">
          <ac:chgData name="Halloran, Zakary" userId="d81631aa-d763-480c-8f5e-663f9c8bd1cd" providerId="ADAL" clId="{60C74684-6A1F-864C-B861-A8141F3336D8}" dt="2025-04-28T20:05:36.902" v="2369" actId="21"/>
          <ac:picMkLst>
            <pc:docMk/>
            <pc:sldMk cId="601965700" sldId="256"/>
            <ac:picMk id="11" creationId="{B687257F-6886-460F-0991-EB76039E563D}"/>
          </ac:picMkLst>
        </pc:picChg>
        <pc:picChg chg="add mod">
          <ac:chgData name="Halloran, Zakary" userId="d81631aa-d763-480c-8f5e-663f9c8bd1cd" providerId="ADAL" clId="{60C74684-6A1F-864C-B861-A8141F3336D8}" dt="2025-04-28T20:10:15.152" v="2636" actId="1076"/>
          <ac:picMkLst>
            <pc:docMk/>
            <pc:sldMk cId="601965700" sldId="256"/>
            <ac:picMk id="1026" creationId="{78B9FB8E-0FA8-9E03-078F-17B810D28806}"/>
          </ac:picMkLst>
        </pc:picChg>
        <pc:picChg chg="add del mod">
          <ac:chgData name="Halloran, Zakary" userId="d81631aa-d763-480c-8f5e-663f9c8bd1cd" providerId="ADAL" clId="{60C74684-6A1F-864C-B861-A8141F3336D8}" dt="2025-04-28T19:41:36.991" v="1592" actId="21"/>
          <ac:picMkLst>
            <pc:docMk/>
            <pc:sldMk cId="601965700" sldId="256"/>
            <ac:picMk id="1028" creationId="{66591662-712F-8C03-2A67-400BAA9489CF}"/>
          </ac:picMkLst>
        </pc:picChg>
        <pc:picChg chg="add mod">
          <ac:chgData name="Halloran, Zakary" userId="d81631aa-d763-480c-8f5e-663f9c8bd1cd" providerId="ADAL" clId="{60C74684-6A1F-864C-B861-A8141F3336D8}" dt="2025-04-28T20:19:32.537" v="2730" actId="1076"/>
          <ac:picMkLst>
            <pc:docMk/>
            <pc:sldMk cId="601965700" sldId="256"/>
            <ac:picMk id="1030" creationId="{C74A6BEF-580B-8BDD-C01E-F0A1682F1332}"/>
          </ac:picMkLst>
        </pc:picChg>
        <pc:picChg chg="add mod">
          <ac:chgData name="Halloran, Zakary" userId="d81631aa-d763-480c-8f5e-663f9c8bd1cd" providerId="ADAL" clId="{60C74684-6A1F-864C-B861-A8141F3336D8}" dt="2025-05-05T16:14:50.214" v="3044" actId="1076"/>
          <ac:picMkLst>
            <pc:docMk/>
            <pc:sldMk cId="601965700" sldId="256"/>
            <ac:picMk id="2050" creationId="{F8B51DAD-3993-A30E-565A-A6F0C1D7D174}"/>
          </ac:picMkLst>
        </pc:picChg>
      </pc:sldChg>
    </pc:docChg>
  </pc:docChgLst>
  <pc:docChgLst>
    <pc:chgData name="Cortorreal, Ashley" userId="S::acortorreal@albany.edu::3a06bc1c-715c-42fb-88bf-f52d8966651a" providerId="AD" clId="Web-{A0A58792-947A-C4AC-21BE-3FF2EBF6E28F}"/>
    <pc:docChg chg="modSld">
      <pc:chgData name="Cortorreal, Ashley" userId="S::acortorreal@albany.edu::3a06bc1c-715c-42fb-88bf-f52d8966651a" providerId="AD" clId="Web-{A0A58792-947A-C4AC-21BE-3FF2EBF6E28F}" dt="2025-04-28T20:33:12.603" v="989" actId="20577"/>
      <pc:docMkLst>
        <pc:docMk/>
      </pc:docMkLst>
      <pc:sldChg chg="addSp modSp">
        <pc:chgData name="Cortorreal, Ashley" userId="S::acortorreal@albany.edu::3a06bc1c-715c-42fb-88bf-f52d8966651a" providerId="AD" clId="Web-{A0A58792-947A-C4AC-21BE-3FF2EBF6E28F}" dt="2025-04-28T20:33:12.603" v="989" actId="20577"/>
        <pc:sldMkLst>
          <pc:docMk/>
          <pc:sldMk cId="601965700" sldId="256"/>
        </pc:sldMkLst>
        <pc:spChg chg="mod">
          <ac:chgData name="Cortorreal, Ashley" userId="S::acortorreal@albany.edu::3a06bc1c-715c-42fb-88bf-f52d8966651a" providerId="AD" clId="Web-{A0A58792-947A-C4AC-21BE-3FF2EBF6E28F}" dt="2025-04-28T20:00:35.918" v="290" actId="1076"/>
          <ac:spMkLst>
            <pc:docMk/>
            <pc:sldMk cId="601965700" sldId="256"/>
            <ac:spMk id="6" creationId="{DA054F40-B6A6-5E9E-D4A7-8F83EAC85E61}"/>
          </ac:spMkLst>
        </pc:spChg>
        <pc:spChg chg="add mod">
          <ac:chgData name="Cortorreal, Ashley" userId="S::acortorreal@albany.edu::3a06bc1c-715c-42fb-88bf-f52d8966651a" providerId="AD" clId="Web-{A0A58792-947A-C4AC-21BE-3FF2EBF6E28F}" dt="2025-04-28T20:33:12.603" v="989" actId="20577"/>
          <ac:spMkLst>
            <pc:docMk/>
            <pc:sldMk cId="601965700" sldId="256"/>
            <ac:spMk id="9" creationId="{FD4AFA8E-3FBC-BF88-78FA-CA8B1C064331}"/>
          </ac:spMkLst>
        </pc:spChg>
      </pc:sldChg>
    </pc:docChg>
  </pc:docChgLst>
  <pc:docChgLst>
    <pc:chgData name="Maxwell, Samuel H" userId="S::shmaxwell@albany.edu::7087192b-4e68-4f26-adbd-f6f10078b8ea" providerId="AD" clId="Web-{E15F167F-F638-1CEF-758E-1829CE4BFE25}"/>
    <pc:docChg chg="modSld">
      <pc:chgData name="Maxwell, Samuel H" userId="S::shmaxwell@albany.edu::7087192b-4e68-4f26-adbd-f6f10078b8ea" providerId="AD" clId="Web-{E15F167F-F638-1CEF-758E-1829CE4BFE25}" dt="2025-04-29T03:28:43.197" v="18" actId="14100"/>
      <pc:docMkLst>
        <pc:docMk/>
      </pc:docMkLst>
      <pc:sldChg chg="modSp">
        <pc:chgData name="Maxwell, Samuel H" userId="S::shmaxwell@albany.edu::7087192b-4e68-4f26-adbd-f6f10078b8ea" providerId="AD" clId="Web-{E15F167F-F638-1CEF-758E-1829CE4BFE25}" dt="2025-04-29T03:28:43.197" v="18" actId="14100"/>
        <pc:sldMkLst>
          <pc:docMk/>
          <pc:sldMk cId="601965700" sldId="256"/>
        </pc:sldMkLst>
        <pc:spChg chg="mod">
          <ac:chgData name="Maxwell, Samuel H" userId="S::shmaxwell@albany.edu::7087192b-4e68-4f26-adbd-f6f10078b8ea" providerId="AD" clId="Web-{E15F167F-F638-1CEF-758E-1829CE4BFE25}" dt="2025-04-29T03:27:34.382" v="6" actId="14100"/>
          <ac:spMkLst>
            <pc:docMk/>
            <pc:sldMk cId="601965700" sldId="256"/>
            <ac:spMk id="4" creationId="{7F03F334-70A8-9A84-B6E8-C00FD25058A3}"/>
          </ac:spMkLst>
        </pc:spChg>
        <pc:spChg chg="mod">
          <ac:chgData name="Maxwell, Samuel H" userId="S::shmaxwell@albany.edu::7087192b-4e68-4f26-adbd-f6f10078b8ea" providerId="AD" clId="Web-{E15F167F-F638-1CEF-758E-1829CE4BFE25}" dt="2025-04-29T03:27:41.211" v="7" actId="14100"/>
          <ac:spMkLst>
            <pc:docMk/>
            <pc:sldMk cId="601965700" sldId="256"/>
            <ac:spMk id="5" creationId="{88727697-91AD-B1BE-2C11-4A3A2FF7B359}"/>
          </ac:spMkLst>
        </pc:spChg>
        <pc:spChg chg="mod">
          <ac:chgData name="Maxwell, Samuel H" userId="S::shmaxwell@albany.edu::7087192b-4e68-4f26-adbd-f6f10078b8ea" providerId="AD" clId="Web-{E15F167F-F638-1CEF-758E-1829CE4BFE25}" dt="2025-04-29T03:28:05.571" v="12" actId="1076"/>
          <ac:spMkLst>
            <pc:docMk/>
            <pc:sldMk cId="601965700" sldId="256"/>
            <ac:spMk id="6" creationId="{DA054F40-B6A6-5E9E-D4A7-8F83EAC85E61}"/>
          </ac:spMkLst>
        </pc:spChg>
        <pc:spChg chg="mod">
          <ac:chgData name="Maxwell, Samuel H" userId="S::shmaxwell@albany.edu::7087192b-4e68-4f26-adbd-f6f10078b8ea" providerId="AD" clId="Web-{E15F167F-F638-1CEF-758E-1829CE4BFE25}" dt="2025-04-29T03:28:43.197" v="18" actId="14100"/>
          <ac:spMkLst>
            <pc:docMk/>
            <pc:sldMk cId="601965700" sldId="256"/>
            <ac:spMk id="9" creationId="{FD4AFA8E-3FBC-BF88-78FA-CA8B1C064331}"/>
          </ac:spMkLst>
        </pc:spChg>
        <pc:picChg chg="mod">
          <ac:chgData name="Maxwell, Samuel H" userId="S::shmaxwell@albany.edu::7087192b-4e68-4f26-adbd-f6f10078b8ea" providerId="AD" clId="Web-{E15F167F-F638-1CEF-758E-1829CE4BFE25}" dt="2025-04-29T03:27:13.694" v="4" actId="14100"/>
          <ac:picMkLst>
            <pc:docMk/>
            <pc:sldMk cId="601965700" sldId="256"/>
            <ac:picMk id="1026" creationId="{78B9FB8E-0FA8-9E03-078F-17B810D28806}"/>
          </ac:picMkLst>
        </pc:picChg>
        <pc:picChg chg="mod">
          <ac:chgData name="Maxwell, Samuel H" userId="S::shmaxwell@albany.edu::7087192b-4e68-4f26-adbd-f6f10078b8ea" providerId="AD" clId="Web-{E15F167F-F638-1CEF-758E-1829CE4BFE25}" dt="2025-04-29T03:27:27.460" v="5" actId="1076"/>
          <ac:picMkLst>
            <pc:docMk/>
            <pc:sldMk cId="601965700" sldId="256"/>
            <ac:picMk id="1030" creationId="{C74A6BEF-580B-8BDD-C01E-F0A1682F1332}"/>
          </ac:picMkLst>
        </pc:picChg>
        <pc:picChg chg="mod">
          <ac:chgData name="Maxwell, Samuel H" userId="S::shmaxwell@albany.edu::7087192b-4e68-4f26-adbd-f6f10078b8ea" providerId="AD" clId="Web-{E15F167F-F638-1CEF-758E-1829CE4BFE25}" dt="2025-04-29T03:27:57.524" v="11" actId="14100"/>
          <ac:picMkLst>
            <pc:docMk/>
            <pc:sldMk cId="601965700" sldId="256"/>
            <ac:picMk id="2050" creationId="{F8B51DAD-3993-A30E-565A-A6F0C1D7D174}"/>
          </ac:picMkLst>
        </pc:picChg>
      </pc:sldChg>
    </pc:docChg>
  </pc:docChgLst>
  <pc:docChgLst>
    <pc:chgData name="Haynes, Tyler M" userId="S::thaynes3@albany.edu::6dd7fafd-298f-4404-820e-47bfafcc57c2" providerId="AD" clId="Web-{4CD8D02E-2D7B-B5E0-D3FF-E87CFEB15C22}"/>
    <pc:docChg chg="modSld">
      <pc:chgData name="Haynes, Tyler M" userId="S::thaynes3@albany.edu::6dd7fafd-298f-4404-820e-47bfafcc57c2" providerId="AD" clId="Web-{4CD8D02E-2D7B-B5E0-D3FF-E87CFEB15C22}" dt="2025-04-28T18:24:21.133" v="4"/>
      <pc:docMkLst>
        <pc:docMk/>
      </pc:docMkLst>
      <pc:sldChg chg="addSp delSp modSp">
        <pc:chgData name="Haynes, Tyler M" userId="S::thaynes3@albany.edu::6dd7fafd-298f-4404-820e-47bfafcc57c2" providerId="AD" clId="Web-{4CD8D02E-2D7B-B5E0-D3FF-E87CFEB15C22}" dt="2025-04-28T18:24:21.133" v="4"/>
        <pc:sldMkLst>
          <pc:docMk/>
          <pc:sldMk cId="601965700" sldId="256"/>
        </pc:sldMkLst>
        <pc:spChg chg="add del mod">
          <ac:chgData name="Haynes, Tyler M" userId="S::thaynes3@albany.edu::6dd7fafd-298f-4404-820e-47bfafcc57c2" providerId="AD" clId="Web-{4CD8D02E-2D7B-B5E0-D3FF-E87CFEB15C22}" dt="2025-04-28T18:24:21.133" v="4"/>
          <ac:spMkLst>
            <pc:docMk/>
            <pc:sldMk cId="601965700" sldId="256"/>
            <ac:spMk id="2" creationId="{66116EB5-47DA-BE8F-17BF-C9D6CED66763}"/>
          </ac:spMkLst>
        </pc:spChg>
      </pc:sldChg>
    </pc:docChg>
  </pc:docChgLst>
  <pc:docChgLst>
    <pc:chgData name="Haynes, Tyler M" userId="S::thaynes3@albany.edu::6dd7fafd-298f-4404-820e-47bfafcc57c2" providerId="AD" clId="Web-{F33B452D-2B33-327C-9856-48BC4849DE2E}"/>
    <pc:docChg chg="modSld">
      <pc:chgData name="Haynes, Tyler M" userId="S::thaynes3@albany.edu::6dd7fafd-298f-4404-820e-47bfafcc57c2" providerId="AD" clId="Web-{F33B452D-2B33-327C-9856-48BC4849DE2E}" dt="2025-04-28T20:01:12.331" v="291" actId="20577"/>
      <pc:docMkLst>
        <pc:docMk/>
      </pc:docMkLst>
      <pc:sldChg chg="addSp delSp modSp">
        <pc:chgData name="Haynes, Tyler M" userId="S::thaynes3@albany.edu::6dd7fafd-298f-4404-820e-47bfafcc57c2" providerId="AD" clId="Web-{F33B452D-2B33-327C-9856-48BC4849DE2E}" dt="2025-04-28T20:01:12.331" v="291" actId="20577"/>
        <pc:sldMkLst>
          <pc:docMk/>
          <pc:sldMk cId="601965700" sldId="256"/>
        </pc:sldMkLst>
        <pc:spChg chg="mod">
          <ac:chgData name="Haynes, Tyler M" userId="S::thaynes3@albany.edu::6dd7fafd-298f-4404-820e-47bfafcc57c2" providerId="AD" clId="Web-{F33B452D-2B33-327C-9856-48BC4849DE2E}" dt="2025-04-28T18:56:33.299" v="6" actId="14100"/>
          <ac:spMkLst>
            <pc:docMk/>
            <pc:sldMk cId="601965700" sldId="256"/>
            <ac:spMk id="5" creationId="{88727697-91AD-B1BE-2C11-4A3A2FF7B359}"/>
          </ac:spMkLst>
        </pc:spChg>
        <pc:spChg chg="add del mod">
          <ac:chgData name="Haynes, Tyler M" userId="S::thaynes3@albany.edu::6dd7fafd-298f-4404-820e-47bfafcc57c2" providerId="AD" clId="Web-{F33B452D-2B33-327C-9856-48BC4849DE2E}" dt="2025-04-28T20:01:12.331" v="291" actId="20577"/>
          <ac:spMkLst>
            <pc:docMk/>
            <pc:sldMk cId="601965700" sldId="256"/>
            <ac:spMk id="6" creationId="{DA054F40-B6A6-5E9E-D4A7-8F83EAC85E61}"/>
          </ac:spMkLst>
        </pc:spChg>
      </pc:sldChg>
    </pc:docChg>
  </pc:docChgLst>
  <pc:docChgLst>
    <pc:chgData name="Haynes, Tyler M" userId="6dd7fafd-298f-4404-820e-47bfafcc57c2" providerId="ADAL" clId="{E18638EC-4577-6D47-94FD-80ECA95E363F}"/>
    <pc:docChg chg="modSld">
      <pc:chgData name="Haynes, Tyler M" userId="6dd7fafd-298f-4404-820e-47bfafcc57c2" providerId="ADAL" clId="{E18638EC-4577-6D47-94FD-80ECA95E363F}" dt="2025-04-28T19:01:36.478" v="120" actId="1076"/>
      <pc:docMkLst>
        <pc:docMk/>
      </pc:docMkLst>
      <pc:sldChg chg="addSp modSp mod">
        <pc:chgData name="Haynes, Tyler M" userId="6dd7fafd-298f-4404-820e-47bfafcc57c2" providerId="ADAL" clId="{E18638EC-4577-6D47-94FD-80ECA95E363F}" dt="2025-04-28T19:01:36.478" v="120" actId="1076"/>
        <pc:sldMkLst>
          <pc:docMk/>
          <pc:sldMk cId="601965700" sldId="256"/>
        </pc:sldMkLst>
        <pc:spChg chg="mod">
          <ac:chgData name="Haynes, Tyler M" userId="6dd7fafd-298f-4404-820e-47bfafcc57c2" providerId="ADAL" clId="{E18638EC-4577-6D47-94FD-80ECA95E363F}" dt="2025-04-28T18:57:55.813" v="80" actId="207"/>
          <ac:spMkLst>
            <pc:docMk/>
            <pc:sldMk cId="601965700" sldId="256"/>
            <ac:spMk id="5" creationId="{88727697-91AD-B1BE-2C11-4A3A2FF7B359}"/>
          </ac:spMkLst>
        </pc:spChg>
        <pc:spChg chg="mod">
          <ac:chgData name="Haynes, Tyler M" userId="6dd7fafd-298f-4404-820e-47bfafcc57c2" providerId="ADAL" clId="{E18638EC-4577-6D47-94FD-80ECA95E363F}" dt="2025-04-28T18:59:23.562" v="113" actId="20577"/>
          <ac:spMkLst>
            <pc:docMk/>
            <pc:sldMk cId="601965700" sldId="256"/>
            <ac:spMk id="6" creationId="{DA054F40-B6A6-5E9E-D4A7-8F83EAC85E61}"/>
          </ac:spMkLst>
        </pc:spChg>
        <pc:picChg chg="add mod">
          <ac:chgData name="Haynes, Tyler M" userId="6dd7fafd-298f-4404-820e-47bfafcc57c2" providerId="ADAL" clId="{E18638EC-4577-6D47-94FD-80ECA95E363F}" dt="2025-04-28T19:01:36.478" v="120" actId="1076"/>
          <ac:picMkLst>
            <pc:docMk/>
            <pc:sldMk cId="601965700" sldId="256"/>
            <ac:picMk id="2" creationId="{0847B5BA-F1DC-9EFB-FB8D-0FE7E3882E5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A1A4AA-EE43-2E43-A582-7EC32A678F3B}" type="datetimeFigureOut">
              <a:rPr lang="en-US" smtClean="0"/>
              <a:t>5/5/25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06DA7-A00D-054C-AF1A-A004A2ED2035}" type="slidenum">
              <a:rPr lang="en-US" smtClean="0"/>
              <a:t>‹#›</a:t>
            </a:fld>
            <a:endParaRPr lang="en-US"/>
          </a:p>
        </p:txBody>
      </p:sp>
    </p:spTree>
    <p:extLst>
      <p:ext uri="{BB962C8B-B14F-4D97-AF65-F5344CB8AC3E}">
        <p14:creationId xmlns:p14="http://schemas.microsoft.com/office/powerpoint/2010/main" val="2313726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a:solidFill>
                  <a:srgbClr val="000000"/>
                </a:solidFill>
                <a:effectLst/>
              </a:rPr>
              <a:t>BBC. (2012, December 14). </a:t>
            </a:r>
            <a:r>
              <a:rPr lang="en-US" b="0" i="1" u="none" strike="noStrike">
                <a:solidFill>
                  <a:srgbClr val="000000"/>
                </a:solidFill>
                <a:effectLst/>
              </a:rPr>
              <a:t>Profile: Gary McKinnon</a:t>
            </a:r>
            <a:r>
              <a:rPr lang="en-US" b="0" i="0" u="none" strike="noStrike">
                <a:solidFill>
                  <a:srgbClr val="000000"/>
                </a:solidFill>
                <a:effectLst/>
              </a:rPr>
              <a:t>. BBC News. https://</a:t>
            </a:r>
            <a:r>
              <a:rPr lang="en-US" b="0" i="0" u="none" strike="noStrike" err="1">
                <a:solidFill>
                  <a:srgbClr val="000000"/>
                </a:solidFill>
                <a:effectLst/>
              </a:rPr>
              <a:t>www.bbc.com</a:t>
            </a:r>
            <a:r>
              <a:rPr lang="en-US" b="0" i="0" u="none" strike="noStrike">
                <a:solidFill>
                  <a:srgbClr val="000000"/>
                </a:solidFill>
                <a:effectLst/>
              </a:rPr>
              <a:t>/news/uk-19946902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a:solidFill>
                  <a:srgbClr val="000000"/>
                </a:solidFill>
                <a:effectLst/>
              </a:rPr>
              <a:t>Guardian News and Media. (2009, December 10). </a:t>
            </a:r>
            <a:r>
              <a:rPr lang="en-US" b="0" i="1" u="none" strike="noStrike">
                <a:solidFill>
                  <a:srgbClr val="000000"/>
                </a:solidFill>
                <a:effectLst/>
              </a:rPr>
              <a:t>Gary McKinnon challenges extradition</a:t>
            </a:r>
            <a:r>
              <a:rPr lang="en-US" b="0" i="0" u="none" strike="noStrike">
                <a:solidFill>
                  <a:srgbClr val="000000"/>
                </a:solidFill>
                <a:effectLst/>
              </a:rPr>
              <a:t>. The Guardian. https://</a:t>
            </a:r>
            <a:r>
              <a:rPr lang="en-US" b="0" i="0" u="none" strike="noStrike" err="1">
                <a:solidFill>
                  <a:srgbClr val="000000"/>
                </a:solidFill>
                <a:effectLst/>
              </a:rPr>
              <a:t>www.theguardian.com</a:t>
            </a:r>
            <a:r>
              <a:rPr lang="en-US" b="0" i="0" u="none" strike="noStrike">
                <a:solidFill>
                  <a:srgbClr val="000000"/>
                </a:solidFill>
                <a:effectLst/>
              </a:rPr>
              <a:t>/world/2009/dec/10/</a:t>
            </a:r>
            <a:r>
              <a:rPr lang="en-US" b="0" i="0" u="none" strike="noStrike" err="1">
                <a:solidFill>
                  <a:srgbClr val="000000"/>
                </a:solidFill>
                <a:effectLst/>
              </a:rPr>
              <a:t>gary</a:t>
            </a:r>
            <a:r>
              <a:rPr lang="en-US" b="0" i="0" u="none" strike="noStrike">
                <a:solidFill>
                  <a:srgbClr val="000000"/>
                </a:solidFill>
                <a:effectLst/>
              </a:rPr>
              <a:t>-</a:t>
            </a:r>
            <a:r>
              <a:rPr lang="en-US" b="0" i="0" u="none" strike="noStrike" err="1">
                <a:solidFill>
                  <a:srgbClr val="000000"/>
                </a:solidFill>
                <a:effectLst/>
              </a:rPr>
              <a:t>mckinnon</a:t>
            </a:r>
            <a:r>
              <a:rPr lang="en-US" b="0" i="0" u="none" strike="noStrike">
                <a:solidFill>
                  <a:srgbClr val="000000"/>
                </a:solidFill>
                <a:effectLst/>
              </a:rPr>
              <a:t>-lodges-challenge-extradition#:~:text=After%20the%20home%20secretary’s%20decision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a:solidFill>
                  <a:srgbClr val="000000"/>
                </a:solidFill>
                <a:effectLst/>
              </a:rPr>
              <a:t>The hacker who breached NASA to prove that </a:t>
            </a:r>
            <a:r>
              <a:rPr lang="en-US" b="0" i="0" u="none" strike="noStrike" err="1">
                <a:solidFill>
                  <a:srgbClr val="000000"/>
                </a:solidFill>
                <a:effectLst/>
              </a:rPr>
              <a:t>ufos</a:t>
            </a:r>
            <a:r>
              <a:rPr lang="en-US" b="0" i="0" u="none" strike="noStrike">
                <a:solidFill>
                  <a:srgbClr val="000000"/>
                </a:solidFill>
                <a:effectLst/>
              </a:rPr>
              <a:t> exist | </a:t>
            </a:r>
            <a:r>
              <a:rPr lang="en-US" b="0" i="0" u="none" strike="noStrike" err="1">
                <a:solidFill>
                  <a:srgbClr val="000000"/>
                </a:solidFill>
                <a:effectLst/>
              </a:rPr>
              <a:t>Cybernews</a:t>
            </a:r>
            <a:r>
              <a:rPr lang="en-US" b="0" i="0" u="none" strike="noStrike">
                <a:solidFill>
                  <a:srgbClr val="000000"/>
                </a:solidFill>
                <a:effectLst/>
              </a:rPr>
              <a:t>. (n.d.). https://</a:t>
            </a:r>
            <a:r>
              <a:rPr lang="en-US" b="0" i="0" u="none" strike="noStrike" err="1">
                <a:solidFill>
                  <a:srgbClr val="000000"/>
                </a:solidFill>
                <a:effectLst/>
              </a:rPr>
              <a:t>cybernews.com</a:t>
            </a:r>
            <a:r>
              <a:rPr lang="en-US" b="0" i="0" u="none" strike="noStrike">
                <a:solidFill>
                  <a:srgbClr val="000000"/>
                </a:solidFill>
                <a:effectLst/>
              </a:rPr>
              <a:t>/tech/hacker-who-breached-</a:t>
            </a:r>
            <a:r>
              <a:rPr lang="en-US" b="0" i="0" u="none" strike="noStrike" err="1">
                <a:solidFill>
                  <a:srgbClr val="000000"/>
                </a:solidFill>
                <a:effectLst/>
              </a:rPr>
              <a:t>nasa</a:t>
            </a:r>
            <a:r>
              <a:rPr lang="en-US" b="0" i="0" u="none" strike="noStrike">
                <a:solidFill>
                  <a:srgbClr val="000000"/>
                </a:solidFill>
                <a:effectLst/>
              </a:rPr>
              <a:t>-trying-prove-</a:t>
            </a:r>
            <a:r>
              <a:rPr lang="en-US" b="0" i="0" u="none" strike="noStrike" err="1">
                <a:solidFill>
                  <a:srgbClr val="000000"/>
                </a:solidFill>
                <a:effectLst/>
              </a:rPr>
              <a:t>ufo</a:t>
            </a:r>
            <a:r>
              <a:rPr lang="en-US" b="0" i="0" u="none" strike="noStrike">
                <a:solidFill>
                  <a:srgbClr val="000000"/>
                </a:solidFill>
                <a:effectLst/>
              </a:rPr>
              <a:t>-existence/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a:solidFill>
                  <a:srgbClr val="000000"/>
                </a:solidFill>
                <a:effectLst/>
              </a:rPr>
              <a:t>Podcast, M. L. (n.d.). </a:t>
            </a:r>
            <a:r>
              <a:rPr lang="en-US" b="0" i="1" u="none" strike="noStrike">
                <a:solidFill>
                  <a:srgbClr val="000000"/>
                </a:solidFill>
                <a:effectLst/>
              </a:rPr>
              <a:t>Malicious life podcast: The U.S. vs. Gary McKinnon</a:t>
            </a:r>
            <a:r>
              <a:rPr lang="en-US" b="0" i="0" u="none" strike="noStrike">
                <a:solidFill>
                  <a:srgbClr val="000000"/>
                </a:solidFill>
                <a:effectLst/>
              </a:rPr>
              <a:t>. Cybersecurity Software. https://</a:t>
            </a:r>
            <a:r>
              <a:rPr lang="en-US" b="0" i="0" u="none" strike="noStrike" err="1">
                <a:solidFill>
                  <a:srgbClr val="000000"/>
                </a:solidFill>
                <a:effectLst/>
              </a:rPr>
              <a:t>www.cybereason.com</a:t>
            </a:r>
            <a:r>
              <a:rPr lang="en-US" b="0" i="0" u="none" strike="noStrike">
                <a:solidFill>
                  <a:srgbClr val="000000"/>
                </a:solidFill>
                <a:effectLst/>
              </a:rPr>
              <a:t>/blog/malicious-life-podcast-the-</a:t>
            </a:r>
            <a:r>
              <a:rPr lang="en-US" b="0" i="0" u="none" strike="noStrike" err="1">
                <a:solidFill>
                  <a:srgbClr val="000000"/>
                </a:solidFill>
                <a:effectLst/>
              </a:rPr>
              <a:t>u.s</a:t>
            </a:r>
            <a:r>
              <a:rPr lang="en-US" b="0" i="0" u="none" strike="noStrike">
                <a:solidFill>
                  <a:srgbClr val="000000"/>
                </a:solidFill>
                <a:effectLst/>
              </a:rPr>
              <a:t>-vs.-</a:t>
            </a:r>
            <a:r>
              <a:rPr lang="en-US" b="0" i="0" u="none" strike="noStrike" err="1">
                <a:solidFill>
                  <a:srgbClr val="000000"/>
                </a:solidFill>
                <a:effectLst/>
              </a:rPr>
              <a:t>gary</a:t>
            </a:r>
            <a:r>
              <a:rPr lang="en-US" b="0" i="0" u="none" strike="noStrike">
                <a:solidFill>
                  <a:srgbClr val="000000"/>
                </a:solidFill>
                <a:effectLst/>
              </a:rPr>
              <a:t>-</a:t>
            </a:r>
            <a:r>
              <a:rPr lang="en-US" b="0" i="0" u="none" strike="noStrike" err="1">
                <a:solidFill>
                  <a:srgbClr val="000000"/>
                </a:solidFill>
                <a:effectLst/>
              </a:rPr>
              <a:t>mckinnon</a:t>
            </a:r>
            <a:r>
              <a:rPr lang="en-US" b="0" i="0" u="none" strike="noStrike">
                <a:solidFill>
                  <a:srgbClr val="000000"/>
                </a:solidFill>
                <a:effectLst/>
              </a:rPr>
              <a:t>#:~:text=He%20agreed%20to%20be%20evaluated,the%20classic%20patterns%20of%20Asperger’s </a:t>
            </a:r>
          </a:p>
          <a:p>
            <a:endParaRPr lang="en-US"/>
          </a:p>
        </p:txBody>
      </p:sp>
      <p:sp>
        <p:nvSpPr>
          <p:cNvPr id="4" name="Slide Number Placeholder 3"/>
          <p:cNvSpPr>
            <a:spLocks noGrp="1"/>
          </p:cNvSpPr>
          <p:nvPr>
            <p:ph type="sldNum" sz="quarter" idx="5"/>
          </p:nvPr>
        </p:nvSpPr>
        <p:spPr/>
        <p:txBody>
          <a:bodyPr/>
          <a:lstStyle/>
          <a:p>
            <a:fld id="{09E06DA7-A00D-054C-AF1A-A004A2ED2035}" type="slidenum">
              <a:rPr lang="en-US" smtClean="0"/>
              <a:t>1</a:t>
            </a:fld>
            <a:endParaRPr lang="en-US"/>
          </a:p>
        </p:txBody>
      </p:sp>
    </p:spTree>
    <p:extLst>
      <p:ext uri="{BB962C8B-B14F-4D97-AF65-F5344CB8AC3E}">
        <p14:creationId xmlns:p14="http://schemas.microsoft.com/office/powerpoint/2010/main" val="305954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34496" y="8493799"/>
            <a:ext cx="33984125" cy="8778245"/>
          </a:xfrm>
        </p:spPr>
        <p:txBody>
          <a:bodyPr anchor="b">
            <a:normAutofit/>
          </a:bodyPr>
          <a:lstStyle>
            <a:lvl1pPr algn="ctr">
              <a:defRPr sz="25920"/>
            </a:lvl1pPr>
          </a:lstStyle>
          <a:p>
            <a:r>
              <a:rPr lang="en-US"/>
              <a:t>Click to edit Master title style</a:t>
            </a:r>
          </a:p>
        </p:txBody>
      </p:sp>
      <p:sp>
        <p:nvSpPr>
          <p:cNvPr id="3" name="Subtitle 2"/>
          <p:cNvSpPr>
            <a:spLocks noGrp="1"/>
          </p:cNvSpPr>
          <p:nvPr>
            <p:ph type="subTitle" idx="1"/>
          </p:nvPr>
        </p:nvSpPr>
        <p:spPr>
          <a:xfrm>
            <a:off x="4934496" y="17272029"/>
            <a:ext cx="33984125" cy="5039362"/>
          </a:xfrm>
        </p:spPr>
        <p:txBody>
          <a:bodyPr anchor="t"/>
          <a:lstStyle>
            <a:lvl1pPr marL="0" indent="0" algn="ctr">
              <a:buNone/>
              <a:defRPr>
                <a:solidFill>
                  <a:schemeClr val="tx1"/>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D36259-8939-4AA3-82D3-4D64B481487D}"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320775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176" y="2592408"/>
            <a:ext cx="36748848" cy="18404995"/>
          </a:xfrm>
          <a:prstGeom prst="rect">
            <a:avLst/>
          </a:prstGeom>
        </p:spPr>
      </p:pic>
      <p:sp>
        <p:nvSpPr>
          <p:cNvPr id="2" name="Title 1"/>
          <p:cNvSpPr>
            <a:spLocks noGrp="1"/>
          </p:cNvSpPr>
          <p:nvPr>
            <p:ph type="title"/>
          </p:nvPr>
        </p:nvSpPr>
        <p:spPr>
          <a:xfrm>
            <a:off x="3289702" y="21913224"/>
            <a:ext cx="37279176" cy="2608666"/>
          </a:xfrm>
        </p:spPr>
        <p:txBody>
          <a:bodyPr anchor="b">
            <a:normAutofit/>
          </a:bodyPr>
          <a:lstStyle>
            <a:lvl1pPr algn="ctr">
              <a:defRPr sz="13440"/>
            </a:lvl1pPr>
          </a:lstStyle>
          <a:p>
            <a:r>
              <a:rPr lang="en-US"/>
              <a:t>Click to edit Master title style</a:t>
            </a:r>
          </a:p>
        </p:txBody>
      </p:sp>
      <p:sp>
        <p:nvSpPr>
          <p:cNvPr id="3" name="Picture Placeholder 2"/>
          <p:cNvSpPr>
            <a:spLocks noGrp="1" noChangeAspect="1"/>
          </p:cNvSpPr>
          <p:nvPr>
            <p:ph type="pic" idx="1"/>
          </p:nvPr>
        </p:nvSpPr>
        <p:spPr>
          <a:xfrm>
            <a:off x="4445842" y="3336050"/>
            <a:ext cx="34970880" cy="16923221"/>
          </a:xfrm>
          <a:effectLst>
            <a:outerShdw blurRad="38100" dist="25400" dir="4440000">
              <a:srgbClr val="000000">
                <a:alpha val="36000"/>
              </a:srgbClr>
            </a:outerShdw>
          </a:effectLst>
        </p:spPr>
        <p:txBody>
          <a:bodyPr anchor="t">
            <a:normAutofit/>
          </a:bodyPr>
          <a:lstStyle>
            <a:lvl1pPr marL="0" indent="0" algn="ctr">
              <a:buNone/>
              <a:defRPr sz="9600"/>
            </a:lvl1pPr>
            <a:lvl2pPr marL="2194560" indent="0">
              <a:buNone/>
              <a:defRPr sz="9600"/>
            </a:lvl2pPr>
            <a:lvl3pPr marL="4389120" indent="0">
              <a:buNone/>
              <a:defRPr sz="96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289661" y="24521894"/>
            <a:ext cx="37273546" cy="3275866"/>
          </a:xfrm>
        </p:spPr>
        <p:txBody>
          <a:bodyPr anchor="t"/>
          <a:lstStyle>
            <a:lvl1pPr marL="0" indent="0" algn="ctr">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8D36259-8939-4AA3-82D3-4D64B481487D}"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372232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289661" y="2920498"/>
            <a:ext cx="37273546" cy="16964851"/>
          </a:xfrm>
        </p:spPr>
        <p:txBody>
          <a:bodyPr anchor="ctr"/>
          <a:lstStyle>
            <a:lvl1pPr>
              <a:defRPr sz="15360"/>
            </a:lvl1pPr>
          </a:lstStyle>
          <a:p>
            <a:r>
              <a:rPr lang="en-US"/>
              <a:t>Click to edit Master title style</a:t>
            </a:r>
          </a:p>
        </p:txBody>
      </p:sp>
      <p:sp>
        <p:nvSpPr>
          <p:cNvPr id="4" name="Text Placeholder 3"/>
          <p:cNvSpPr>
            <a:spLocks noGrp="1"/>
          </p:cNvSpPr>
          <p:nvPr>
            <p:ph type="body" sz="half" idx="2"/>
          </p:nvPr>
        </p:nvSpPr>
        <p:spPr>
          <a:xfrm>
            <a:off x="3289661" y="20616864"/>
            <a:ext cx="37273546" cy="7208765"/>
          </a:xfrm>
        </p:spPr>
        <p:txBody>
          <a:bodyPr anchor="ctr"/>
          <a:lstStyle>
            <a:lvl1pPr marL="0" indent="0" algn="ctr">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8D36259-8939-4AA3-82D3-4D64B481487D}"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4281023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6363" y="2926080"/>
            <a:ext cx="33489907" cy="14365939"/>
          </a:xfrm>
        </p:spPr>
        <p:txBody>
          <a:bodyPr anchor="ctr"/>
          <a:lstStyle>
            <a:lvl1pPr>
              <a:defRPr sz="15360"/>
            </a:lvl1pPr>
          </a:lstStyle>
          <a:p>
            <a:r>
              <a:rPr lang="en-US"/>
              <a:t>Click to edit Master title style</a:t>
            </a:r>
          </a:p>
        </p:txBody>
      </p:sp>
      <p:sp>
        <p:nvSpPr>
          <p:cNvPr id="12" name="Text Placeholder 3"/>
          <p:cNvSpPr>
            <a:spLocks noGrp="1"/>
          </p:cNvSpPr>
          <p:nvPr>
            <p:ph type="body" sz="half" idx="13"/>
          </p:nvPr>
        </p:nvSpPr>
        <p:spPr>
          <a:xfrm>
            <a:off x="6194323" y="17328161"/>
            <a:ext cx="31508275" cy="2557195"/>
          </a:xfrm>
        </p:spPr>
        <p:txBody>
          <a:bodyPr anchor="t">
            <a:normAutofit/>
          </a:bodyPr>
          <a:lstStyle>
            <a:lvl1pPr marL="0" indent="0" algn="r">
              <a:buNone/>
              <a:defRPr sz="672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4" name="Text Placeholder 3"/>
          <p:cNvSpPr>
            <a:spLocks noGrp="1"/>
          </p:cNvSpPr>
          <p:nvPr>
            <p:ph type="body" sz="half" idx="2"/>
          </p:nvPr>
        </p:nvSpPr>
        <p:spPr>
          <a:xfrm>
            <a:off x="3289661" y="20660894"/>
            <a:ext cx="37273546" cy="7149581"/>
          </a:xfrm>
        </p:spPr>
        <p:txBody>
          <a:bodyPr anchor="ctr">
            <a:normAutofit/>
          </a:bodyPr>
          <a:lstStyle>
            <a:lvl1pPr marL="0" indent="0" algn="ctr">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8D36259-8939-4AA3-82D3-4D64B481487D}"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01B31-3A00-4912-9BFE-3CC9647C4B77}" type="slidenum">
              <a:rPr lang="en-US" smtClean="0"/>
              <a:t>‹#›</a:t>
            </a:fld>
            <a:endParaRPr lang="en-US"/>
          </a:p>
        </p:txBody>
      </p:sp>
      <p:sp>
        <p:nvSpPr>
          <p:cNvPr id="11" name="TextBox 10"/>
          <p:cNvSpPr txBox="1"/>
          <p:nvPr/>
        </p:nvSpPr>
        <p:spPr>
          <a:xfrm>
            <a:off x="3011803" y="4194778"/>
            <a:ext cx="2194560"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38400">
                <a:solidFill>
                  <a:schemeClr val="tx1"/>
                </a:solidFill>
                <a:effectLst/>
              </a:rPr>
              <a:t>“</a:t>
            </a:r>
          </a:p>
        </p:txBody>
      </p:sp>
      <p:sp>
        <p:nvSpPr>
          <p:cNvPr id="13" name="TextBox 12"/>
          <p:cNvSpPr txBox="1"/>
          <p:nvPr/>
        </p:nvSpPr>
        <p:spPr>
          <a:xfrm>
            <a:off x="37576123" y="14079576"/>
            <a:ext cx="2194560" cy="2806925"/>
          </a:xfrm>
          <a:prstGeom prst="rect">
            <a:avLst/>
          </a:prstGeom>
        </p:spPr>
        <p:txBody>
          <a:bodyPr vert="horz" lIns="438912" tIns="219456" rIns="438912" bIns="2194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38400">
                <a:solidFill>
                  <a:schemeClr val="tx1"/>
                </a:solidFill>
                <a:effectLst/>
              </a:rPr>
              <a:t>”</a:t>
            </a:r>
          </a:p>
        </p:txBody>
      </p:sp>
    </p:spTree>
    <p:extLst>
      <p:ext uri="{BB962C8B-B14F-4D97-AF65-F5344CB8AC3E}">
        <p14:creationId xmlns:p14="http://schemas.microsoft.com/office/powerpoint/2010/main" val="1681907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289661" y="10209329"/>
            <a:ext cx="37273546" cy="12056808"/>
          </a:xfrm>
        </p:spPr>
        <p:txBody>
          <a:bodyPr anchor="b"/>
          <a:lstStyle>
            <a:lvl1pPr>
              <a:defRPr sz="15360"/>
            </a:lvl1pPr>
          </a:lstStyle>
          <a:p>
            <a:r>
              <a:rPr lang="en-US"/>
              <a:t>Click to edit Master title style</a:t>
            </a:r>
          </a:p>
        </p:txBody>
      </p:sp>
      <p:sp>
        <p:nvSpPr>
          <p:cNvPr id="4" name="Text Placeholder 3"/>
          <p:cNvSpPr>
            <a:spLocks noGrp="1"/>
          </p:cNvSpPr>
          <p:nvPr>
            <p:ph type="body" sz="half" idx="2"/>
          </p:nvPr>
        </p:nvSpPr>
        <p:spPr>
          <a:xfrm>
            <a:off x="3289630" y="22322669"/>
            <a:ext cx="37267915" cy="5475091"/>
          </a:xfrm>
        </p:spPr>
        <p:txBody>
          <a:bodyPr anchor="t"/>
          <a:lstStyle>
            <a:lvl1pPr marL="0" indent="0" algn="ctr">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8D36259-8939-4AA3-82D3-4D64B481487D}"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2321291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3289661" y="2926080"/>
            <a:ext cx="37273546" cy="4658160"/>
          </a:xfrm>
        </p:spPr>
        <p:txBody>
          <a:bodyPr/>
          <a:lstStyle/>
          <a:p>
            <a:r>
              <a:rPr lang="en-US"/>
              <a:t>Click to edit Master title style</a:t>
            </a:r>
          </a:p>
        </p:txBody>
      </p:sp>
      <p:sp>
        <p:nvSpPr>
          <p:cNvPr id="7" name="Text Placeholder 2"/>
          <p:cNvSpPr>
            <a:spLocks noGrp="1"/>
          </p:cNvSpPr>
          <p:nvPr>
            <p:ph type="body" idx="1"/>
          </p:nvPr>
        </p:nvSpPr>
        <p:spPr>
          <a:xfrm>
            <a:off x="3289661" y="9052560"/>
            <a:ext cx="11883542" cy="2766058"/>
          </a:xfrm>
        </p:spPr>
        <p:txBody>
          <a:bodyPr anchor="b">
            <a:noAutofit/>
          </a:bodyPr>
          <a:lstStyle>
            <a:lvl1pPr marL="0" indent="0" algn="ctr">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8" name="Text Placeholder 3"/>
          <p:cNvSpPr>
            <a:spLocks noGrp="1"/>
          </p:cNvSpPr>
          <p:nvPr>
            <p:ph type="body" sz="half" idx="15"/>
          </p:nvPr>
        </p:nvSpPr>
        <p:spPr>
          <a:xfrm>
            <a:off x="3289661" y="12344400"/>
            <a:ext cx="11883542" cy="15453360"/>
          </a:xfrm>
        </p:spPr>
        <p:txBody>
          <a:bodyPr anchor="t">
            <a:normAutofit/>
          </a:bodyPr>
          <a:lstStyle>
            <a:lvl1pPr marL="0" indent="0" algn="ctr">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9" name="Text Placeholder 4"/>
          <p:cNvSpPr>
            <a:spLocks noGrp="1"/>
          </p:cNvSpPr>
          <p:nvPr>
            <p:ph type="body" sz="quarter" idx="3"/>
          </p:nvPr>
        </p:nvSpPr>
        <p:spPr>
          <a:xfrm>
            <a:off x="16008159" y="9052560"/>
            <a:ext cx="11883542" cy="2766058"/>
          </a:xfrm>
        </p:spPr>
        <p:txBody>
          <a:bodyPr anchor="b">
            <a:noAutofit/>
          </a:bodyPr>
          <a:lstStyle>
            <a:lvl1pPr marL="0" indent="0" algn="ctr">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10" name="Text Placeholder 3"/>
          <p:cNvSpPr>
            <a:spLocks noGrp="1"/>
          </p:cNvSpPr>
          <p:nvPr>
            <p:ph type="body" sz="half" idx="16"/>
          </p:nvPr>
        </p:nvSpPr>
        <p:spPr>
          <a:xfrm>
            <a:off x="15989165" y="12344400"/>
            <a:ext cx="11883542" cy="15453360"/>
          </a:xfrm>
        </p:spPr>
        <p:txBody>
          <a:bodyPr anchor="t">
            <a:normAutofit/>
          </a:bodyPr>
          <a:lstStyle>
            <a:lvl1pPr marL="0" indent="0" algn="ctr">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11" name="Text Placeholder 4"/>
          <p:cNvSpPr>
            <a:spLocks noGrp="1"/>
          </p:cNvSpPr>
          <p:nvPr>
            <p:ph type="body" sz="quarter" idx="13"/>
          </p:nvPr>
        </p:nvSpPr>
        <p:spPr>
          <a:xfrm>
            <a:off x="28679659" y="9052560"/>
            <a:ext cx="11883542" cy="2766058"/>
          </a:xfrm>
        </p:spPr>
        <p:txBody>
          <a:bodyPr anchor="b">
            <a:noAutofit/>
          </a:bodyPr>
          <a:lstStyle>
            <a:lvl1pPr marL="0" indent="0" algn="ctr">
              <a:buNone/>
              <a:defRPr sz="1152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12" name="Text Placeholder 3"/>
          <p:cNvSpPr>
            <a:spLocks noGrp="1"/>
          </p:cNvSpPr>
          <p:nvPr>
            <p:ph type="body" sz="half" idx="17"/>
          </p:nvPr>
        </p:nvSpPr>
        <p:spPr>
          <a:xfrm>
            <a:off x="28679659" y="12344400"/>
            <a:ext cx="11883542" cy="15453360"/>
          </a:xfrm>
        </p:spPr>
        <p:txBody>
          <a:bodyPr anchor="t">
            <a:normAutofit/>
          </a:bodyPr>
          <a:lstStyle>
            <a:lvl1pPr marL="0" indent="0" algn="ctr">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3" name="Date Placeholder 2"/>
          <p:cNvSpPr>
            <a:spLocks noGrp="1"/>
          </p:cNvSpPr>
          <p:nvPr>
            <p:ph type="dt" sz="half" idx="10"/>
          </p:nvPr>
        </p:nvSpPr>
        <p:spPr/>
        <p:txBody>
          <a:bodyPr/>
          <a:lstStyle/>
          <a:p>
            <a:fld id="{A8D36259-8939-4AA3-82D3-4D64B481487D}" type="datetimeFigureOut">
              <a:rPr lang="en-US" smtClean="0"/>
              <a:t>5/5/25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1899812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347" y="8765016"/>
            <a:ext cx="12139421" cy="880107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0302" y="8765016"/>
            <a:ext cx="12139421" cy="880107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4232" y="8765016"/>
            <a:ext cx="12139421" cy="8801078"/>
          </a:xfrm>
          <a:prstGeom prst="rect">
            <a:avLst/>
          </a:prstGeom>
        </p:spPr>
      </p:pic>
      <p:sp>
        <p:nvSpPr>
          <p:cNvPr id="30" name="Title 1"/>
          <p:cNvSpPr>
            <a:spLocks noGrp="1"/>
          </p:cNvSpPr>
          <p:nvPr>
            <p:ph type="title"/>
          </p:nvPr>
        </p:nvSpPr>
        <p:spPr>
          <a:xfrm>
            <a:off x="3289661" y="2926080"/>
            <a:ext cx="37273546" cy="4658160"/>
          </a:xfrm>
        </p:spPr>
        <p:txBody>
          <a:bodyPr/>
          <a:lstStyle/>
          <a:p>
            <a:r>
              <a:rPr lang="en-US"/>
              <a:t>Click to edit Master title style</a:t>
            </a:r>
          </a:p>
        </p:txBody>
      </p:sp>
      <p:sp>
        <p:nvSpPr>
          <p:cNvPr id="19" name="Text Placeholder 2"/>
          <p:cNvSpPr>
            <a:spLocks noGrp="1"/>
          </p:cNvSpPr>
          <p:nvPr>
            <p:ph type="body" idx="1"/>
          </p:nvPr>
        </p:nvSpPr>
        <p:spPr>
          <a:xfrm>
            <a:off x="3289661" y="18739709"/>
            <a:ext cx="11883542" cy="2766058"/>
          </a:xfrm>
        </p:spPr>
        <p:txBody>
          <a:bodyPr anchor="b">
            <a:noAutofit/>
          </a:bodyPr>
          <a:lstStyle>
            <a:lvl1pPr marL="0" indent="0" algn="ctr">
              <a:buNone/>
              <a:defRPr sz="960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20" name="Picture Placeholder 2"/>
          <p:cNvSpPr>
            <a:spLocks noGrp="1" noChangeAspect="1"/>
          </p:cNvSpPr>
          <p:nvPr>
            <p:ph type="pic" idx="15"/>
          </p:nvPr>
        </p:nvSpPr>
        <p:spPr>
          <a:xfrm>
            <a:off x="3665170" y="9306807"/>
            <a:ext cx="11132525" cy="7694179"/>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p>
        </p:txBody>
      </p:sp>
      <p:sp>
        <p:nvSpPr>
          <p:cNvPr id="21" name="Text Placeholder 3"/>
          <p:cNvSpPr>
            <a:spLocks noGrp="1"/>
          </p:cNvSpPr>
          <p:nvPr>
            <p:ph type="body" sz="half" idx="18"/>
          </p:nvPr>
        </p:nvSpPr>
        <p:spPr>
          <a:xfrm>
            <a:off x="3289661" y="21505774"/>
            <a:ext cx="11883542" cy="6291998"/>
          </a:xfrm>
        </p:spPr>
        <p:txBody>
          <a:bodyPr anchor="t">
            <a:normAutofit/>
          </a:bodyPr>
          <a:lstStyle>
            <a:lvl1pPr marL="0" indent="0" algn="ctr">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22" name="Text Placeholder 4"/>
          <p:cNvSpPr>
            <a:spLocks noGrp="1"/>
          </p:cNvSpPr>
          <p:nvPr>
            <p:ph type="body" sz="quarter" idx="3"/>
          </p:nvPr>
        </p:nvSpPr>
        <p:spPr>
          <a:xfrm>
            <a:off x="15994037" y="18739709"/>
            <a:ext cx="11883542" cy="2766058"/>
          </a:xfrm>
        </p:spPr>
        <p:txBody>
          <a:bodyPr anchor="b">
            <a:noAutofit/>
          </a:bodyPr>
          <a:lstStyle>
            <a:lvl1pPr marL="0" indent="0" algn="ctr">
              <a:buNone/>
              <a:defRPr sz="960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23" name="Picture Placeholder 2"/>
          <p:cNvSpPr>
            <a:spLocks noGrp="1" noChangeAspect="1"/>
          </p:cNvSpPr>
          <p:nvPr>
            <p:ph type="pic" idx="21"/>
          </p:nvPr>
        </p:nvSpPr>
        <p:spPr>
          <a:xfrm>
            <a:off x="16364674" y="9307651"/>
            <a:ext cx="11132525" cy="7719187"/>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p>
        </p:txBody>
      </p:sp>
      <p:sp>
        <p:nvSpPr>
          <p:cNvPr id="24" name="Text Placeholder 3"/>
          <p:cNvSpPr>
            <a:spLocks noGrp="1"/>
          </p:cNvSpPr>
          <p:nvPr>
            <p:ph type="body" sz="half" idx="19"/>
          </p:nvPr>
        </p:nvSpPr>
        <p:spPr>
          <a:xfrm>
            <a:off x="15989163" y="21505769"/>
            <a:ext cx="11888414" cy="6291998"/>
          </a:xfrm>
        </p:spPr>
        <p:txBody>
          <a:bodyPr anchor="t">
            <a:normAutofit/>
          </a:bodyPr>
          <a:lstStyle>
            <a:lvl1pPr marL="0" indent="0" algn="ctr">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25" name="Text Placeholder 4"/>
          <p:cNvSpPr>
            <a:spLocks noGrp="1"/>
          </p:cNvSpPr>
          <p:nvPr>
            <p:ph type="body" sz="quarter" idx="13"/>
          </p:nvPr>
        </p:nvSpPr>
        <p:spPr>
          <a:xfrm>
            <a:off x="28680111" y="18739709"/>
            <a:ext cx="11883542" cy="2766058"/>
          </a:xfrm>
        </p:spPr>
        <p:txBody>
          <a:bodyPr anchor="b">
            <a:noAutofit/>
          </a:bodyPr>
          <a:lstStyle>
            <a:lvl1pPr marL="0" indent="0" algn="ctr">
              <a:buNone/>
              <a:defRPr sz="9600" b="0">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26" name="Picture Placeholder 2"/>
          <p:cNvSpPr>
            <a:spLocks noGrp="1" noChangeAspect="1"/>
          </p:cNvSpPr>
          <p:nvPr>
            <p:ph type="pic" idx="22"/>
          </p:nvPr>
        </p:nvSpPr>
        <p:spPr>
          <a:xfrm>
            <a:off x="29072515" y="9285274"/>
            <a:ext cx="11132525" cy="771501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p>
        </p:txBody>
      </p:sp>
      <p:sp>
        <p:nvSpPr>
          <p:cNvPr id="27" name="Text Placeholder 3"/>
          <p:cNvSpPr>
            <a:spLocks noGrp="1"/>
          </p:cNvSpPr>
          <p:nvPr>
            <p:ph type="body" sz="half" idx="20"/>
          </p:nvPr>
        </p:nvSpPr>
        <p:spPr>
          <a:xfrm>
            <a:off x="28679659" y="21505759"/>
            <a:ext cx="11883542" cy="6292008"/>
          </a:xfrm>
        </p:spPr>
        <p:txBody>
          <a:bodyPr anchor="t">
            <a:normAutofit/>
          </a:bodyPr>
          <a:lstStyle>
            <a:lvl1pPr marL="0" indent="0" algn="ctr">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3" name="Date Placeholder 2"/>
          <p:cNvSpPr>
            <a:spLocks noGrp="1"/>
          </p:cNvSpPr>
          <p:nvPr>
            <p:ph type="dt" sz="half" idx="10"/>
          </p:nvPr>
        </p:nvSpPr>
        <p:spPr/>
        <p:txBody>
          <a:bodyPr/>
          <a:lstStyle/>
          <a:p>
            <a:fld id="{A8D36259-8939-4AA3-82D3-4D64B481487D}" type="datetimeFigureOut">
              <a:rPr lang="en-US" smtClean="0"/>
              <a:t>5/5/25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1686359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D36259-8939-4AA3-82D3-4D64B481487D}"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1707956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9052" y="2926082"/>
            <a:ext cx="8224152" cy="24871685"/>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289666" y="2926082"/>
            <a:ext cx="28500739" cy="248716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D36259-8939-4AA3-82D3-4D64B481487D}"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41175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D36259-8939-4AA3-82D3-4D64B481487D}"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3115185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63447" y="8453129"/>
            <a:ext cx="34525982" cy="8778302"/>
          </a:xfrm>
        </p:spPr>
        <p:txBody>
          <a:bodyPr anchor="b"/>
          <a:lstStyle>
            <a:lvl1pPr algn="ctr">
              <a:defRPr sz="19200" b="0" cap="none"/>
            </a:lvl1pPr>
          </a:lstStyle>
          <a:p>
            <a:r>
              <a:rPr lang="en-US"/>
              <a:t>Click to edit Master title style</a:t>
            </a:r>
          </a:p>
        </p:txBody>
      </p:sp>
      <p:sp>
        <p:nvSpPr>
          <p:cNvPr id="3" name="Text Placeholder 2"/>
          <p:cNvSpPr>
            <a:spLocks noGrp="1"/>
          </p:cNvSpPr>
          <p:nvPr>
            <p:ph type="body" idx="1"/>
          </p:nvPr>
        </p:nvSpPr>
        <p:spPr>
          <a:xfrm>
            <a:off x="4663447" y="17231419"/>
            <a:ext cx="34525982" cy="7233859"/>
          </a:xfrm>
        </p:spPr>
        <p:txBody>
          <a:bodyPr anchor="t"/>
          <a:lstStyle>
            <a:lvl1pPr marL="0" indent="0" algn="ctr">
              <a:buNone/>
              <a:defRPr sz="9600">
                <a:solidFill>
                  <a:schemeClr val="tx1"/>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D36259-8939-4AA3-82D3-4D64B481487D}"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399296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89668" y="8315755"/>
            <a:ext cx="18217790" cy="194820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30414" y="8315762"/>
            <a:ext cx="18232795" cy="194820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D36259-8939-4AA3-82D3-4D64B481487D}"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415728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659" y="8497553"/>
            <a:ext cx="18179630" cy="19742174"/>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3579" y="8497553"/>
            <a:ext cx="18179630" cy="19742174"/>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21139" y="8809219"/>
            <a:ext cx="17554838" cy="2615443"/>
          </a:xfrm>
        </p:spPr>
        <p:txBody>
          <a:bodyPr anchor="b">
            <a:noAutofit/>
          </a:bodyPr>
          <a:lstStyle>
            <a:lvl1pPr marL="0" indent="0" algn="ctr">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621139" y="11424665"/>
            <a:ext cx="17554838" cy="16373102"/>
          </a:xfrm>
        </p:spPr>
        <p:txBody>
          <a:bodyPr anchor="t">
            <a:normAutofit/>
          </a:bodyPr>
          <a:lstStyle>
            <a:lvl1pPr>
              <a:defRPr sz="8640"/>
            </a:lvl1pPr>
            <a:lvl2pPr>
              <a:defRPr sz="7680"/>
            </a:lvl2pPr>
            <a:lvl3pPr>
              <a:defRPr sz="672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661880" y="8809227"/>
            <a:ext cx="17623190" cy="2615438"/>
          </a:xfrm>
        </p:spPr>
        <p:txBody>
          <a:bodyPr anchor="b">
            <a:noAutofit/>
          </a:bodyPr>
          <a:lstStyle>
            <a:lvl1pPr marL="0" indent="0" algn="ctr">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661880" y="11424665"/>
            <a:ext cx="17623190" cy="16373102"/>
          </a:xfrm>
        </p:spPr>
        <p:txBody>
          <a:bodyPr anchor="t">
            <a:normAutofit/>
          </a:bodyPr>
          <a:lstStyle>
            <a:lvl1pPr>
              <a:defRPr sz="8640"/>
            </a:lvl1pPr>
            <a:lvl2pPr>
              <a:defRPr sz="7680"/>
            </a:lvl2pPr>
            <a:lvl3pPr>
              <a:defRPr sz="6720"/>
            </a:lvl3pPr>
            <a:lvl4pPr>
              <a:defRPr sz="5760"/>
            </a:lvl4pPr>
            <a:lvl5pPr>
              <a:defRPr sz="576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D36259-8939-4AA3-82D3-4D64B481487D}" type="datetimeFigureOut">
              <a:rPr lang="en-US" smtClean="0"/>
              <a:t>5/5/25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345829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D36259-8939-4AA3-82D3-4D64B481487D}" type="datetimeFigureOut">
              <a:rPr lang="en-US" smtClean="0"/>
              <a:t>5/5/25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168260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36259-8939-4AA3-82D3-4D64B481487D}" type="datetimeFigureOut">
              <a:rPr lang="en-US" smtClean="0"/>
              <a:t>5/5/25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803174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89668" y="2926080"/>
            <a:ext cx="13344802" cy="8745206"/>
          </a:xfrm>
        </p:spPr>
        <p:txBody>
          <a:bodyPr anchor="b">
            <a:normAutofit/>
          </a:bodyPr>
          <a:lstStyle>
            <a:lvl1pPr algn="ctr">
              <a:defRPr sz="11520" b="0"/>
            </a:lvl1pPr>
          </a:lstStyle>
          <a:p>
            <a:r>
              <a:rPr lang="en-US"/>
              <a:t>Click to edit Master title style</a:t>
            </a:r>
          </a:p>
        </p:txBody>
      </p:sp>
      <p:sp>
        <p:nvSpPr>
          <p:cNvPr id="3" name="Content Placeholder 2"/>
          <p:cNvSpPr>
            <a:spLocks noGrp="1"/>
          </p:cNvSpPr>
          <p:nvPr>
            <p:ph idx="1"/>
          </p:nvPr>
        </p:nvSpPr>
        <p:spPr>
          <a:xfrm>
            <a:off x="17480283" y="2926080"/>
            <a:ext cx="23082926" cy="2487168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289668" y="11671289"/>
            <a:ext cx="13344802" cy="16126469"/>
          </a:xfrm>
        </p:spPr>
        <p:txBody>
          <a:bodyPr anchor="t">
            <a:normAutofit/>
          </a:bodyPr>
          <a:lstStyle>
            <a:lvl1pPr marL="0" indent="0" algn="ctr">
              <a:buNone/>
              <a:defRPr sz="768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A8D36259-8939-4AA3-82D3-4D64B481487D}"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166003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5938" y="2927630"/>
            <a:ext cx="16455101" cy="24986266"/>
          </a:xfrm>
          <a:prstGeom prst="rect">
            <a:avLst/>
          </a:prstGeom>
        </p:spPr>
      </p:pic>
      <p:sp>
        <p:nvSpPr>
          <p:cNvPr id="2" name="Title 1"/>
          <p:cNvSpPr>
            <a:spLocks noGrp="1"/>
          </p:cNvSpPr>
          <p:nvPr>
            <p:ph type="title"/>
          </p:nvPr>
        </p:nvSpPr>
        <p:spPr>
          <a:xfrm>
            <a:off x="3289666" y="2927631"/>
            <a:ext cx="18838445" cy="8780822"/>
          </a:xfrm>
        </p:spPr>
        <p:txBody>
          <a:bodyPr anchor="b">
            <a:noAutofit/>
          </a:bodyPr>
          <a:lstStyle>
            <a:lvl1pPr algn="ctr">
              <a:defRPr sz="15360" b="0"/>
            </a:lvl1pPr>
          </a:lstStyle>
          <a:p>
            <a:r>
              <a:rPr lang="en-US"/>
              <a:t>Click to edit Master title style</a:t>
            </a:r>
          </a:p>
        </p:txBody>
      </p:sp>
      <p:sp>
        <p:nvSpPr>
          <p:cNvPr id="3" name="Picture Placeholder 2"/>
          <p:cNvSpPr>
            <a:spLocks noGrp="1" noChangeAspect="1"/>
          </p:cNvSpPr>
          <p:nvPr>
            <p:ph type="pic" idx="1"/>
          </p:nvPr>
        </p:nvSpPr>
        <p:spPr>
          <a:xfrm>
            <a:off x="23888297" y="3571147"/>
            <a:ext cx="15193800" cy="23581546"/>
          </a:xfrm>
          <a:effectLst>
            <a:outerShdw blurRad="38100" dist="25400" dir="4440000">
              <a:srgbClr val="000000">
                <a:alpha val="36000"/>
              </a:srgbClr>
            </a:out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p>
        </p:txBody>
      </p:sp>
      <p:sp>
        <p:nvSpPr>
          <p:cNvPr id="4" name="Text Placeholder 3"/>
          <p:cNvSpPr>
            <a:spLocks noGrp="1"/>
          </p:cNvSpPr>
          <p:nvPr>
            <p:ph type="body" sz="half" idx="2"/>
          </p:nvPr>
        </p:nvSpPr>
        <p:spPr>
          <a:xfrm>
            <a:off x="3289666" y="11708453"/>
            <a:ext cx="18838445" cy="16205443"/>
          </a:xfrm>
        </p:spPr>
        <p:txBody>
          <a:bodyPr anchor="t">
            <a:normAutofit/>
          </a:bodyPr>
          <a:lstStyle>
            <a:lvl1pPr marL="0" indent="0" algn="ctr">
              <a:buNone/>
              <a:defRPr sz="768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A8D36259-8939-4AA3-82D3-4D64B481487D}"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01B31-3A00-4912-9BFE-3CC9647C4B77}" type="slidenum">
              <a:rPr lang="en-US" smtClean="0"/>
              <a:t>‹#›</a:t>
            </a:fld>
            <a:endParaRPr lang="en-US"/>
          </a:p>
        </p:txBody>
      </p:sp>
    </p:spTree>
    <p:extLst>
      <p:ext uri="{BB962C8B-B14F-4D97-AF65-F5344CB8AC3E}">
        <p14:creationId xmlns:p14="http://schemas.microsoft.com/office/powerpoint/2010/main" val="369700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89661" y="2926080"/>
            <a:ext cx="37273546" cy="465816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289661" y="8315762"/>
            <a:ext cx="37273546" cy="1948200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643450" y="28239727"/>
            <a:ext cx="9875520" cy="1752600"/>
          </a:xfrm>
          <a:prstGeom prst="rect">
            <a:avLst/>
          </a:prstGeom>
        </p:spPr>
        <p:txBody>
          <a:bodyPr vert="horz" lIns="91440" tIns="45720" rIns="91440" bIns="45720" rtlCol="0" anchor="ctr"/>
          <a:lstStyle>
            <a:lvl1pPr algn="r">
              <a:defRPr sz="4800">
                <a:solidFill>
                  <a:schemeClr val="tx1">
                    <a:lumMod val="95000"/>
                  </a:schemeClr>
                </a:solidFill>
                <a:effectLst>
                  <a:outerShdw blurRad="50800" dist="38100" dir="2700000" algn="tl" rotWithShape="0">
                    <a:schemeClr val="bg1">
                      <a:alpha val="43000"/>
                    </a:schemeClr>
                  </a:outerShdw>
                </a:effectLst>
              </a:defRPr>
            </a:lvl1pPr>
          </a:lstStyle>
          <a:p>
            <a:fld id="{A8D36259-8939-4AA3-82D3-4D64B481487D}" type="datetimeFigureOut">
              <a:rPr lang="en-US" smtClean="0"/>
              <a:t>5/5/25</a:t>
            </a:fld>
            <a:endParaRPr lang="en-US"/>
          </a:p>
        </p:txBody>
      </p:sp>
      <p:sp>
        <p:nvSpPr>
          <p:cNvPr id="5" name="Footer Placeholder 4"/>
          <p:cNvSpPr>
            <a:spLocks noGrp="1"/>
          </p:cNvSpPr>
          <p:nvPr>
            <p:ph type="ftr" sz="quarter" idx="3"/>
          </p:nvPr>
        </p:nvSpPr>
        <p:spPr>
          <a:xfrm>
            <a:off x="3289668" y="28239727"/>
            <a:ext cx="24022315" cy="1752600"/>
          </a:xfrm>
          <a:prstGeom prst="rect">
            <a:avLst/>
          </a:prstGeom>
        </p:spPr>
        <p:txBody>
          <a:bodyPr vert="horz" lIns="91440" tIns="45720" rIns="91440" bIns="45720" rtlCol="0" anchor="ctr"/>
          <a:lstStyle>
            <a:lvl1pPr algn="l">
              <a:defRPr sz="48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37850446" y="28239727"/>
            <a:ext cx="2712763" cy="1752600"/>
          </a:xfrm>
          <a:prstGeom prst="rect">
            <a:avLst/>
          </a:prstGeom>
        </p:spPr>
        <p:txBody>
          <a:bodyPr vert="horz" lIns="91440" tIns="45720" rIns="91440" bIns="45720" rtlCol="0" anchor="ctr"/>
          <a:lstStyle>
            <a:lvl1pPr algn="r">
              <a:defRPr sz="4800">
                <a:solidFill>
                  <a:schemeClr val="tx1">
                    <a:lumMod val="95000"/>
                  </a:schemeClr>
                </a:solidFill>
                <a:effectLst>
                  <a:outerShdw blurRad="50800" dist="38100" dir="2700000" algn="tl" rotWithShape="0">
                    <a:schemeClr val="bg1">
                      <a:alpha val="43000"/>
                    </a:schemeClr>
                  </a:outerShdw>
                </a:effectLst>
              </a:defRPr>
            </a:lvl1pPr>
          </a:lstStyle>
          <a:p>
            <a:fld id="{FFE01B31-3A00-4912-9BFE-3CC9647C4B77}" type="slidenum">
              <a:rPr lang="en-US" smtClean="0"/>
              <a:t>‹#›</a:t>
            </a:fld>
            <a:endParaRPr lang="en-US"/>
          </a:p>
        </p:txBody>
      </p:sp>
    </p:spTree>
    <p:extLst>
      <p:ext uri="{BB962C8B-B14F-4D97-AF65-F5344CB8AC3E}">
        <p14:creationId xmlns:p14="http://schemas.microsoft.com/office/powerpoint/2010/main" val="383348837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2194560" rtl="0" eaLnBrk="1" latinLnBrk="0" hangingPunct="1">
        <a:spcBef>
          <a:spcPct val="0"/>
        </a:spcBef>
        <a:buNone/>
        <a:defRPr sz="19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45920" indent="-1468800" algn="l" defTabSz="2194560" rtl="0" eaLnBrk="1" latinLnBrk="0" hangingPunct="1">
        <a:spcBef>
          <a:spcPct val="20000"/>
        </a:spcBef>
        <a:spcAft>
          <a:spcPts val="2880"/>
        </a:spcAft>
        <a:buClr>
          <a:schemeClr val="tx2"/>
        </a:buClr>
        <a:buSzPct val="70000"/>
        <a:buFont typeface="Wingdings 2" charset="2"/>
        <a:buChar char=""/>
        <a:defRPr sz="9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3456000" indent="-1296000" algn="l" defTabSz="2194560" rtl="0" eaLnBrk="1" latinLnBrk="0" hangingPunct="1">
        <a:spcBef>
          <a:spcPct val="20000"/>
        </a:spcBef>
        <a:spcAft>
          <a:spcPts val="2880"/>
        </a:spcAft>
        <a:buClr>
          <a:schemeClr val="tx2"/>
        </a:buClr>
        <a:buSzPct val="70000"/>
        <a:buFont typeface="Wingdings 2" charset="2"/>
        <a:buChar char=""/>
        <a:defRPr sz="86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4924800" indent="-1036800" algn="l" defTabSz="2194560" rtl="0" eaLnBrk="1" latinLnBrk="0" hangingPunct="1">
        <a:spcBef>
          <a:spcPct val="20000"/>
        </a:spcBef>
        <a:spcAft>
          <a:spcPts val="2880"/>
        </a:spcAft>
        <a:buClr>
          <a:schemeClr val="tx2"/>
        </a:buClr>
        <a:buSzPct val="70000"/>
        <a:buFont typeface="Wingdings 2" charset="2"/>
        <a:buChar char=""/>
        <a:defRPr sz="768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6652800" indent="-1036800" algn="l" defTabSz="2194560" rtl="0" eaLnBrk="1" latinLnBrk="0" hangingPunct="1">
        <a:spcBef>
          <a:spcPct val="20000"/>
        </a:spcBef>
        <a:spcAft>
          <a:spcPts val="2880"/>
        </a:spcAft>
        <a:buClr>
          <a:schemeClr val="tx2"/>
        </a:buClr>
        <a:buSzPct val="70000"/>
        <a:buFont typeface="Wingdings 2" charset="2"/>
        <a:buChar char=""/>
        <a:defRPr sz="67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8035200" indent="-1036800" algn="l" defTabSz="2194560" rtl="0" eaLnBrk="1" latinLnBrk="0" hangingPunct="1">
        <a:spcBef>
          <a:spcPct val="20000"/>
        </a:spcBef>
        <a:spcAft>
          <a:spcPts val="2880"/>
        </a:spcAft>
        <a:buClr>
          <a:schemeClr val="tx2"/>
        </a:buClr>
        <a:buSzPct val="70000"/>
        <a:buFont typeface="Wingdings 2" charset="2"/>
        <a:buChar char=""/>
        <a:defRPr sz="67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9670080" indent="-1097280" algn="l" defTabSz="2194560" rtl="0" eaLnBrk="1" latinLnBrk="0" hangingPunct="1">
        <a:spcBef>
          <a:spcPct val="20000"/>
        </a:spcBef>
        <a:spcAft>
          <a:spcPts val="2880"/>
        </a:spcAft>
        <a:buClr>
          <a:schemeClr val="tx2"/>
        </a:buClr>
        <a:buSzPct val="70000"/>
        <a:buFont typeface="Wingdings 2" charset="2"/>
        <a:buChar char=""/>
        <a:defRPr sz="67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1528640" indent="-1097280" algn="l" defTabSz="2194560" rtl="0" eaLnBrk="1" latinLnBrk="0" hangingPunct="1">
        <a:spcBef>
          <a:spcPct val="20000"/>
        </a:spcBef>
        <a:spcAft>
          <a:spcPts val="2880"/>
        </a:spcAft>
        <a:buClr>
          <a:schemeClr val="tx2"/>
        </a:buClr>
        <a:buSzPct val="70000"/>
        <a:buFont typeface="Wingdings 2" charset="2"/>
        <a:buChar char=""/>
        <a:defRPr sz="67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3387200" indent="-1097280" algn="l" defTabSz="2194560" rtl="0" eaLnBrk="1" latinLnBrk="0" hangingPunct="1">
        <a:spcBef>
          <a:spcPct val="20000"/>
        </a:spcBef>
        <a:spcAft>
          <a:spcPts val="2880"/>
        </a:spcAft>
        <a:buClr>
          <a:schemeClr val="tx2"/>
        </a:buClr>
        <a:buSzPct val="70000"/>
        <a:buFont typeface="Wingdings 2" charset="2"/>
        <a:buChar char=""/>
        <a:defRPr sz="67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4909760" indent="-1097280" algn="l" defTabSz="2194560" rtl="0" eaLnBrk="1" latinLnBrk="0" hangingPunct="1">
        <a:spcBef>
          <a:spcPct val="20000"/>
        </a:spcBef>
        <a:spcAft>
          <a:spcPts val="2880"/>
        </a:spcAft>
        <a:buClr>
          <a:schemeClr val="tx2"/>
        </a:buClr>
        <a:buSzPct val="70000"/>
        <a:buFont typeface="Wingdings 2" charset="2"/>
        <a:buChar char=""/>
        <a:defRPr sz="672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03F334-70A8-9A84-B6E8-C00FD25058A3}"/>
              </a:ext>
            </a:extLst>
          </p:cNvPr>
          <p:cNvSpPr txBox="1"/>
          <p:nvPr/>
        </p:nvSpPr>
        <p:spPr>
          <a:xfrm>
            <a:off x="1091383" y="4076945"/>
            <a:ext cx="13350240" cy="5724346"/>
          </a:xfrm>
          <a:prstGeom prst="rect">
            <a:avLst/>
          </a:prstGeom>
          <a:solidFill>
            <a:schemeClr val="tx1"/>
          </a:solidFill>
        </p:spPr>
        <p:txBody>
          <a:bodyPr wrap="square" rtlCol="0">
            <a:spAutoFit/>
          </a:bodyPr>
          <a:lstStyle/>
          <a:p>
            <a:r>
              <a:rPr lang="en-US" sz="4400" b="1">
                <a:solidFill>
                  <a:schemeClr val="bg1"/>
                </a:solidFill>
              </a:rPr>
              <a:t>Who Is Gary McKinnon?</a:t>
            </a:r>
            <a:br>
              <a:rPr lang="en-US" sz="4400">
                <a:solidFill>
                  <a:schemeClr val="bg1"/>
                </a:solidFill>
              </a:rPr>
            </a:br>
            <a:r>
              <a:rPr lang="en-US" sz="4000">
                <a:solidFill>
                  <a:schemeClr val="bg1"/>
                </a:solidFill>
              </a:rPr>
              <a:t>Gary is a resident of North London, who is most famously known for his successful cyber attacks on the United States. Gary has always been a computer head and has been always interested in UFOs.  Through Gary’s knowledge for computers and efforts to learn more, he took a risk to hack into the United States militaries systems as well as NASA’s. McKinnon found great success in this and almost went undetectable by U.S. officials. </a:t>
            </a:r>
            <a:endParaRPr lang="en-US" sz="4400">
              <a:solidFill>
                <a:schemeClr val="bg1"/>
              </a:solidFill>
            </a:endParaRPr>
          </a:p>
        </p:txBody>
      </p:sp>
      <p:sp>
        <p:nvSpPr>
          <p:cNvPr id="5" name="TextBox 4">
            <a:extLst>
              <a:ext uri="{FF2B5EF4-FFF2-40B4-BE49-F238E27FC236}">
                <a16:creationId xmlns:a16="http://schemas.microsoft.com/office/drawing/2014/main" id="{88727697-91AD-B1BE-2C11-4A3A2FF7B359}"/>
              </a:ext>
            </a:extLst>
          </p:cNvPr>
          <p:cNvSpPr txBox="1"/>
          <p:nvPr/>
        </p:nvSpPr>
        <p:spPr>
          <a:xfrm>
            <a:off x="15361919" y="13300710"/>
            <a:ext cx="14081760" cy="8095119"/>
          </a:xfrm>
          <a:prstGeom prst="rect">
            <a:avLst/>
          </a:prstGeom>
          <a:solidFill>
            <a:schemeClr val="tx1"/>
          </a:solidFill>
        </p:spPr>
        <p:txBody>
          <a:bodyPr wrap="square" lIns="91440" tIns="45720" rIns="91440" bIns="45720" rtlCol="0" anchor="t">
            <a:spAutoFit/>
          </a:bodyPr>
          <a:lstStyle/>
          <a:p>
            <a:r>
              <a:rPr lang="en-US" sz="4400" b="1">
                <a:solidFill>
                  <a:schemeClr val="bg1"/>
                </a:solidFill>
              </a:rPr>
              <a:t>What Gary Found:</a:t>
            </a:r>
          </a:p>
          <a:p>
            <a:r>
              <a:rPr lang="en-US" sz="4000">
                <a:solidFill>
                  <a:schemeClr val="bg1"/>
                </a:solidFill>
              </a:rPr>
              <a:t>Gary’s attack started in February of 2021 and lasted only a year. In March of 2002 Gary stated that under the folder titled “unfiltered”, there were ”regularly airbrushed out images of UFOs from the high-resolution satellite imaging. Gary also figured out how to access these files and systems remotely. Being so intrigued and pleased with what he found, he kept going, finding an Excel spreadsheet that “contained names and ranks of the US Air Force personal not registered anywhere else” (Non-Terrestrial Officers). The final piece that capped off McKinnon’s hacking spree was the file that had information on “ship-to-ship transfers”, which were not connected to the government.</a:t>
            </a:r>
          </a:p>
        </p:txBody>
      </p:sp>
      <p:sp>
        <p:nvSpPr>
          <p:cNvPr id="6" name="TextBox 5">
            <a:extLst>
              <a:ext uri="{FF2B5EF4-FFF2-40B4-BE49-F238E27FC236}">
                <a16:creationId xmlns:a16="http://schemas.microsoft.com/office/drawing/2014/main" id="{DA054F40-B6A6-5E9E-D4A7-8F83EAC85E61}"/>
              </a:ext>
            </a:extLst>
          </p:cNvPr>
          <p:cNvSpPr txBox="1"/>
          <p:nvPr/>
        </p:nvSpPr>
        <p:spPr>
          <a:xfrm>
            <a:off x="15365105" y="23474654"/>
            <a:ext cx="14075728" cy="7417415"/>
          </a:xfrm>
          <a:prstGeom prst="rect">
            <a:avLst/>
          </a:prstGeom>
          <a:solidFill>
            <a:schemeClr val="tx1"/>
          </a:solidFill>
        </p:spPr>
        <p:txBody>
          <a:bodyPr wrap="square" lIns="91440" tIns="45720" rIns="91440" bIns="45720" rtlCol="0" anchor="t">
            <a:spAutoFit/>
          </a:bodyPr>
          <a:lstStyle/>
          <a:p>
            <a:r>
              <a:rPr lang="en-US" sz="4400" b="1">
                <a:solidFill>
                  <a:schemeClr val="bg1"/>
                </a:solidFill>
              </a:rPr>
              <a:t>The Cost :</a:t>
            </a:r>
            <a:r>
              <a:rPr lang="en-US" sz="4400">
                <a:solidFill>
                  <a:schemeClr val="bg1"/>
                </a:solidFill>
              </a:rPr>
              <a:t>The  estimate coast for all the  racking was 700k and this was a very huge deal.  Gary McKinnon wasn't being honest about his actions, and it was very serious. According to </a:t>
            </a:r>
            <a:r>
              <a:rPr lang="en-US" sz="4400" err="1">
                <a:solidFill>
                  <a:schemeClr val="bg1"/>
                </a:solidFill>
              </a:rPr>
              <a:t>theguardian.com</a:t>
            </a:r>
            <a:r>
              <a:rPr lang="en-US" sz="4400">
                <a:solidFill>
                  <a:schemeClr val="bg1"/>
                </a:solidFill>
              </a:rPr>
              <a:t>, </a:t>
            </a:r>
            <a:r>
              <a:rPr lang="en-US" sz="4400">
                <a:solidFill>
                  <a:schemeClr val="bg1"/>
                </a:solidFill>
                <a:ea typeface="+mn-lt"/>
                <a:cs typeface="+mn-lt"/>
              </a:rPr>
              <a:t>"</a:t>
            </a:r>
            <a:r>
              <a:rPr lang="en-US" sz="4400">
                <a:solidFill>
                  <a:srgbClr val="121212"/>
                </a:solidFill>
                <a:ea typeface="+mn-lt"/>
                <a:cs typeface="+mn-lt"/>
              </a:rPr>
              <a:t>McKinnon, from north London, was accused in 2002 of using his home computer to hack into 97 American military and Nasa computers, causing damage that the US government claims will cost more than $700,000 (£425,000) to repair." This shows how much of a serious situation this was. </a:t>
            </a:r>
            <a:endParaRPr lang="en-US" sz="4400">
              <a:solidFill>
                <a:srgbClr val="121212"/>
              </a:solidFill>
            </a:endParaRPr>
          </a:p>
          <a:p>
            <a:br>
              <a:rPr lang="en-US"/>
            </a:br>
            <a:endParaRPr lang="en-US"/>
          </a:p>
          <a:p>
            <a:endParaRPr lang="en-US" sz="4400">
              <a:solidFill>
                <a:schemeClr val="bg1"/>
              </a:solidFill>
            </a:endParaRPr>
          </a:p>
        </p:txBody>
      </p:sp>
      <p:sp>
        <p:nvSpPr>
          <p:cNvPr id="7" name="TextBox 6">
            <a:extLst>
              <a:ext uri="{FF2B5EF4-FFF2-40B4-BE49-F238E27FC236}">
                <a16:creationId xmlns:a16="http://schemas.microsoft.com/office/drawing/2014/main" id="{30B68343-BBD7-4095-EF77-8C651396A101}"/>
              </a:ext>
            </a:extLst>
          </p:cNvPr>
          <p:cNvSpPr txBox="1"/>
          <p:nvPr/>
        </p:nvSpPr>
        <p:spPr>
          <a:xfrm>
            <a:off x="1091384" y="1219200"/>
            <a:ext cx="41914912" cy="1107996"/>
          </a:xfrm>
          <a:prstGeom prst="rect">
            <a:avLst/>
          </a:prstGeom>
          <a:solidFill>
            <a:schemeClr val="tx1"/>
          </a:solidFill>
        </p:spPr>
        <p:txBody>
          <a:bodyPr wrap="square" rtlCol="0">
            <a:spAutoFit/>
          </a:bodyPr>
          <a:lstStyle/>
          <a:p>
            <a:r>
              <a:rPr lang="en-US" sz="6600">
                <a:solidFill>
                  <a:schemeClr val="bg1"/>
                </a:solidFill>
              </a:rPr>
              <a:t>Solo: United Kingdom’s Infamous Hacker Of Nasa</a:t>
            </a:r>
            <a:r>
              <a:rPr lang="en-US" sz="6600"/>
              <a:t>!</a:t>
            </a:r>
          </a:p>
        </p:txBody>
      </p:sp>
      <p:pic>
        <p:nvPicPr>
          <p:cNvPr id="1026" name="Picture 2" descr="Judge says extraditing Gary McKinnon may be unlawful | Gary McKinnon | The  Guardian">
            <a:extLst>
              <a:ext uri="{FF2B5EF4-FFF2-40B4-BE49-F238E27FC236}">
                <a16:creationId xmlns:a16="http://schemas.microsoft.com/office/drawing/2014/main" id="{78B9FB8E-0FA8-9E03-078F-17B810D28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5105" y="4061993"/>
            <a:ext cx="14075389" cy="78965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B4FD4A-2576-702D-9796-E412D090FC3B}"/>
              </a:ext>
            </a:extLst>
          </p:cNvPr>
          <p:cNvSpPr txBox="1"/>
          <p:nvPr/>
        </p:nvSpPr>
        <p:spPr>
          <a:xfrm>
            <a:off x="1091383" y="21929818"/>
            <a:ext cx="13359583" cy="9571851"/>
          </a:xfrm>
          <a:prstGeom prst="rect">
            <a:avLst/>
          </a:prstGeom>
          <a:solidFill>
            <a:schemeClr val="tx1"/>
          </a:solidFill>
        </p:spPr>
        <p:txBody>
          <a:bodyPr wrap="square" rtlCol="0">
            <a:spAutoFit/>
          </a:bodyPr>
          <a:lstStyle/>
          <a:p>
            <a:r>
              <a:rPr lang="en-US" sz="4400" b="1">
                <a:solidFill>
                  <a:schemeClr val="bg1"/>
                </a:solidFill>
              </a:rPr>
              <a:t>Tactics Gary Used:</a:t>
            </a:r>
            <a:br>
              <a:rPr lang="en-US" sz="4400">
                <a:solidFill>
                  <a:schemeClr val="bg1"/>
                </a:solidFill>
              </a:rPr>
            </a:br>
            <a:r>
              <a:rPr lang="en-US" sz="4400">
                <a:solidFill>
                  <a:schemeClr val="bg1"/>
                </a:solidFill>
              </a:rPr>
              <a:t>Since 1990 Gary was convinced to get a qualification in computers. Gary’s friends pushed him to complete courses, ultimately putting him in the computing field. Knowledge built up from his courses flipped a switch in to “research his belief the US government was withholding critical information about UFOs”. Gary quickly realized that the U.S. government uses Windows as their primary operating system. Gary mentions “</a:t>
            </a:r>
            <a:r>
              <a:rPr lang="en-US" sz="4400" i="1">
                <a:solidFill>
                  <a:schemeClr val="bg1"/>
                </a:solidFill>
              </a:rPr>
              <a:t>The Hacker’s Handbook” </a:t>
            </a:r>
            <a:r>
              <a:rPr lang="en-US" sz="4400">
                <a:solidFill>
                  <a:schemeClr val="bg1"/>
                </a:solidFill>
              </a:rPr>
              <a:t>by Hugo Carnwall kicked started his hacking abilities, tagging along side with the internet. McKinnon kept on reading news articles and widespread information about inventions that aligned with his goals. </a:t>
            </a:r>
          </a:p>
        </p:txBody>
      </p:sp>
      <p:sp>
        <p:nvSpPr>
          <p:cNvPr id="9" name="TextBox 8">
            <a:extLst>
              <a:ext uri="{FF2B5EF4-FFF2-40B4-BE49-F238E27FC236}">
                <a16:creationId xmlns:a16="http://schemas.microsoft.com/office/drawing/2014/main" id="{FD4AFA8E-3FBC-BF88-78FA-CA8B1C064331}"/>
              </a:ext>
            </a:extLst>
          </p:cNvPr>
          <p:cNvSpPr txBox="1"/>
          <p:nvPr/>
        </p:nvSpPr>
        <p:spPr>
          <a:xfrm>
            <a:off x="30090243" y="7407086"/>
            <a:ext cx="12706728" cy="19882366"/>
          </a:xfrm>
          <a:prstGeom prst="rect">
            <a:avLst/>
          </a:prstGeom>
          <a:solidFill>
            <a:schemeClr val="tx1"/>
          </a:solidFill>
        </p:spPr>
        <p:txBody>
          <a:bodyPr wrap="square" lIns="91440" tIns="45720" rIns="91440" bIns="45720" rtlCol="0" anchor="t">
            <a:spAutoFit/>
          </a:bodyPr>
          <a:lstStyle/>
          <a:p>
            <a:r>
              <a:rPr lang="en-US" sz="4400" b="1" dirty="0">
                <a:solidFill>
                  <a:schemeClr val="bg1"/>
                </a:solidFill>
              </a:rPr>
              <a:t>Court Process:</a:t>
            </a:r>
          </a:p>
          <a:p>
            <a:r>
              <a:rPr lang="en-US" sz="4400" dirty="0">
                <a:solidFill>
                  <a:schemeClr val="bg1"/>
                </a:solidFill>
              </a:rPr>
              <a:t>McKinnon was arrested in 2002 by the British police after the US traced the NASA hacking back to his personal computer. The US </a:t>
            </a:r>
            <a:r>
              <a:rPr lang="en-US" sz="4400" dirty="0">
                <a:solidFill>
                  <a:schemeClr val="bg1"/>
                </a:solidFill>
                <a:ea typeface="+mn-lt"/>
                <a:cs typeface="+mn-lt"/>
              </a:rPr>
              <a:t>wanted to extradite McKinnon under the 2003 U.S. UK extradition treaty and if he was found guilty in the US he could face up to 70 years in prison. </a:t>
            </a:r>
            <a:r>
              <a:rPr lang="en-US" sz="4400" b="1" dirty="0">
                <a:solidFill>
                  <a:schemeClr val="bg1"/>
                </a:solidFill>
                <a:ea typeface="+mn-lt"/>
                <a:cs typeface="+mn-lt"/>
              </a:rPr>
              <a:t>2005-2010</a:t>
            </a:r>
            <a:r>
              <a:rPr lang="en-US" sz="4400" dirty="0">
                <a:solidFill>
                  <a:schemeClr val="bg1"/>
                </a:solidFill>
                <a:ea typeface="+mn-lt"/>
                <a:cs typeface="+mn-lt"/>
              </a:rPr>
              <a:t> McKinnon fought the extradite stating that he should be tried in the UK where he is from instead of the United states. His appeal was denied by the high courts in 2006 and then denied again in 2008 by the House of lords.  McKinnon then tried for a 3rd time but was denied again by the European Court of Human Rights  in 2009. </a:t>
            </a:r>
          </a:p>
          <a:p>
            <a:r>
              <a:rPr lang="en-US" sz="4400" dirty="0">
                <a:solidFill>
                  <a:schemeClr val="bg1"/>
                </a:solidFill>
              </a:rPr>
              <a:t>Later on, during the trial </a:t>
            </a:r>
            <a:r>
              <a:rPr lang="en-US" sz="4400" dirty="0">
                <a:solidFill>
                  <a:schemeClr val="bg1"/>
                </a:solidFill>
                <a:ea typeface="+mn-lt"/>
                <a:cs typeface="+mn-lt"/>
              </a:rPr>
              <a:t>He was diagnosed with Asperger’s syndrome which is a type of autism spectrum disorder. After many medical evaluations it was decided that extraditing McKinnon could harm his mental health  severely.  In 2012 Home Secretary Theresa May  decided to block the extradite due to human rights concerns using </a:t>
            </a:r>
            <a:r>
              <a:rPr lang="en-US" sz="4400" dirty="0">
                <a:solidFill>
                  <a:srgbClr val="121212"/>
                </a:solidFill>
                <a:ea typeface="+mn-lt"/>
                <a:cs typeface="+mn-lt"/>
              </a:rPr>
              <a:t>article 3 of the human rights convention. She argued that extraditing him would pose a serious risk of inhumane or degrading treatment. The Britain government  than announced that McKinnon would not face charges in the UK due to  insufficient evidence. </a:t>
            </a:r>
          </a:p>
          <a:p>
            <a:endParaRPr lang="en-US" sz="4400" dirty="0">
              <a:solidFill>
                <a:schemeClr val="bg1"/>
              </a:solidFill>
            </a:endParaRPr>
          </a:p>
          <a:p>
            <a:endParaRPr lang="en-US" dirty="0">
              <a:solidFill>
                <a:srgbClr val="FFFFFF"/>
              </a:solidFill>
            </a:endParaRPr>
          </a:p>
          <a:p>
            <a:endParaRPr lang="en-US" dirty="0">
              <a:solidFill>
                <a:srgbClr val="000000"/>
              </a:solidFill>
            </a:endParaRPr>
          </a:p>
          <a:p>
            <a:r>
              <a:rPr lang="en-US" dirty="0"/>
              <a:t>m</a:t>
            </a:r>
          </a:p>
        </p:txBody>
      </p:sp>
      <p:pic>
        <p:nvPicPr>
          <p:cNvPr id="1030" name="Picture 6" descr="Hacker's Handbook by Hugo Cornwall (1985-03-06)">
            <a:extLst>
              <a:ext uri="{FF2B5EF4-FFF2-40B4-BE49-F238E27FC236}">
                <a16:creationId xmlns:a16="http://schemas.microsoft.com/office/drawing/2014/main" id="{C74A6BEF-580B-8BDD-C01E-F0A1682F13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3634" y="11520560"/>
            <a:ext cx="8049420" cy="884711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nasa hacked — Latest News, Reports &amp; Analysis | The Hacker News">
            <a:extLst>
              <a:ext uri="{FF2B5EF4-FFF2-40B4-BE49-F238E27FC236}">
                <a16:creationId xmlns:a16="http://schemas.microsoft.com/office/drawing/2014/main" id="{F8B51DAD-3993-A30E-565A-A6F0C1D7D1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87397" y="25506515"/>
            <a:ext cx="12681070" cy="68326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University at Albany - YouTube">
            <a:extLst>
              <a:ext uri="{FF2B5EF4-FFF2-40B4-BE49-F238E27FC236}">
                <a16:creationId xmlns:a16="http://schemas.microsoft.com/office/drawing/2014/main" id="{B9683B7A-2886-584A-CE95-7785132FBB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43607" y="2593014"/>
            <a:ext cx="4346104" cy="434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965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0</TotalTime>
  <Words>833</Words>
  <Application>Microsoft Macintosh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Calisto MT</vt:lpstr>
      <vt:lpstr>Wingdings 2</vt:lpstr>
      <vt:lpstr>Slate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 Jones-Howe</dc:creator>
  <cp:lastModifiedBy>Halloran, Zakary</cp:lastModifiedBy>
  <cp:revision>1</cp:revision>
  <dcterms:created xsi:type="dcterms:W3CDTF">2024-04-15T18:14:03Z</dcterms:created>
  <dcterms:modified xsi:type="dcterms:W3CDTF">2025-05-05T16:14:56Z</dcterms:modified>
</cp:coreProperties>
</file>