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Atención odontológica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0305"/>
          </a:xfrm>
        </p:spPr>
        <p:txBody>
          <a:bodyPr/>
          <a:lstStyle/>
          <a:p>
            <a:r>
              <a:rPr lang="es-PE" dirty="0" smtClean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BOLIJE JONSHICH, CRISTIAN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Flores colcas, </a:t>
            </a:r>
            <a:r>
              <a:rPr lang="es-PE" dirty="0" err="1" smtClean="0"/>
              <a:t>jefferson</a:t>
            </a: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MEJIA DEL CARPIO, CRISTHIAN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51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 DEL PRODUCTO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EL Sistema </a:t>
            </a:r>
            <a:r>
              <a:rPr lang="es-PE" dirty="0"/>
              <a:t>de Atención </a:t>
            </a:r>
            <a:r>
              <a:rPr lang="es-PE" dirty="0" smtClean="0"/>
              <a:t>odontológica es un sistema de ayuda para la gestión de pacientes de clínicas odontológicas.</a:t>
            </a:r>
          </a:p>
          <a:p>
            <a:pPr marL="0" indent="0">
              <a:buNone/>
            </a:pPr>
            <a:r>
              <a:rPr lang="es-PE" dirty="0" smtClean="0"/>
              <a:t>Este sistema se ha construido a partir de las necesidades del cliente por lo cual la automatización de procesos del negocio requiere de cierto grado de cambios a los que el personal debe adaptarse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19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PE" dirty="0" smtClean="0"/>
              <a:t>Requisitos </a:t>
            </a:r>
            <a:r>
              <a:rPr lang="es-PE" dirty="0"/>
              <a:t>Generales del Cliente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957943"/>
            <a:ext cx="9905999" cy="5562600"/>
          </a:xfrm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Registro de pacientes con sus respectivas citas.</a:t>
            </a:r>
            <a:endParaRPr lang="es-PE" sz="1400" dirty="0"/>
          </a:p>
          <a:p>
            <a:pPr lvl="0"/>
            <a:r>
              <a:rPr lang="es-PE" dirty="0"/>
              <a:t>Generar las órdenes de laboratorio</a:t>
            </a:r>
            <a:r>
              <a:rPr lang="es-PE" dirty="0" smtClean="0"/>
              <a:t>.</a:t>
            </a:r>
            <a:endParaRPr lang="es-PE" sz="1400" dirty="0"/>
          </a:p>
          <a:p>
            <a:pPr lvl="0"/>
            <a:r>
              <a:rPr lang="es-PE" dirty="0"/>
              <a:t>Generar los recibos de pagos.</a:t>
            </a:r>
            <a:endParaRPr lang="es-PE" sz="1400" dirty="0"/>
          </a:p>
          <a:p>
            <a:pPr lvl="0"/>
            <a:r>
              <a:rPr lang="es-PE" dirty="0"/>
              <a:t>Control de Pacientes.</a:t>
            </a:r>
            <a:endParaRPr lang="es-PE" sz="1400" dirty="0"/>
          </a:p>
          <a:p>
            <a:pPr lvl="0"/>
            <a:r>
              <a:rPr lang="es-PE" dirty="0"/>
              <a:t>Consulta de historias médicas.</a:t>
            </a:r>
            <a:endParaRPr lang="es-PE" sz="1400" dirty="0"/>
          </a:p>
          <a:p>
            <a:pPr lvl="0"/>
            <a:r>
              <a:rPr lang="es-PE" dirty="0"/>
              <a:t>Monitorear la evolución de los tratamientos para los pacientes regulares.</a:t>
            </a:r>
            <a:endParaRPr lang="es-PE" sz="1400" dirty="0"/>
          </a:p>
          <a:p>
            <a:pPr lvl="0"/>
            <a:r>
              <a:rPr lang="es-PE" dirty="0"/>
              <a:t>Cotización de presupuestos de acuerdo al tratamiento del paciente.</a:t>
            </a:r>
            <a:endParaRPr lang="es-PE" sz="1400" dirty="0"/>
          </a:p>
          <a:p>
            <a:pPr lvl="0"/>
            <a:r>
              <a:rPr lang="es-PE" dirty="0" smtClean="0"/>
              <a:t>Consulta de tratamientos realizados.</a:t>
            </a:r>
            <a:endParaRPr lang="es-PE" sz="1400" dirty="0"/>
          </a:p>
          <a:p>
            <a:pPr lvl="0"/>
            <a:r>
              <a:rPr lang="es-PE" dirty="0"/>
              <a:t>Consulta </a:t>
            </a:r>
            <a:r>
              <a:rPr lang="es-PE" dirty="0" smtClean="0"/>
              <a:t>de </a:t>
            </a:r>
            <a:r>
              <a:rPr lang="es-PE" dirty="0"/>
              <a:t>pagos realizados por los pacientes.</a:t>
            </a:r>
            <a:endParaRPr lang="es-PE" sz="1400" dirty="0"/>
          </a:p>
          <a:p>
            <a:pPr lvl="0"/>
            <a:r>
              <a:rPr lang="es-PE" dirty="0" smtClean="0"/>
              <a:t>Historial </a:t>
            </a:r>
            <a:r>
              <a:rPr lang="es-PE" dirty="0"/>
              <a:t>de pagos y citas.</a:t>
            </a:r>
            <a:endParaRPr lang="es-PE" sz="1400" dirty="0"/>
          </a:p>
          <a:p>
            <a:pPr marL="0" lvl="1" indent="0">
              <a:buNone/>
            </a:pPr>
            <a:endParaRPr lang="es-PE" dirty="0"/>
          </a:p>
        </p:txBody>
      </p:sp>
      <p:sp>
        <p:nvSpPr>
          <p:cNvPr id="4" name="AutoShape 2" descr="Resultado de imagen para requisitos"/>
          <p:cNvSpPr>
            <a:spLocks noChangeAspect="1" noChangeArrowheads="1"/>
          </p:cNvSpPr>
          <p:nvPr/>
        </p:nvSpPr>
        <p:spPr bwMode="auto">
          <a:xfrm>
            <a:off x="9266918" y="192382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35" y="1238023"/>
            <a:ext cx="2314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ESPECIFICACION DE CASO DE USO: Generar Cita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 descr="C:\Users\home\Desktop\mockup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846" y="2249488"/>
            <a:ext cx="3955520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Breve descripción: </a:t>
            </a:r>
            <a:endParaRPr lang="es-ES" b="1" dirty="0" smtClean="0"/>
          </a:p>
          <a:p>
            <a:pPr marL="0" lvl="0" indent="0">
              <a:buNone/>
            </a:pPr>
            <a:r>
              <a:rPr lang="es-ES" dirty="0" smtClean="0"/>
              <a:t>Este </a:t>
            </a:r>
            <a:r>
              <a:rPr lang="es-ES" dirty="0"/>
              <a:t>caso de uso permite al auxiliar programar una cita para un paciente.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25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Especificación de caso de uso: Generar </a:t>
            </a:r>
            <a:r>
              <a:rPr lang="es-ES" b="1" dirty="0" smtClean="0"/>
              <a:t>COMPROBANTE DE PAGO</a:t>
            </a:r>
            <a:endParaRPr lang="es-PE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Breve descripción</a:t>
            </a:r>
            <a:r>
              <a:rPr lang="es-ES" b="1" dirty="0"/>
              <a:t>: 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caso de uso permite al cajero poder generar el comprobante de pago del paciente al sistema.</a:t>
            </a:r>
            <a:endParaRPr lang="es-PE" dirty="0"/>
          </a:p>
          <a:p>
            <a:endParaRPr lang="es-PE" dirty="0"/>
          </a:p>
        </p:txBody>
      </p:sp>
      <p:pic>
        <p:nvPicPr>
          <p:cNvPr id="7" name="0 Imagen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1" y="1948543"/>
            <a:ext cx="3876791" cy="38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8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1413" y="370113"/>
            <a:ext cx="9905998" cy="1796143"/>
          </a:xfrm>
        </p:spPr>
        <p:txBody>
          <a:bodyPr>
            <a:normAutofit/>
          </a:bodyPr>
          <a:lstStyle/>
          <a:p>
            <a:r>
              <a:rPr lang="es-ES" b="1" dirty="0"/>
              <a:t>Especificación de caso de uso: Generar orden de </a:t>
            </a:r>
            <a:r>
              <a:rPr lang="es-ES" b="1" dirty="0" smtClean="0"/>
              <a:t>pago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 smtClean="0"/>
              <a:t>Breve descripción:</a:t>
            </a:r>
            <a:endParaRPr lang="es-PE" dirty="0"/>
          </a:p>
          <a:p>
            <a:pPr marL="0" indent="0">
              <a:buNone/>
            </a:pPr>
            <a:r>
              <a:rPr lang="es-ES" dirty="0"/>
              <a:t>El caso de uso permite al auxiliar del odontólogo registrar aquellas intervenciones y atenciones que se han brindado al paciente luego de concluir su cita.</a:t>
            </a:r>
            <a:endParaRPr lang="es-PE" dirty="0"/>
          </a:p>
          <a:p>
            <a:endParaRPr lang="es-PE" dirty="0"/>
          </a:p>
        </p:txBody>
      </p:sp>
      <p:pic>
        <p:nvPicPr>
          <p:cNvPr id="7" name="0 Imagen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2249488"/>
            <a:ext cx="37450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ESPECIFICACION DE CASO DE USO: Generar Historial Clínico</a:t>
            </a:r>
            <a:endParaRPr lang="es-PE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Breve descripción</a:t>
            </a:r>
            <a:r>
              <a:rPr lang="es-ES" b="1" dirty="0"/>
              <a:t>: 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caso de uso permite al auxiliar poder generar el historial clínico a cada paciente.</a:t>
            </a:r>
            <a:endParaRPr lang="es-PE" dirty="0"/>
          </a:p>
        </p:txBody>
      </p:sp>
      <p:pic>
        <p:nvPicPr>
          <p:cNvPr id="6" name="0 Imagen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6" y="1915886"/>
            <a:ext cx="3752466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1413" y="370113"/>
            <a:ext cx="9905998" cy="1796143"/>
          </a:xfrm>
        </p:spPr>
        <p:txBody>
          <a:bodyPr>
            <a:normAutofit/>
          </a:bodyPr>
          <a:lstStyle/>
          <a:p>
            <a:r>
              <a:rPr lang="es-PE" b="1" dirty="0"/>
              <a:t>ESPECIFICACIÓN DE CASO DE USO: Actualizar Historial </a:t>
            </a:r>
            <a:r>
              <a:rPr lang="es-PE" b="1" dirty="0" smtClean="0"/>
              <a:t>Clínico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Breve descripción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El caso de uso permite al auxiliar actualizar el historial clínico del  paciente.</a:t>
            </a:r>
          </a:p>
          <a:p>
            <a:endParaRPr lang="es-PE" dirty="0"/>
          </a:p>
        </p:txBody>
      </p:sp>
      <p:pic>
        <p:nvPicPr>
          <p:cNvPr id="8" name="0 Imagen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1981057"/>
            <a:ext cx="4299857" cy="40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382003"/>
            <a:ext cx="9905998" cy="1478570"/>
          </a:xfrm>
        </p:spPr>
        <p:txBody>
          <a:bodyPr>
            <a:normAutofit/>
          </a:bodyPr>
          <a:lstStyle/>
          <a:p>
            <a:r>
              <a:rPr lang="es-PE" sz="7200" dirty="0" smtClean="0"/>
              <a:t>Gracias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1735715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32</TotalTime>
  <Words>297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Sistema de Atención odontológica</vt:lpstr>
      <vt:lpstr>DESCRIPCIÓN DEL PRODUCTO</vt:lpstr>
      <vt:lpstr>Requisitos Generales del Cliente</vt:lpstr>
      <vt:lpstr>ESPECIFICACION DE CASO DE USO: Generar Cita </vt:lpstr>
      <vt:lpstr>Especificación de caso de uso: Generar COMPROBANTE DE PAGO</vt:lpstr>
      <vt:lpstr>Especificación de caso de uso: Generar orden de pago </vt:lpstr>
      <vt:lpstr>ESPECIFICACION DE CASO DE USO: Generar Historial Clínico</vt:lpstr>
      <vt:lpstr>ESPECIFICACIÓN DE CASO DE USO: Actualizar Historial Clínico 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2015-03-14T14:46:20Z</dcterms:created>
  <dcterms:modified xsi:type="dcterms:W3CDTF">2015-03-14T15:19:11Z</dcterms:modified>
</cp:coreProperties>
</file>