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48" y="6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011" y="332656"/>
            <a:ext cx="9144000" cy="2667000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54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Sistema de Atención Odontológica – Herramienta de Configuración</a:t>
            </a:r>
            <a:endParaRPr lang="es-ES_tradnl" sz="54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56396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s-ES_tradnl" b="0" i="0" dirty="0" smtClean="0">
                <a:solidFill>
                  <a:schemeClr val="tx1">
                    <a:tint val="75000"/>
                  </a:schemeClr>
                </a:solidFill>
              </a:rPr>
              <a:t>Integrantes: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dirty="0" smtClean="0"/>
              <a:t>Bolije Jonshich, Cristian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dirty="0" smtClean="0"/>
              <a:t>Flores Colca, Jefferson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dirty="0" err="1" smtClean="0"/>
              <a:t>Mejia</a:t>
            </a:r>
            <a:r>
              <a:rPr lang="es-ES_tradnl" dirty="0" smtClean="0"/>
              <a:t> del Carpio, </a:t>
            </a:r>
            <a:r>
              <a:rPr lang="es-ES_tradnl" dirty="0" err="1" smtClean="0"/>
              <a:t>Cristhian</a:t>
            </a:r>
            <a:endParaRPr lang="es-ES_tradnl" dirty="0" smtClean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_tradnl" dirty="0" smtClean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_tradnl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NUESTRO PROYECTO CAMBIARÁ SU RUTA A LA DE NUESTRO REPOSITORIO LOCAL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844824"/>
            <a:ext cx="5760640" cy="352839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2708920"/>
            <a:ext cx="5020376" cy="3705742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1302218">
            <a:off x="6377831" y="3662829"/>
            <a:ext cx="360040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49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EN NUESTRA REPOSITORIO DEL GITHUB SALDRÁ LO SIGUIENTE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844824"/>
            <a:ext cx="9143997" cy="4608512"/>
          </a:xfrm>
        </p:spPr>
      </p:pic>
    </p:spTree>
    <p:extLst>
      <p:ext uri="{BB962C8B-B14F-4D97-AF65-F5344CB8AC3E}">
        <p14:creationId xmlns:p14="http://schemas.microsoft.com/office/powerpoint/2010/main" val="132377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COMMIT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1777933"/>
            <a:ext cx="3888432" cy="28083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446340" y="1792179"/>
            <a:ext cx="626469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sz="2400" dirty="0" smtClean="0"/>
              <a:t>Hacer COMMIT es guardar los cambios realizados a nuestro repositorio local.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sz="2400" dirty="0" smtClean="0"/>
              <a:t>Cada vez que realizamos un cambio a algún archivo dentro del repo, GITHUB lo detectará y nos pedirá que le hagamos un COMMIT, poniendo el mensaje de UNCOMMITED CHANGES.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sz="2400" dirty="0" smtClean="0"/>
              <a:t>Cabe resaltar que la ventaja de hacer COMMIT radica en que estos pueden ser revertidos, permitiéndonos volver a versiones anteriores de nuestro código.</a:t>
            </a:r>
          </a:p>
          <a:p>
            <a:pPr>
              <a:lnSpc>
                <a:spcPct val="90000"/>
              </a:lnSpc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3979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RESULTADO DE HACER COMMIT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13" y="1916832"/>
            <a:ext cx="6408712" cy="309634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788" y="4005064"/>
            <a:ext cx="2128192" cy="1152128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1302218">
            <a:off x="8398668" y="3825043"/>
            <a:ext cx="360040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10054852" y="4238894"/>
            <a:ext cx="936104" cy="558258"/>
          </a:xfrm>
          <a:prstGeom prst="ellipse">
            <a:avLst/>
          </a:pr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83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RESULTADO EN NUESTRO REPOSITORIO EN LA 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772816"/>
            <a:ext cx="8424936" cy="3744416"/>
          </a:xfrm>
        </p:spPr>
      </p:pic>
    </p:spTree>
    <p:extLst>
      <p:ext uri="{BB962C8B-B14F-4D97-AF65-F5344CB8AC3E}">
        <p14:creationId xmlns:p14="http://schemas.microsoft.com/office/powerpoint/2010/main" val="202081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REALIZAR UN CAMBIO AL CODIGO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844824"/>
            <a:ext cx="10297144" cy="4176464"/>
          </a:xfrm>
        </p:spPr>
      </p:pic>
    </p:spTree>
    <p:extLst>
      <p:ext uri="{BB962C8B-B14F-4D97-AF65-F5344CB8AC3E}">
        <p14:creationId xmlns:p14="http://schemas.microsoft.com/office/powerpoint/2010/main" val="273128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GITHUB DETECTÓ EL CAMBIO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12" y="1844824"/>
            <a:ext cx="9144000" cy="4032448"/>
          </a:xfrm>
        </p:spPr>
      </p:pic>
    </p:spTree>
    <p:extLst>
      <p:ext uri="{BB962C8B-B14F-4D97-AF65-F5344CB8AC3E}">
        <p14:creationId xmlns:p14="http://schemas.microsoft.com/office/powerpoint/2010/main" val="326474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REALIZADO EL COMMIT SOBRE EL CAMBIO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92" y="1844824"/>
            <a:ext cx="9144000" cy="2808312"/>
          </a:xfrm>
        </p:spPr>
      </p:pic>
    </p:spTree>
    <p:extLst>
      <p:ext uri="{BB962C8B-B14F-4D97-AF65-F5344CB8AC3E}">
        <p14:creationId xmlns:p14="http://schemas.microsoft.com/office/powerpoint/2010/main" val="284124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 COMMIT SE VE REFLEJADO EN LA WEB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74790"/>
            <a:ext cx="7316221" cy="1390844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3645024"/>
            <a:ext cx="8972550" cy="2695575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 rot="5031310">
            <a:off x="7538154" y="3256749"/>
            <a:ext cx="360040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37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REVERTIR UN COMMIT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068960"/>
            <a:ext cx="10116615" cy="3312368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5" y="1803849"/>
            <a:ext cx="10116613" cy="74295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077712" y="1824526"/>
            <a:ext cx="648072" cy="256999"/>
          </a:xfrm>
          <a:prstGeom prst="ellipse">
            <a:avLst/>
          </a:pr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 derecha 7"/>
          <p:cNvSpPr/>
          <p:nvPr/>
        </p:nvSpPr>
        <p:spPr>
          <a:xfrm rot="6502212">
            <a:off x="7192768" y="2673457"/>
            <a:ext cx="360040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34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Desarrollado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Linus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Torvalds</a:t>
            </a:r>
          </a:p>
          <a:p>
            <a:pPr lvl="0"/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distribuido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de control de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versiones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(DVCS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usuario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copia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completa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lang="en-US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las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copias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nivel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 no hay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repositorio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central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divergencia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versiones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(fork) se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ve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algo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positivo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repositorios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son mucho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pequeños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dirty="0" smtClean="0">
              <a:latin typeface="Calibri"/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endParaRPr lang="es-MX" dirty="0"/>
          </a:p>
        </p:txBody>
      </p:sp>
      <p:pic>
        <p:nvPicPr>
          <p:cNvPr id="1028" name="Picture 4" descr="http://upload.wikimedia.org/wikipedia/commons/thumb/3/3f/Git_icon.svg/1024px-Git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-11375"/>
            <a:ext cx="1440160" cy="15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1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SE ELIMINARON LOS CAMBIOS EN NUESTRO CODIGO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80" y="1844824"/>
            <a:ext cx="9144000" cy="3960440"/>
          </a:xfrm>
        </p:spPr>
      </p:pic>
    </p:spTree>
    <p:extLst>
      <p:ext uri="{BB962C8B-B14F-4D97-AF65-F5344CB8AC3E}">
        <p14:creationId xmlns:p14="http://schemas.microsoft.com/office/powerpoint/2010/main" val="25208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SE ACTUALIZO EL GITHUB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844824"/>
            <a:ext cx="10188621" cy="4536504"/>
          </a:xfrm>
        </p:spPr>
      </p:pic>
    </p:spTree>
    <p:extLst>
      <p:ext uri="{BB962C8B-B14F-4D97-AF65-F5344CB8AC3E}">
        <p14:creationId xmlns:p14="http://schemas.microsoft.com/office/powerpoint/2010/main" val="115963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Ventajas de 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Control sobre cómo ha cambiado nuestro proyecto con el paso del </a:t>
            </a:r>
            <a:r>
              <a:rPr lang="es-MX" dirty="0" smtClean="0"/>
              <a:t>tiempo</a:t>
            </a:r>
          </a:p>
          <a:p>
            <a:pPr fontAlgn="base"/>
            <a:r>
              <a:rPr lang="es-MX" dirty="0"/>
              <a:t>Mejora nuestra capacidad de trabajar en equipo</a:t>
            </a:r>
          </a:p>
          <a:p>
            <a:pPr fontAlgn="base"/>
            <a:r>
              <a:rPr lang="es-MX" dirty="0" err="1"/>
              <a:t>Merging</a:t>
            </a:r>
            <a:r>
              <a:rPr lang="es-MX" dirty="0"/>
              <a:t> y </a:t>
            </a:r>
            <a:r>
              <a:rPr lang="es-MX" dirty="0" err="1"/>
              <a:t>branching</a:t>
            </a:r>
            <a:r>
              <a:rPr lang="es-MX" dirty="0"/>
              <a:t> extremadamente eficientes</a:t>
            </a:r>
          </a:p>
          <a:p>
            <a:r>
              <a:rPr lang="es-MX" dirty="0"/>
              <a:t>Control de versiones a través de etiquetas: versión 1.0, versión 1.0.1, versión 1.1, </a:t>
            </a:r>
            <a:r>
              <a:rPr lang="es-MX" dirty="0" err="1" smtClean="0"/>
              <a:t>etc</a:t>
            </a:r>
            <a:endParaRPr lang="es-MX" dirty="0"/>
          </a:p>
          <a:p>
            <a:r>
              <a:rPr lang="es-MX" dirty="0"/>
              <a:t>El clonado de </a:t>
            </a:r>
            <a:r>
              <a:rPr lang="es-MX" dirty="0" smtClean="0"/>
              <a:t>repositorios (</a:t>
            </a:r>
            <a:r>
              <a:rPr lang="es-MX" dirty="0" err="1" smtClean="0"/>
              <a:t>fork</a:t>
            </a:r>
            <a:r>
              <a:rPr lang="es-MX" dirty="0" smtClean="0"/>
              <a:t>)</a:t>
            </a:r>
            <a:r>
              <a:rPr lang="es-MX" dirty="0"/>
              <a:t> actúa como repositorio de copias de seguridad completas.</a:t>
            </a:r>
            <a:endParaRPr lang="es-MX" dirty="0"/>
          </a:p>
        </p:txBody>
      </p:sp>
      <p:pic>
        <p:nvPicPr>
          <p:cNvPr id="3074" name="Picture 2" descr="http://static.v2ex.com/logos/g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5373216"/>
            <a:ext cx="355518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2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://uxrepo.com/static/icon-sets/mfg-labs/png32/512/000000/github-circled-512-000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3650">
            <a:off x="8271992" y="2607108"/>
            <a:ext cx="3739481" cy="416763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GITHUB</a:t>
            </a:r>
            <a:endParaRPr lang="es-MX" dirty="0"/>
          </a:p>
        </p:txBody>
      </p:sp>
      <p:pic>
        <p:nvPicPr>
          <p:cNvPr id="2050" name="Picture 2" descr="http://stuff.nathantyler.com/wp-content/uploads/sites/4/2013/06/github-logo-transparent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914" y="-22524"/>
            <a:ext cx="1713743" cy="18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Plataforma </a:t>
            </a:r>
            <a:r>
              <a:rPr lang="es-MX" dirty="0"/>
              <a:t>de desarrollo colaborativo de software para alojar proyectos utilizando el sistema de control de versiones </a:t>
            </a:r>
            <a:r>
              <a:rPr lang="es-MX" dirty="0" err="1" smtClean="0"/>
              <a:t>Git</a:t>
            </a:r>
            <a:r>
              <a:rPr lang="es-MX" dirty="0" smtClean="0"/>
              <a:t>.</a:t>
            </a:r>
          </a:p>
          <a:p>
            <a:r>
              <a:rPr lang="es-MX" dirty="0"/>
              <a:t>El código se almacena de forma pública, aunque también se puede hacer de forma privada, creando una cuenta de pago</a:t>
            </a:r>
            <a:r>
              <a:rPr lang="es-MX" dirty="0" smtClean="0"/>
              <a:t>.</a:t>
            </a:r>
          </a:p>
          <a:p>
            <a:r>
              <a:rPr lang="es-MX" dirty="0" smtClean="0"/>
              <a:t>Posee una herramienta de revisión de </a:t>
            </a:r>
            <a:r>
              <a:rPr lang="es-MX" dirty="0" err="1" smtClean="0"/>
              <a:t>codigo</a:t>
            </a:r>
            <a:r>
              <a:rPr lang="es-MX" dirty="0" smtClean="0"/>
              <a:t>, </a:t>
            </a:r>
            <a:r>
              <a:rPr lang="es-MX" dirty="0"/>
              <a:t>donde se pueden añadir anotaciones en cualquier punto de un fichero y debatir sobre determinados cambios realizados en un </a:t>
            </a:r>
            <a:r>
              <a:rPr lang="es-MX" dirty="0" err="1"/>
              <a:t>commit</a:t>
            </a:r>
            <a:r>
              <a:rPr lang="es-MX" dirty="0"/>
              <a:t> específico.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165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/>
              <a:t>GITHUB + ECLIPSE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 err="1" smtClean="0"/>
              <a:t>plugin</a:t>
            </a:r>
            <a:r>
              <a:rPr lang="es-MX" dirty="0" smtClean="0"/>
              <a:t> de Eclipse, </a:t>
            </a:r>
            <a:r>
              <a:rPr lang="es-MX" dirty="0" err="1" smtClean="0"/>
              <a:t>EGit</a:t>
            </a:r>
            <a:r>
              <a:rPr lang="es-MX" dirty="0" smtClean="0"/>
              <a:t> nos permite el implementar las funciones de GIT (COMMIT, PUSH, PULL) a nuestro entorno de desarrollo.</a:t>
            </a:r>
          </a:p>
          <a:p>
            <a:r>
              <a:rPr lang="es-MX" dirty="0" smtClean="0"/>
              <a:t>A su vez podemos enviar un proyecto a algún repositorio local, el cual luego con el uso de GITHUB podremos publicarlo en la web.</a:t>
            </a:r>
            <a:endParaRPr lang="es-MX" dirty="0"/>
          </a:p>
        </p:txBody>
      </p:sp>
      <p:pic>
        <p:nvPicPr>
          <p:cNvPr id="4098" name="Picture 2" descr="http://www.frank-rahn.de/wp-content/uploads/EG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5" y="4956508"/>
            <a:ext cx="3024336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79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CREAR UN REPOSITORIO EN GITHUB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700808"/>
            <a:ext cx="2592288" cy="1296144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844824"/>
            <a:ext cx="6146161" cy="4629796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 rot="1302218">
            <a:off x="4582243" y="2371751"/>
            <a:ext cx="360040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74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DESCARGAR GITHUB PARA WINDOWS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844824"/>
            <a:ext cx="8040222" cy="3334215"/>
          </a:xfrm>
        </p:spPr>
      </p:pic>
    </p:spTree>
    <p:extLst>
      <p:ext uri="{BB962C8B-B14F-4D97-AF65-F5344CB8AC3E}">
        <p14:creationId xmlns:p14="http://schemas.microsoft.com/office/powerpoint/2010/main" val="367283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04" y="1887877"/>
            <a:ext cx="2115714" cy="10370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CLONAR NUESTRO REPOSITORIO A UNA CARPETA LOCAL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1887877"/>
            <a:ext cx="6192688" cy="4536504"/>
          </a:xfrm>
          <a:effectLst>
            <a:softEdge rad="12700"/>
          </a:effectLst>
        </p:spPr>
      </p:pic>
      <p:sp>
        <p:nvSpPr>
          <p:cNvPr id="5" name="Rectángulo 4"/>
          <p:cNvSpPr/>
          <p:nvPr/>
        </p:nvSpPr>
        <p:spPr>
          <a:xfrm>
            <a:off x="8830716" y="5949280"/>
            <a:ext cx="1512168" cy="360040"/>
          </a:xfrm>
          <a:prstGeom prst="rect">
            <a:avLst/>
          </a:prstGeom>
          <a:noFill/>
          <a:ln>
            <a:solidFill>
              <a:schemeClr val="accent5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1696704" y="2060848"/>
            <a:ext cx="437268" cy="216024"/>
          </a:xfrm>
          <a:prstGeom prst="ellipse">
            <a:avLst/>
          </a:pr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derecha 8"/>
          <p:cNvSpPr/>
          <p:nvPr/>
        </p:nvSpPr>
        <p:spPr>
          <a:xfrm rot="1302218">
            <a:off x="4510235" y="2611169"/>
            <a:ext cx="360040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97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COMPARTIR NUESTRO PROYECTO DESDE EL ECLIPSE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44" y="1700808"/>
            <a:ext cx="5180732" cy="460851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2780928"/>
            <a:ext cx="4248472" cy="3528392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1302218">
            <a:off x="7017633" y="3482810"/>
            <a:ext cx="360040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949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246D6E9-92F1-45A7-AC14-F118ED0693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(pantalla panorámica)</Template>
  <TotalTime>0</TotalTime>
  <Words>416</Words>
  <Application>Microsoft Office PowerPoint</Application>
  <PresentationFormat>Personalizado</PresentationFormat>
  <Paragraphs>46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Corbel</vt:lpstr>
      <vt:lpstr>Wingdings</vt:lpstr>
      <vt:lpstr>Chalkboard_16x9</vt:lpstr>
      <vt:lpstr>Sistema de Atención Odontológica – Herramienta de Configuración</vt:lpstr>
      <vt:lpstr>GIT</vt:lpstr>
      <vt:lpstr>Ventajas de GIT</vt:lpstr>
      <vt:lpstr>GITHUB</vt:lpstr>
      <vt:lpstr>GITHUB + ECLIPSE</vt:lpstr>
      <vt:lpstr>CREAR UN REPOSITORIO EN GITHUB</vt:lpstr>
      <vt:lpstr>DESCARGAR GITHUB PARA WINDOWS</vt:lpstr>
      <vt:lpstr>CLONAR NUESTRO REPOSITORIO A UNA CARPETA LOCAL</vt:lpstr>
      <vt:lpstr>COMPARTIR NUESTRO PROYECTO DESDE EL ECLIPSE</vt:lpstr>
      <vt:lpstr>NUESTRO PROYECTO CAMBIARÁ SU RUTA A LA DE NUESTRO REPOSITORIO LOCAL</vt:lpstr>
      <vt:lpstr>EN NUESTRA REPOSITORIO DEL GITHUB SALDRÁ LO SIGUIENTE</vt:lpstr>
      <vt:lpstr>COMMIT</vt:lpstr>
      <vt:lpstr>RESULTADO DE HACER COMMIT</vt:lpstr>
      <vt:lpstr>RESULTADO EN NUESTRO REPOSITORIO EN LA WEB</vt:lpstr>
      <vt:lpstr>REALIZAR UN CAMBIO AL CODIGO</vt:lpstr>
      <vt:lpstr>GITHUB DETECTÓ EL CAMBIO</vt:lpstr>
      <vt:lpstr>REALIZADO EL COMMIT SOBRE EL CAMBIO</vt:lpstr>
      <vt:lpstr>EL COMMIT SE VE REFLEJADO EN LA WEB</vt:lpstr>
      <vt:lpstr>REVERTIR UN COMMIT</vt:lpstr>
      <vt:lpstr>SE ELIMINARON LOS CAMBIOS EN NUESTRO CODIGO</vt:lpstr>
      <vt:lpstr>SE ACTUALIZO EL GITHUB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2015-05-02T05:12:46Z</dcterms:created>
  <dcterms:modified xsi:type="dcterms:W3CDTF">2015-05-02T07:21:55Z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