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09836" y="1124744"/>
            <a:ext cx="9637710" cy="2016224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5400" b="0" i="0" spc="100" baseline="0" dirty="0" smtClean="0">
                <a:solidFill>
                  <a:schemeClr val="tx1"/>
                </a:solidFill>
                <a:latin typeface="Corbel"/>
                <a:ea typeface="+mj-ea"/>
                <a:cs typeface="+mj-cs"/>
              </a:rPr>
              <a:t>SISTEMA DE ATENCIÓN ODONTOLÓGICA</a:t>
            </a:r>
            <a:endParaRPr lang="es-ES" sz="54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909836" y="3645024"/>
            <a:ext cx="8229600" cy="1584176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s-ES" sz="2000" b="0" i="0" spc="200" baseline="0" dirty="0" smtClean="0">
                <a:solidFill>
                  <a:srgbClr val="56C5FF"/>
                </a:solidFill>
              </a:rPr>
              <a:t>Integrantes:</a:t>
            </a:r>
          </a:p>
          <a:p>
            <a:pPr marL="0" indent="0" algn="l">
              <a:spcBef>
                <a:spcPts val="0"/>
              </a:spcBef>
              <a:buNone/>
            </a:pPr>
            <a:endParaRPr lang="es-ES" sz="2000" b="0" i="0" spc="200" baseline="0" dirty="0" smtClean="0">
              <a:solidFill>
                <a:srgbClr val="56C5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BOLIJE JONSHICH, CRISTIAN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Flores colcas, </a:t>
            </a:r>
            <a:r>
              <a:rPr lang="es-PE" dirty="0" smtClean="0"/>
              <a:t>Jefferson</a:t>
            </a: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MEJIA DEL CARPIO, CRISTHIAN</a:t>
            </a:r>
          </a:p>
          <a:p>
            <a:pPr marL="0" indent="0" algn="l">
              <a:spcBef>
                <a:spcPts val="0"/>
              </a:spcBef>
              <a:buNone/>
            </a:pPr>
            <a:endParaRPr lang="es-ES" sz="2000" b="0" i="0" spc="200" baseline="0" dirty="0">
              <a:solidFill>
                <a:srgbClr val="56C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196752"/>
            <a:ext cx="7592435" cy="5268925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61764" y="105342"/>
            <a:ext cx="11233248" cy="188349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SE PUEDE PONER LA MISMA PELICULA INFINITAS VECES EN EL MISMO CINE Y A LA MISMA HORA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478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5" y="2388251"/>
            <a:ext cx="8201025" cy="533400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>
            <a:off x="5086300" y="1772816"/>
            <a:ext cx="802782" cy="429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1764" y="105342"/>
            <a:ext cx="11233248" cy="18834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NO SE PUEDE CERRAR SESIÓN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465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973585"/>
            <a:ext cx="10648146" cy="5897028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61764" y="31455"/>
            <a:ext cx="9144001" cy="1371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ERROR AL REGISTRARSE COMO NUEVO USUARIO</a:t>
            </a:r>
            <a:br>
              <a:rPr lang="es-MX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32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484784"/>
            <a:ext cx="8357048" cy="4680331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61764" y="31455"/>
            <a:ext cx="9144001" cy="1371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ERROR AL REGISTRARSE COMO NUEVO USUARIO</a:t>
            </a:r>
            <a:br>
              <a:rPr lang="es-MX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028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841878"/>
            <a:ext cx="4638675" cy="857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76" y="2663768"/>
            <a:ext cx="9629775" cy="4219575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>
          <a:xfrm>
            <a:off x="5505160" y="1846833"/>
            <a:ext cx="1236372" cy="60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1764" y="31455"/>
            <a:ext cx="11233248" cy="13716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ERROR AL SELECCIONAR REPORTES DE TICKETS VENDIDOS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2762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412776"/>
            <a:ext cx="11791950" cy="36626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8" y="5816117"/>
            <a:ext cx="11487150" cy="1074914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>
          <a:xfrm>
            <a:off x="5835967" y="5149398"/>
            <a:ext cx="991673" cy="376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1764" y="31455"/>
            <a:ext cx="11233248" cy="109141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FORMULARIO NO VALIDADO EN EL INGRESO DE DATOS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553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772816"/>
            <a:ext cx="11325225" cy="41529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61764" y="44624"/>
            <a:ext cx="11233248" cy="109141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RESULTADO DE NO VALIDAR EL </a:t>
            </a:r>
            <a:r>
              <a:rPr lang="es-MX" dirty="0" smtClean="0"/>
              <a:t>FORMULARIO –AGREGAR CLIENTE</a:t>
            </a:r>
            <a:endParaRPr lang="es-MX" dirty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592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33772" y="548680"/>
            <a:ext cx="11233248" cy="109141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RESULTADO DE NO VALIDAR EL </a:t>
            </a:r>
            <a:r>
              <a:rPr lang="es-MX" dirty="0" smtClean="0"/>
              <a:t>FORMULARIO –AGREGAR PELICULA</a:t>
            </a:r>
            <a:endParaRPr lang="es-MX" dirty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204864"/>
            <a:ext cx="9420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2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0" y="2348880"/>
            <a:ext cx="10734675" cy="321945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33772" y="548680"/>
            <a:ext cx="11233248" cy="109141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RESULTADO DE NO VALIDAR EL </a:t>
            </a:r>
            <a:r>
              <a:rPr lang="es-MX" dirty="0" smtClean="0"/>
              <a:t>FORMULARIO –AGREGAR CINE</a:t>
            </a:r>
            <a:endParaRPr lang="es-MX" dirty="0"/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 rot="14079004">
            <a:off x="4311175" y="5187845"/>
            <a:ext cx="974186" cy="760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04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61764" y="105342"/>
            <a:ext cx="11233248" cy="188349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SE PUEDE PONER LA MISMA PELICULA INFINITAS VECES EN EL MISMO CINE Y A LA MISMA HORA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215"/>
            <a:ext cx="4063823" cy="31512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36" y="1844824"/>
            <a:ext cx="4063823" cy="31512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3706707"/>
            <a:ext cx="4063823" cy="31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5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(panorámica)</Template>
  <TotalTime>0</TotalTime>
  <Words>112</Words>
  <Application>Microsoft Office PowerPoint</Application>
  <PresentationFormat>Personalizado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SISTEMA DE ATENCIÓN ODONTOLÓGICA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2015-04-04T05:29:17Z</dcterms:created>
  <dcterms:modified xsi:type="dcterms:W3CDTF">2015-04-18T05:43:45Z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