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  <p:sldMasterId id="2147483667" r:id="rId2"/>
  </p:sldMasterIdLst>
  <p:notesMasterIdLst>
    <p:notesMasterId r:id="rId20"/>
  </p:notesMasterIdLst>
  <p:sldIdLst>
    <p:sldId id="256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98" r:id="rId11"/>
    <p:sldId id="297" r:id="rId12"/>
    <p:sldId id="300" r:id="rId13"/>
    <p:sldId id="301" r:id="rId14"/>
    <p:sldId id="302" r:id="rId15"/>
    <p:sldId id="303" r:id="rId16"/>
    <p:sldId id="304" r:id="rId17"/>
    <p:sldId id="299" r:id="rId18"/>
    <p:sldId id="290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42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29198-2AB6-448B-A86A-379D65260A3B}" v="1" dt="2023-07-15T14:08:02.108"/>
    <p1510:client id="{FCFF4835-3CA2-437D-8B70-1EE59E050EB6}" v="15" dt="2021-05-13T13:45:10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38" autoAdjust="0"/>
  </p:normalViewPr>
  <p:slideViewPr>
    <p:cSldViewPr snapToGrid="0">
      <p:cViewPr varScale="1">
        <p:scale>
          <a:sx n="169" d="100"/>
          <a:sy n="169" d="100"/>
        </p:scale>
        <p:origin x="744" y="150"/>
      </p:cViewPr>
      <p:guideLst>
        <p:guide orient="horz" pos="756"/>
        <p:guide pos="96"/>
        <p:guide orient="horz" pos="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Ryan Burns" userId="S::sburns17@gsu.edu::5839aabe-1dbf-4440-a824-99ba375200b5" providerId="AD" clId="Web-{00000000-0000-0000-0000-000000000000}"/>
    <pc:docChg chg="modSld">
      <pc:chgData name="Scott Ryan Burns" userId="S::sburns17@gsu.edu::5839aabe-1dbf-4440-a824-99ba375200b5" providerId="AD" clId="Web-{00000000-0000-0000-0000-000000000000}" dt="2021-03-23T00:06:23.219" v="172" actId="20577"/>
      <pc:docMkLst>
        <pc:docMk/>
      </pc:docMkLst>
      <pc:sldChg chg="modSp">
        <pc:chgData name="Scott Ryan Burns" userId="S::sburns17@gsu.edu::5839aabe-1dbf-4440-a824-99ba375200b5" providerId="AD" clId="Web-{00000000-0000-0000-0000-000000000000}" dt="2021-03-23T00:06:23.219" v="172" actId="20577"/>
        <pc:sldMkLst>
          <pc:docMk/>
          <pc:sldMk cId="234464205" sldId="258"/>
        </pc:sldMkLst>
        <pc:spChg chg="mod">
          <ac:chgData name="Scott Ryan Burns" userId="S::sburns17@gsu.edu::5839aabe-1dbf-4440-a824-99ba375200b5" providerId="AD" clId="Web-{00000000-0000-0000-0000-000000000000}" dt="2021-03-23T00:06:23.219" v="172" actId="20577"/>
          <ac:spMkLst>
            <pc:docMk/>
            <pc:sldMk cId="234464205" sldId="258"/>
            <ac:spMk id="2" creationId="{C9F28993-F402-4F42-AFB7-DC921C5F3D50}"/>
          </ac:spMkLst>
        </pc:spChg>
        <pc:spChg chg="mod">
          <ac:chgData name="Scott Ryan Burns" userId="S::sburns17@gsu.edu::5839aabe-1dbf-4440-a824-99ba375200b5" providerId="AD" clId="Web-{00000000-0000-0000-0000-000000000000}" dt="2021-03-22T21:08:26.187" v="159" actId="1076"/>
          <ac:spMkLst>
            <pc:docMk/>
            <pc:sldMk cId="234464205" sldId="258"/>
            <ac:spMk id="3" creationId="{98415D4B-93E7-CE4B-A179-23DE0749F321}"/>
          </ac:spMkLst>
        </pc:spChg>
      </pc:sldChg>
    </pc:docChg>
  </pc:docChgLst>
  <pc:docChgLst>
    <pc:chgData name="Chris Childress" userId="S::cchildress@gsu.edu::ef1adcf9-0801-4900-9fb7-abcebbf080a5" providerId="AD" clId="Web-{14329198-2AB6-448B-A86A-379D65260A3B}"/>
    <pc:docChg chg="modSld">
      <pc:chgData name="Chris Childress" userId="S::cchildress@gsu.edu::ef1adcf9-0801-4900-9fb7-abcebbf080a5" providerId="AD" clId="Web-{14329198-2AB6-448B-A86A-379D65260A3B}" dt="2023-07-15T14:08:02.108" v="0" actId="14100"/>
      <pc:docMkLst>
        <pc:docMk/>
      </pc:docMkLst>
      <pc:sldChg chg="modSp">
        <pc:chgData name="Chris Childress" userId="S::cchildress@gsu.edu::ef1adcf9-0801-4900-9fb7-abcebbf080a5" providerId="AD" clId="Web-{14329198-2AB6-448B-A86A-379D65260A3B}" dt="2023-07-15T14:08:02.108" v="0" actId="14100"/>
        <pc:sldMkLst>
          <pc:docMk/>
          <pc:sldMk cId="3210594807" sldId="291"/>
        </pc:sldMkLst>
        <pc:spChg chg="mod">
          <ac:chgData name="Chris Childress" userId="S::cchildress@gsu.edu::ef1adcf9-0801-4900-9fb7-abcebbf080a5" providerId="AD" clId="Web-{14329198-2AB6-448B-A86A-379D65260A3B}" dt="2023-07-15T14:08:02.108" v="0" actId="14100"/>
          <ac:spMkLst>
            <pc:docMk/>
            <pc:sldMk cId="3210594807" sldId="291"/>
            <ac:spMk id="6" creationId="{F88BDAEE-F452-4035-BCF4-B38B03FA713F}"/>
          </ac:spMkLst>
        </pc:spChg>
      </pc:sldChg>
    </pc:docChg>
  </pc:docChgLst>
  <pc:docChgLst>
    <pc:chgData name="Suranga Edirisinghe Pathirannehelage" userId="S::neranjan@gsu.edu::c73d4b28-883b-4c22-a267-642515911d44" providerId="AD" clId="Web-{00000000-0000-0000-0000-000000000000}"/>
    <pc:docChg chg="addSld modSld sldOrd">
      <pc:chgData name="Suranga Edirisinghe Pathirannehelage" userId="S::neranjan@gsu.edu::c73d4b28-883b-4c22-a267-642515911d44" providerId="AD" clId="Web-{00000000-0000-0000-0000-000000000000}" dt="2021-03-22T20:31:08.409" v="163" actId="1076"/>
      <pc:docMkLst>
        <pc:docMk/>
      </pc:docMkLst>
      <pc:sldChg chg="modSp">
        <pc:chgData name="Suranga Edirisinghe Pathirannehelage" userId="S::neranjan@gsu.edu::c73d4b28-883b-4c22-a267-642515911d44" providerId="AD" clId="Web-{00000000-0000-0000-0000-000000000000}" dt="2021-03-22T20:31:08.409" v="163" actId="1076"/>
        <pc:sldMkLst>
          <pc:docMk/>
          <pc:sldMk cId="3155806430" sldId="256"/>
        </pc:sldMkLst>
        <pc:spChg chg="mod">
          <ac:chgData name="Suranga Edirisinghe Pathirannehelage" userId="S::neranjan@gsu.edu::c73d4b28-883b-4c22-a267-642515911d44" providerId="AD" clId="Web-{00000000-0000-0000-0000-000000000000}" dt="2021-03-22T20:31:08.409" v="163" actId="1076"/>
          <ac:spMkLst>
            <pc:docMk/>
            <pc:sldMk cId="3155806430" sldId="256"/>
            <ac:spMk id="8" creationId="{0C089AB2-7984-9946-B180-86642A0A7917}"/>
          </ac:spMkLst>
        </pc:spChg>
      </pc:sldChg>
      <pc:sldChg chg="modSp">
        <pc:chgData name="Suranga Edirisinghe Pathirannehelage" userId="S::neranjan@gsu.edu::c73d4b28-883b-4c22-a267-642515911d44" providerId="AD" clId="Web-{00000000-0000-0000-0000-000000000000}" dt="2021-03-22T20:27:40.435" v="52" actId="20577"/>
        <pc:sldMkLst>
          <pc:docMk/>
          <pc:sldMk cId="234464205" sldId="258"/>
        </pc:sldMkLst>
        <pc:spChg chg="mod">
          <ac:chgData name="Suranga Edirisinghe Pathirannehelage" userId="S::neranjan@gsu.edu::c73d4b28-883b-4c22-a267-642515911d44" providerId="AD" clId="Web-{00000000-0000-0000-0000-000000000000}" dt="2021-03-22T20:27:40.435" v="52" actId="20577"/>
          <ac:spMkLst>
            <pc:docMk/>
            <pc:sldMk cId="234464205" sldId="258"/>
            <ac:spMk id="2" creationId="{C9F28993-F402-4F42-AFB7-DC921C5F3D50}"/>
          </ac:spMkLst>
        </pc:spChg>
      </pc:sldChg>
      <pc:sldChg chg="ord">
        <pc:chgData name="Suranga Edirisinghe Pathirannehelage" userId="S::neranjan@gsu.edu::c73d4b28-883b-4c22-a267-642515911d44" providerId="AD" clId="Web-{00000000-0000-0000-0000-000000000000}" dt="2021-03-22T20:28:03.233" v="53"/>
        <pc:sldMkLst>
          <pc:docMk/>
          <pc:sldMk cId="2402364281" sldId="271"/>
        </pc:sldMkLst>
      </pc:sldChg>
      <pc:sldChg chg="modSp new">
        <pc:chgData name="Suranga Edirisinghe Pathirannehelage" userId="S::neranjan@gsu.edu::c73d4b28-883b-4c22-a267-642515911d44" providerId="AD" clId="Web-{00000000-0000-0000-0000-000000000000}" dt="2021-03-22T20:28:29.718" v="65" actId="20577"/>
        <pc:sldMkLst>
          <pc:docMk/>
          <pc:sldMk cId="4141646341" sldId="274"/>
        </pc:sldMkLst>
        <pc:spChg chg="mod">
          <ac:chgData name="Suranga Edirisinghe Pathirannehelage" userId="S::neranjan@gsu.edu::c73d4b28-883b-4c22-a267-642515911d44" providerId="AD" clId="Web-{00000000-0000-0000-0000-000000000000}" dt="2021-03-22T20:28:29.718" v="65" actId="20577"/>
          <ac:spMkLst>
            <pc:docMk/>
            <pc:sldMk cId="4141646341" sldId="274"/>
            <ac:spMk id="2" creationId="{8B9F1489-4278-4E4E-8F07-DA8D18514977}"/>
          </ac:spMkLst>
        </pc:spChg>
      </pc:sldChg>
      <pc:sldChg chg="modSp new">
        <pc:chgData name="Suranga Edirisinghe Pathirannehelage" userId="S::neranjan@gsu.edu::c73d4b28-883b-4c22-a267-642515911d44" providerId="AD" clId="Web-{00000000-0000-0000-0000-000000000000}" dt="2021-03-22T20:29:11.328" v="78" actId="20577"/>
        <pc:sldMkLst>
          <pc:docMk/>
          <pc:sldMk cId="2746297710" sldId="275"/>
        </pc:sldMkLst>
        <pc:spChg chg="mod">
          <ac:chgData name="Suranga Edirisinghe Pathirannehelage" userId="S::neranjan@gsu.edu::c73d4b28-883b-4c22-a267-642515911d44" providerId="AD" clId="Web-{00000000-0000-0000-0000-000000000000}" dt="2021-03-22T20:29:11.328" v="78" actId="20577"/>
          <ac:spMkLst>
            <pc:docMk/>
            <pc:sldMk cId="2746297710" sldId="275"/>
            <ac:spMk id="2" creationId="{3ADBC4FA-4CE6-41A9-ABF2-7C7F4F07ED61}"/>
          </ac:spMkLst>
        </pc:spChg>
      </pc:sldChg>
      <pc:sldChg chg="modSp new">
        <pc:chgData name="Suranga Edirisinghe Pathirannehelage" userId="S::neranjan@gsu.edu::c73d4b28-883b-4c22-a267-642515911d44" providerId="AD" clId="Web-{00000000-0000-0000-0000-000000000000}" dt="2021-03-22T20:29:28.094" v="90" actId="20577"/>
        <pc:sldMkLst>
          <pc:docMk/>
          <pc:sldMk cId="2667875326" sldId="276"/>
        </pc:sldMkLst>
        <pc:spChg chg="mod">
          <ac:chgData name="Suranga Edirisinghe Pathirannehelage" userId="S::neranjan@gsu.edu::c73d4b28-883b-4c22-a267-642515911d44" providerId="AD" clId="Web-{00000000-0000-0000-0000-000000000000}" dt="2021-03-22T20:29:28.094" v="90" actId="20577"/>
          <ac:spMkLst>
            <pc:docMk/>
            <pc:sldMk cId="2667875326" sldId="276"/>
            <ac:spMk id="2" creationId="{A5097B88-DBAD-4382-8625-EAF3FC7A3CFC}"/>
          </ac:spMkLst>
        </pc:spChg>
      </pc:sldChg>
    </pc:docChg>
  </pc:docChgLst>
  <pc:docChgLst>
    <pc:chgData name="Suranga Edirisinghe Pathirannehelage" userId="S::neranjan@gsu.edu::c73d4b28-883b-4c22-a267-642515911d44" providerId="AD" clId="Web-{64A9A4AB-5285-DBBF-2D85-15951A5724FF}"/>
    <pc:docChg chg="addSld delSld modSld sldOrd">
      <pc:chgData name="Suranga Edirisinghe Pathirannehelage" userId="S::neranjan@gsu.edu::c73d4b28-883b-4c22-a267-642515911d44" providerId="AD" clId="Web-{64A9A4AB-5285-DBBF-2D85-15951A5724FF}" dt="2021-03-24T03:27:14.461" v="578" actId="20577"/>
      <pc:docMkLst>
        <pc:docMk/>
      </pc:docMkLst>
      <pc:sldChg chg="modSp">
        <pc:chgData name="Suranga Edirisinghe Pathirannehelage" userId="S::neranjan@gsu.edu::c73d4b28-883b-4c22-a267-642515911d44" providerId="AD" clId="Web-{64A9A4AB-5285-DBBF-2D85-15951A5724FF}" dt="2021-03-24T02:47:56.380" v="146" actId="20577"/>
        <pc:sldMkLst>
          <pc:docMk/>
          <pc:sldMk cId="3155806430" sldId="256"/>
        </pc:sldMkLst>
        <pc:spChg chg="mod">
          <ac:chgData name="Suranga Edirisinghe Pathirannehelage" userId="S::neranjan@gsu.edu::c73d4b28-883b-4c22-a267-642515911d44" providerId="AD" clId="Web-{64A9A4AB-5285-DBBF-2D85-15951A5724FF}" dt="2021-03-24T02:47:56.380" v="146" actId="20577"/>
          <ac:spMkLst>
            <pc:docMk/>
            <pc:sldMk cId="3155806430" sldId="256"/>
            <ac:spMk id="8" creationId="{0C089AB2-7984-9946-B180-86642A0A7917}"/>
          </ac:spMkLst>
        </pc:spChg>
      </pc:sldChg>
      <pc:sldChg chg="modSp">
        <pc:chgData name="Suranga Edirisinghe Pathirannehelage" userId="S::neranjan@gsu.edu::c73d4b28-883b-4c22-a267-642515911d44" providerId="AD" clId="Web-{64A9A4AB-5285-DBBF-2D85-15951A5724FF}" dt="2021-03-24T02:43:34.258" v="58" actId="20577"/>
        <pc:sldMkLst>
          <pc:docMk/>
          <pc:sldMk cId="3856240968" sldId="257"/>
        </pc:sldMkLst>
        <pc:spChg chg="mod">
          <ac:chgData name="Suranga Edirisinghe Pathirannehelage" userId="S::neranjan@gsu.edu::c73d4b28-883b-4c22-a267-642515911d44" providerId="AD" clId="Web-{64A9A4AB-5285-DBBF-2D85-15951A5724FF}" dt="2021-03-24T02:43:34.258" v="58" actId="20577"/>
          <ac:spMkLst>
            <pc:docMk/>
            <pc:sldMk cId="3856240968" sldId="257"/>
            <ac:spMk id="3" creationId="{98415D4B-93E7-CE4B-A179-23DE0749F321}"/>
          </ac:spMkLst>
        </pc:spChg>
      </pc:sldChg>
      <pc:sldChg chg="modSp">
        <pc:chgData name="Suranga Edirisinghe Pathirannehelage" userId="S::neranjan@gsu.edu::c73d4b28-883b-4c22-a267-642515911d44" providerId="AD" clId="Web-{64A9A4AB-5285-DBBF-2D85-15951A5724FF}" dt="2021-03-24T03:26:00.661" v="563" actId="20577"/>
        <pc:sldMkLst>
          <pc:docMk/>
          <pc:sldMk cId="235265961" sldId="265"/>
        </pc:sldMkLst>
        <pc:spChg chg="mod">
          <ac:chgData name="Suranga Edirisinghe Pathirannehelage" userId="S::neranjan@gsu.edu::c73d4b28-883b-4c22-a267-642515911d44" providerId="AD" clId="Web-{64A9A4AB-5285-DBBF-2D85-15951A5724FF}" dt="2021-03-24T03:26:00.661" v="563" actId="20577"/>
          <ac:spMkLst>
            <pc:docMk/>
            <pc:sldMk cId="235265961" sldId="265"/>
            <ac:spMk id="3" creationId="{98415D4B-93E7-CE4B-A179-23DE0749F321}"/>
          </ac:spMkLst>
        </pc:spChg>
      </pc:sldChg>
      <pc:sldChg chg="modSp">
        <pc:chgData name="Suranga Edirisinghe Pathirannehelage" userId="S::neranjan@gsu.edu::c73d4b28-883b-4c22-a267-642515911d44" providerId="AD" clId="Web-{64A9A4AB-5285-DBBF-2D85-15951A5724FF}" dt="2021-03-24T03:27:14.461" v="578" actId="20577"/>
        <pc:sldMkLst>
          <pc:docMk/>
          <pc:sldMk cId="2049696482" sldId="272"/>
        </pc:sldMkLst>
        <pc:spChg chg="mod">
          <ac:chgData name="Suranga Edirisinghe Pathirannehelage" userId="S::neranjan@gsu.edu::c73d4b28-883b-4c22-a267-642515911d44" providerId="AD" clId="Web-{64A9A4AB-5285-DBBF-2D85-15951A5724FF}" dt="2021-03-24T03:27:14.461" v="578" actId="20577"/>
          <ac:spMkLst>
            <pc:docMk/>
            <pc:sldMk cId="2049696482" sldId="272"/>
            <ac:spMk id="3" creationId="{98415D4B-93E7-CE4B-A179-23DE0749F321}"/>
          </ac:spMkLst>
        </pc:spChg>
      </pc:sldChg>
      <pc:sldChg chg="addSp delSp modSp mod setBg">
        <pc:chgData name="Suranga Edirisinghe Pathirannehelage" userId="S::neranjan@gsu.edu::c73d4b28-883b-4c22-a267-642515911d44" providerId="AD" clId="Web-{64A9A4AB-5285-DBBF-2D85-15951A5724FF}" dt="2021-03-24T02:55:16.149" v="310" actId="1076"/>
        <pc:sldMkLst>
          <pc:docMk/>
          <pc:sldMk cId="4141646341" sldId="274"/>
        </pc:sldMkLst>
        <pc:spChg chg="mod">
          <ac:chgData name="Suranga Edirisinghe Pathirannehelage" userId="S::neranjan@gsu.edu::c73d4b28-883b-4c22-a267-642515911d44" providerId="AD" clId="Web-{64A9A4AB-5285-DBBF-2D85-15951A5724FF}" dt="2021-03-24T02:55:06.633" v="307"/>
          <ac:spMkLst>
            <pc:docMk/>
            <pc:sldMk cId="4141646341" sldId="274"/>
            <ac:spMk id="2" creationId="{8B9F1489-4278-4E4E-8F07-DA8D18514977}"/>
          </ac:spMkLst>
        </pc:spChg>
        <pc:spChg chg="add del mod">
          <ac:chgData name="Suranga Edirisinghe Pathirannehelage" userId="S::neranjan@gsu.edu::c73d4b28-883b-4c22-a267-642515911d44" providerId="AD" clId="Web-{64A9A4AB-5285-DBBF-2D85-15951A5724FF}" dt="2021-03-24T02:54:50.695" v="302"/>
          <ac:spMkLst>
            <pc:docMk/>
            <pc:sldMk cId="4141646341" sldId="274"/>
            <ac:spMk id="3" creationId="{F8413706-9D82-4B6B-A918-68370E85FDB7}"/>
          </ac:spMkLst>
        </pc:spChg>
        <pc:spChg chg="add">
          <ac:chgData name="Suranga Edirisinghe Pathirannehelage" userId="S::neranjan@gsu.edu::c73d4b28-883b-4c22-a267-642515911d44" providerId="AD" clId="Web-{64A9A4AB-5285-DBBF-2D85-15951A5724FF}" dt="2021-03-24T02:55:06.633" v="307"/>
          <ac:spMkLst>
            <pc:docMk/>
            <pc:sldMk cId="4141646341" sldId="274"/>
            <ac:spMk id="6" creationId="{1A95671B-3CC6-4792-9114-B74FAEA224E6}"/>
          </ac:spMkLst>
        </pc:spChg>
        <pc:spChg chg="add del">
          <ac:chgData name="Suranga Edirisinghe Pathirannehelage" userId="S::neranjan@gsu.edu::c73d4b28-883b-4c22-a267-642515911d44" providerId="AD" clId="Web-{64A9A4AB-5285-DBBF-2D85-15951A5724FF}" dt="2021-03-24T02:55:10.743" v="308"/>
          <ac:spMkLst>
            <pc:docMk/>
            <pc:sldMk cId="4141646341" sldId="274"/>
            <ac:spMk id="8" creationId="{F7C24325-4209-4DF8-8555-8CBDF9637135}"/>
          </ac:spMkLst>
        </pc:spChg>
        <pc:spChg chg="add del">
          <ac:chgData name="Suranga Edirisinghe Pathirannehelage" userId="S::neranjan@gsu.edu::c73d4b28-883b-4c22-a267-642515911d44" providerId="AD" clId="Web-{64A9A4AB-5285-DBBF-2D85-15951A5724FF}" dt="2021-03-24T02:55:06.633" v="306"/>
          <ac:spMkLst>
            <pc:docMk/>
            <pc:sldMk cId="4141646341" sldId="274"/>
            <ac:spMk id="11" creationId="{7F57BEA8-497D-4AA8-8A18-BDCD696B25FE}"/>
          </ac:spMkLst>
        </pc:spChg>
        <pc:picChg chg="add mod ord">
          <ac:chgData name="Suranga Edirisinghe Pathirannehelage" userId="S::neranjan@gsu.edu::c73d4b28-883b-4c22-a267-642515911d44" providerId="AD" clId="Web-{64A9A4AB-5285-DBBF-2D85-15951A5724FF}" dt="2021-03-24T02:55:16.149" v="310" actId="1076"/>
          <ac:picMkLst>
            <pc:docMk/>
            <pc:sldMk cId="4141646341" sldId="274"/>
            <ac:picMk id="4" creationId="{51D33A9F-D69D-46F8-96D7-A1D38F6E564F}"/>
          </ac:picMkLst>
        </pc:picChg>
        <pc:cxnChg chg="add del">
          <ac:chgData name="Suranga Edirisinghe Pathirannehelage" userId="S::neranjan@gsu.edu::c73d4b28-883b-4c22-a267-642515911d44" providerId="AD" clId="Web-{64A9A4AB-5285-DBBF-2D85-15951A5724FF}" dt="2021-03-24T02:55:06.633" v="306"/>
          <ac:cxnSpMkLst>
            <pc:docMk/>
            <pc:sldMk cId="4141646341" sldId="274"/>
            <ac:cxnSpMk id="9" creationId="{D2E961F1-4A28-4A5F-BBD4-6E400E5E6C75}"/>
          </ac:cxnSpMkLst>
        </pc:cxnChg>
        <pc:cxnChg chg="add del">
          <ac:chgData name="Suranga Edirisinghe Pathirannehelage" userId="S::neranjan@gsu.edu::c73d4b28-883b-4c22-a267-642515911d44" providerId="AD" clId="Web-{64A9A4AB-5285-DBBF-2D85-15951A5724FF}" dt="2021-03-24T02:55:06.633" v="306"/>
          <ac:cxnSpMkLst>
            <pc:docMk/>
            <pc:sldMk cId="4141646341" sldId="274"/>
            <ac:cxnSpMk id="13" creationId="{A82415D3-DDE5-4D63-8CB3-23A5EC581B27}"/>
          </ac:cxnSpMkLst>
        </pc:cxnChg>
        <pc:cxnChg chg="add del">
          <ac:chgData name="Suranga Edirisinghe Pathirannehelage" userId="S::neranjan@gsu.edu::c73d4b28-883b-4c22-a267-642515911d44" providerId="AD" clId="Web-{64A9A4AB-5285-DBBF-2D85-15951A5724FF}" dt="2021-03-24T02:55:06.633" v="306"/>
          <ac:cxnSpMkLst>
            <pc:docMk/>
            <pc:sldMk cId="4141646341" sldId="274"/>
            <ac:cxnSpMk id="15" creationId="{AD7193FB-6AE6-4B3B-8F89-56B55DD63B4D}"/>
          </ac:cxnSpMkLst>
        </pc:cxnChg>
      </pc:sldChg>
      <pc:sldChg chg="modSp">
        <pc:chgData name="Suranga Edirisinghe Pathirannehelage" userId="S::neranjan@gsu.edu::c73d4b28-883b-4c22-a267-642515911d44" providerId="AD" clId="Web-{64A9A4AB-5285-DBBF-2D85-15951A5724FF}" dt="2021-03-24T02:58:07.267" v="332" actId="1076"/>
        <pc:sldMkLst>
          <pc:docMk/>
          <pc:sldMk cId="2746297710" sldId="275"/>
        </pc:sldMkLst>
        <pc:spChg chg="mod">
          <ac:chgData name="Suranga Edirisinghe Pathirannehelage" userId="S::neranjan@gsu.edu::c73d4b28-883b-4c22-a267-642515911d44" providerId="AD" clId="Web-{64A9A4AB-5285-DBBF-2D85-15951A5724FF}" dt="2021-03-24T02:57:25.968" v="327" actId="20577"/>
          <ac:spMkLst>
            <pc:docMk/>
            <pc:sldMk cId="2746297710" sldId="275"/>
            <ac:spMk id="2" creationId="{3ADBC4FA-4CE6-41A9-ABF2-7C7F4F07ED61}"/>
          </ac:spMkLst>
        </pc:spChg>
        <pc:spChg chg="mod">
          <ac:chgData name="Suranga Edirisinghe Pathirannehelage" userId="S::neranjan@gsu.edu::c73d4b28-883b-4c22-a267-642515911d44" providerId="AD" clId="Web-{64A9A4AB-5285-DBBF-2D85-15951A5724FF}" dt="2021-03-24T02:58:07.267" v="332" actId="1076"/>
          <ac:spMkLst>
            <pc:docMk/>
            <pc:sldMk cId="2746297710" sldId="275"/>
            <ac:spMk id="3" creationId="{1DA8DB37-174E-4130-B442-D77F69ECB746}"/>
          </ac:spMkLst>
        </pc:spChg>
      </pc:sldChg>
      <pc:sldChg chg="modSp">
        <pc:chgData name="Suranga Edirisinghe Pathirannehelage" userId="S::neranjan@gsu.edu::c73d4b28-883b-4c22-a267-642515911d44" providerId="AD" clId="Web-{64A9A4AB-5285-DBBF-2D85-15951A5724FF}" dt="2021-03-24T02:58:01.297" v="331" actId="20577"/>
        <pc:sldMkLst>
          <pc:docMk/>
          <pc:sldMk cId="2667875326" sldId="276"/>
        </pc:sldMkLst>
        <pc:spChg chg="mod">
          <ac:chgData name="Suranga Edirisinghe Pathirannehelage" userId="S::neranjan@gsu.edu::c73d4b28-883b-4c22-a267-642515911d44" providerId="AD" clId="Web-{64A9A4AB-5285-DBBF-2D85-15951A5724FF}" dt="2021-03-24T02:58:01.297" v="331" actId="20577"/>
          <ac:spMkLst>
            <pc:docMk/>
            <pc:sldMk cId="2667875326" sldId="276"/>
            <ac:spMk id="2" creationId="{A5097B88-DBAD-4382-8625-EAF3FC7A3CFC}"/>
          </ac:spMkLst>
        </pc:spChg>
        <pc:spChg chg="mod">
          <ac:chgData name="Suranga Edirisinghe Pathirannehelage" userId="S::neranjan@gsu.edu::c73d4b28-883b-4c22-a267-642515911d44" providerId="AD" clId="Web-{64A9A4AB-5285-DBBF-2D85-15951A5724FF}" dt="2021-03-24T02:56:36.825" v="312" actId="20577"/>
          <ac:spMkLst>
            <pc:docMk/>
            <pc:sldMk cId="2667875326" sldId="276"/>
            <ac:spMk id="3" creationId="{3C5C9585-D849-49B3-86B9-42F00BE69615}"/>
          </ac:spMkLst>
        </pc:spChg>
      </pc:sldChg>
      <pc:sldChg chg="modSp">
        <pc:chgData name="Suranga Edirisinghe Pathirannehelage" userId="S::neranjan@gsu.edu::c73d4b28-883b-4c22-a267-642515911d44" providerId="AD" clId="Web-{64A9A4AB-5285-DBBF-2D85-15951A5724FF}" dt="2021-03-24T02:49:32.946" v="156" actId="20577"/>
        <pc:sldMkLst>
          <pc:docMk/>
          <pc:sldMk cId="4262528496" sldId="277"/>
        </pc:sldMkLst>
        <pc:spChg chg="mod">
          <ac:chgData name="Suranga Edirisinghe Pathirannehelage" userId="S::neranjan@gsu.edu::c73d4b28-883b-4c22-a267-642515911d44" providerId="AD" clId="Web-{64A9A4AB-5285-DBBF-2D85-15951A5724FF}" dt="2021-03-24T02:49:32.946" v="156" actId="20577"/>
          <ac:spMkLst>
            <pc:docMk/>
            <pc:sldMk cId="4262528496" sldId="277"/>
            <ac:spMk id="3" creationId="{D37FC261-6053-4EF8-8237-C8FA6F623347}"/>
          </ac:spMkLst>
        </pc:spChg>
      </pc:sldChg>
      <pc:sldChg chg="modSp new ord">
        <pc:chgData name="Suranga Edirisinghe Pathirannehelage" userId="S::neranjan@gsu.edu::c73d4b28-883b-4c22-a267-642515911d44" providerId="AD" clId="Web-{64A9A4AB-5285-DBBF-2D85-15951A5724FF}" dt="2021-03-24T03:16:10.572" v="483" actId="20577"/>
        <pc:sldMkLst>
          <pc:docMk/>
          <pc:sldMk cId="1469640099" sldId="281"/>
        </pc:sldMkLst>
        <pc:spChg chg="mod">
          <ac:chgData name="Suranga Edirisinghe Pathirannehelage" userId="S::neranjan@gsu.edu::c73d4b28-883b-4c22-a267-642515911d44" providerId="AD" clId="Web-{64A9A4AB-5285-DBBF-2D85-15951A5724FF}" dt="2021-03-24T02:44:07.400" v="65" actId="20577"/>
          <ac:spMkLst>
            <pc:docMk/>
            <pc:sldMk cId="1469640099" sldId="281"/>
            <ac:spMk id="2" creationId="{1F112B72-E0E2-41B4-8950-B97505637D5B}"/>
          </ac:spMkLst>
        </pc:spChg>
        <pc:spChg chg="mod">
          <ac:chgData name="Suranga Edirisinghe Pathirannehelage" userId="S::neranjan@gsu.edu::c73d4b28-883b-4c22-a267-642515911d44" providerId="AD" clId="Web-{64A9A4AB-5285-DBBF-2D85-15951A5724FF}" dt="2021-03-24T03:16:10.572" v="483" actId="20577"/>
          <ac:spMkLst>
            <pc:docMk/>
            <pc:sldMk cId="1469640099" sldId="281"/>
            <ac:spMk id="3" creationId="{7F91CCC1-0ECD-403C-AFC8-B08E4B01D5DB}"/>
          </ac:spMkLst>
        </pc:spChg>
      </pc:sldChg>
      <pc:sldChg chg="new del">
        <pc:chgData name="Suranga Edirisinghe Pathirannehelage" userId="S::neranjan@gsu.edu::c73d4b28-883b-4c22-a267-642515911d44" providerId="AD" clId="Web-{64A9A4AB-5285-DBBF-2D85-15951A5724FF}" dt="2021-03-24T02:43:51.962" v="60"/>
        <pc:sldMkLst>
          <pc:docMk/>
          <pc:sldMk cId="2984740337" sldId="281"/>
        </pc:sldMkLst>
      </pc:sldChg>
      <pc:sldChg chg="delSp modSp new">
        <pc:chgData name="Suranga Edirisinghe Pathirannehelage" userId="S::neranjan@gsu.edu::c73d4b28-883b-4c22-a267-642515911d44" providerId="AD" clId="Web-{64A9A4AB-5285-DBBF-2D85-15951A5724FF}" dt="2021-03-24T03:18:30.453" v="485" actId="20577"/>
        <pc:sldMkLst>
          <pc:docMk/>
          <pc:sldMk cId="3362904401" sldId="282"/>
        </pc:sldMkLst>
        <pc:spChg chg="mod">
          <ac:chgData name="Suranga Edirisinghe Pathirannehelage" userId="S::neranjan@gsu.edu::c73d4b28-883b-4c22-a267-642515911d44" providerId="AD" clId="Web-{64A9A4AB-5285-DBBF-2D85-15951A5724FF}" dt="2021-03-24T03:18:30.453" v="485" actId="20577"/>
          <ac:spMkLst>
            <pc:docMk/>
            <pc:sldMk cId="3362904401" sldId="282"/>
            <ac:spMk id="2" creationId="{59AE03CF-B54C-4CEA-84A7-02F2C0E2697C}"/>
          </ac:spMkLst>
        </pc:spChg>
        <pc:spChg chg="del">
          <ac:chgData name="Suranga Edirisinghe Pathirannehelage" userId="S::neranjan@gsu.edu::c73d4b28-883b-4c22-a267-642515911d44" providerId="AD" clId="Web-{64A9A4AB-5285-DBBF-2D85-15951A5724FF}" dt="2021-03-24T02:48:31.866" v="152"/>
          <ac:spMkLst>
            <pc:docMk/>
            <pc:sldMk cId="3362904401" sldId="282"/>
            <ac:spMk id="3" creationId="{91D93495-6A7D-4709-B67A-07B75E7CE286}"/>
          </ac:spMkLst>
        </pc:spChg>
      </pc:sldChg>
      <pc:sldChg chg="modSp new">
        <pc:chgData name="Suranga Edirisinghe Pathirannehelage" userId="S::neranjan@gsu.edu::c73d4b28-883b-4c22-a267-642515911d44" providerId="AD" clId="Web-{64A9A4AB-5285-DBBF-2D85-15951A5724FF}" dt="2021-03-24T03:15:00.678" v="481" actId="20577"/>
        <pc:sldMkLst>
          <pc:docMk/>
          <pc:sldMk cId="3255571897" sldId="283"/>
        </pc:sldMkLst>
        <pc:spChg chg="mod">
          <ac:chgData name="Suranga Edirisinghe Pathirannehelage" userId="S::neranjan@gsu.edu::c73d4b28-883b-4c22-a267-642515911d44" providerId="AD" clId="Web-{64A9A4AB-5285-DBBF-2D85-15951A5724FF}" dt="2021-03-24T03:00:02.069" v="334" actId="20577"/>
          <ac:spMkLst>
            <pc:docMk/>
            <pc:sldMk cId="3255571897" sldId="283"/>
            <ac:spMk id="2" creationId="{7A3F7A23-0D49-4E67-ACD0-FF5E71C8780F}"/>
          </ac:spMkLst>
        </pc:spChg>
        <pc:spChg chg="mod">
          <ac:chgData name="Suranga Edirisinghe Pathirannehelage" userId="S::neranjan@gsu.edu::c73d4b28-883b-4c22-a267-642515911d44" providerId="AD" clId="Web-{64A9A4AB-5285-DBBF-2D85-15951A5724FF}" dt="2021-03-24T03:15:00.678" v="481" actId="20577"/>
          <ac:spMkLst>
            <pc:docMk/>
            <pc:sldMk cId="3255571897" sldId="283"/>
            <ac:spMk id="3" creationId="{60376899-1033-4065-B403-14A05F1A2486}"/>
          </ac:spMkLst>
        </pc:spChg>
      </pc:sldChg>
      <pc:sldChg chg="modSp new del ord">
        <pc:chgData name="Suranga Edirisinghe Pathirannehelage" userId="S::neranjan@gsu.edu::c73d4b28-883b-4c22-a267-642515911d44" providerId="AD" clId="Web-{64A9A4AB-5285-DBBF-2D85-15951A5724FF}" dt="2021-03-24T03:14:51.271" v="478"/>
        <pc:sldMkLst>
          <pc:docMk/>
          <pc:sldMk cId="2965005048" sldId="284"/>
        </pc:sldMkLst>
        <pc:spChg chg="mod">
          <ac:chgData name="Suranga Edirisinghe Pathirannehelage" userId="S::neranjan@gsu.edu::c73d4b28-883b-4c22-a267-642515911d44" providerId="AD" clId="Web-{64A9A4AB-5285-DBBF-2D85-15951A5724FF}" dt="2021-03-24T03:05:32.304" v="374" actId="20577"/>
          <ac:spMkLst>
            <pc:docMk/>
            <pc:sldMk cId="2965005048" sldId="284"/>
            <ac:spMk id="2" creationId="{07A9C964-52DA-427C-942D-482870EB9C9D}"/>
          </ac:spMkLst>
        </pc:spChg>
        <pc:spChg chg="mod">
          <ac:chgData name="Suranga Edirisinghe Pathirannehelage" userId="S::neranjan@gsu.edu::c73d4b28-883b-4c22-a267-642515911d44" providerId="AD" clId="Web-{64A9A4AB-5285-DBBF-2D85-15951A5724FF}" dt="2021-03-24T03:07:10.203" v="430" actId="20577"/>
          <ac:spMkLst>
            <pc:docMk/>
            <pc:sldMk cId="2965005048" sldId="284"/>
            <ac:spMk id="3" creationId="{48E52E11-0E3C-456C-ADCF-642AF86E75B3}"/>
          </ac:spMkLst>
        </pc:spChg>
      </pc:sldChg>
      <pc:sldChg chg="modSp new ord">
        <pc:chgData name="Suranga Edirisinghe Pathirannehelage" userId="S::neranjan@gsu.edu::c73d4b28-883b-4c22-a267-642515911d44" providerId="AD" clId="Web-{64A9A4AB-5285-DBBF-2D85-15951A5724FF}" dt="2021-03-24T03:10:08.571" v="459"/>
        <pc:sldMkLst>
          <pc:docMk/>
          <pc:sldMk cId="3857753850" sldId="285"/>
        </pc:sldMkLst>
        <pc:spChg chg="mod">
          <ac:chgData name="Suranga Edirisinghe Pathirannehelage" userId="S::neranjan@gsu.edu::c73d4b28-883b-4c22-a267-642515911d44" providerId="AD" clId="Web-{64A9A4AB-5285-DBBF-2D85-15951A5724FF}" dt="2021-03-24T03:04:50.458" v="351" actId="20577"/>
          <ac:spMkLst>
            <pc:docMk/>
            <pc:sldMk cId="3857753850" sldId="285"/>
            <ac:spMk id="2" creationId="{DFC58E35-A1B7-4CD6-9E4F-0FEEF6A9467A}"/>
          </ac:spMkLst>
        </pc:spChg>
        <pc:spChg chg="mod">
          <ac:chgData name="Suranga Edirisinghe Pathirannehelage" userId="S::neranjan@gsu.edu::c73d4b28-883b-4c22-a267-642515911d44" providerId="AD" clId="Web-{64A9A4AB-5285-DBBF-2D85-15951A5724FF}" dt="2021-03-24T03:05:18.725" v="372" actId="20577"/>
          <ac:spMkLst>
            <pc:docMk/>
            <pc:sldMk cId="3857753850" sldId="285"/>
            <ac:spMk id="3" creationId="{135AFB82-8467-440B-9293-6B5ABBCEA1EE}"/>
          </ac:spMkLst>
        </pc:spChg>
      </pc:sldChg>
      <pc:sldChg chg="modSp new">
        <pc:chgData name="Suranga Edirisinghe Pathirannehelage" userId="S::neranjan@gsu.edu::c73d4b28-883b-4c22-a267-642515911d44" providerId="AD" clId="Web-{64A9A4AB-5285-DBBF-2D85-15951A5724FF}" dt="2021-03-24T03:07:47.986" v="435" actId="20577"/>
        <pc:sldMkLst>
          <pc:docMk/>
          <pc:sldMk cId="629141722" sldId="286"/>
        </pc:sldMkLst>
        <pc:spChg chg="mod">
          <ac:chgData name="Suranga Edirisinghe Pathirannehelage" userId="S::neranjan@gsu.edu::c73d4b28-883b-4c22-a267-642515911d44" providerId="AD" clId="Web-{64A9A4AB-5285-DBBF-2D85-15951A5724FF}" dt="2021-03-24T03:07:21.704" v="433" actId="20577"/>
          <ac:spMkLst>
            <pc:docMk/>
            <pc:sldMk cId="629141722" sldId="286"/>
            <ac:spMk id="2" creationId="{8A2AFFCB-1D00-42CD-9724-1827B0F24BE6}"/>
          </ac:spMkLst>
        </pc:spChg>
        <pc:spChg chg="mod">
          <ac:chgData name="Suranga Edirisinghe Pathirannehelage" userId="S::neranjan@gsu.edu::c73d4b28-883b-4c22-a267-642515911d44" providerId="AD" clId="Web-{64A9A4AB-5285-DBBF-2D85-15951A5724FF}" dt="2021-03-24T03:07:47.986" v="435" actId="20577"/>
          <ac:spMkLst>
            <pc:docMk/>
            <pc:sldMk cId="629141722" sldId="286"/>
            <ac:spMk id="3" creationId="{6B2895F9-82C9-489C-A5CD-B0DBE11E6215}"/>
          </ac:spMkLst>
        </pc:spChg>
      </pc:sldChg>
      <pc:sldChg chg="addSp delSp modSp new">
        <pc:chgData name="Suranga Edirisinghe Pathirannehelage" userId="S::neranjan@gsu.edu::c73d4b28-883b-4c22-a267-642515911d44" providerId="AD" clId="Web-{64A9A4AB-5285-DBBF-2D85-15951A5724FF}" dt="2021-03-24T03:10:26.322" v="462" actId="20577"/>
        <pc:sldMkLst>
          <pc:docMk/>
          <pc:sldMk cId="858195151" sldId="287"/>
        </pc:sldMkLst>
        <pc:spChg chg="mod">
          <ac:chgData name="Suranga Edirisinghe Pathirannehelage" userId="S::neranjan@gsu.edu::c73d4b28-883b-4c22-a267-642515911d44" providerId="AD" clId="Web-{64A9A4AB-5285-DBBF-2D85-15951A5724FF}" dt="2021-03-24T03:08:50.677" v="445" actId="20577"/>
          <ac:spMkLst>
            <pc:docMk/>
            <pc:sldMk cId="858195151" sldId="287"/>
            <ac:spMk id="2" creationId="{4C43C325-BB6E-49CC-AC94-337F02C77D74}"/>
          </ac:spMkLst>
        </pc:spChg>
        <pc:spChg chg="mod">
          <ac:chgData name="Suranga Edirisinghe Pathirannehelage" userId="S::neranjan@gsu.edu::c73d4b28-883b-4c22-a267-642515911d44" providerId="AD" clId="Web-{64A9A4AB-5285-DBBF-2D85-15951A5724FF}" dt="2021-03-24T03:10:26.322" v="462" actId="20577"/>
          <ac:spMkLst>
            <pc:docMk/>
            <pc:sldMk cId="858195151" sldId="287"/>
            <ac:spMk id="3" creationId="{B4DC5FF2-2893-4DBC-97B7-40A0CD82F2EB}"/>
          </ac:spMkLst>
        </pc:spChg>
        <pc:spChg chg="add del mod">
          <ac:chgData name="Suranga Edirisinghe Pathirannehelage" userId="S::neranjan@gsu.edu::c73d4b28-883b-4c22-a267-642515911d44" providerId="AD" clId="Web-{64A9A4AB-5285-DBBF-2D85-15951A5724FF}" dt="2021-03-24T03:08:56.614" v="446"/>
          <ac:spMkLst>
            <pc:docMk/>
            <pc:sldMk cId="858195151" sldId="287"/>
            <ac:spMk id="4" creationId="{73646B9C-9A1B-4EAA-8EDB-3CE2943C6ACB}"/>
          </ac:spMkLst>
        </pc:spChg>
      </pc:sldChg>
      <pc:sldChg chg="addSp delSp modSp new">
        <pc:chgData name="Suranga Edirisinghe Pathirannehelage" userId="S::neranjan@gsu.edu::c73d4b28-883b-4c22-a267-642515911d44" providerId="AD" clId="Web-{64A9A4AB-5285-DBBF-2D85-15951A5724FF}" dt="2021-03-24T03:12:41.922" v="477" actId="1076"/>
        <pc:sldMkLst>
          <pc:docMk/>
          <pc:sldMk cId="3903160989" sldId="288"/>
        </pc:sldMkLst>
        <pc:spChg chg="mod">
          <ac:chgData name="Suranga Edirisinghe Pathirannehelage" userId="S::neranjan@gsu.edu::c73d4b28-883b-4c22-a267-642515911d44" providerId="AD" clId="Web-{64A9A4AB-5285-DBBF-2D85-15951A5724FF}" dt="2021-03-24T03:12:41.922" v="477" actId="1076"/>
          <ac:spMkLst>
            <pc:docMk/>
            <pc:sldMk cId="3903160989" sldId="288"/>
            <ac:spMk id="2" creationId="{131E86A5-5112-4D6D-851D-361C7831B9DD}"/>
          </ac:spMkLst>
        </pc:spChg>
        <pc:spChg chg="del mod">
          <ac:chgData name="Suranga Edirisinghe Pathirannehelage" userId="S::neranjan@gsu.edu::c73d4b28-883b-4c22-a267-642515911d44" providerId="AD" clId="Web-{64A9A4AB-5285-DBBF-2D85-15951A5724FF}" dt="2021-03-24T03:11:55.951" v="472"/>
          <ac:spMkLst>
            <pc:docMk/>
            <pc:sldMk cId="3903160989" sldId="288"/>
            <ac:spMk id="3" creationId="{C326B388-9C86-4089-BF2A-88AE9101C293}"/>
          </ac:spMkLst>
        </pc:spChg>
        <pc:picChg chg="add mod ord">
          <ac:chgData name="Suranga Edirisinghe Pathirannehelage" userId="S::neranjan@gsu.edu::c73d4b28-883b-4c22-a267-642515911d44" providerId="AD" clId="Web-{64A9A4AB-5285-DBBF-2D85-15951A5724FF}" dt="2021-03-24T03:12:04.389" v="474" actId="14100"/>
          <ac:picMkLst>
            <pc:docMk/>
            <pc:sldMk cId="3903160989" sldId="288"/>
            <ac:picMk id="4" creationId="{4B42C381-7BA6-49E9-916B-D45B861EFBA3}"/>
          </ac:picMkLst>
        </pc:picChg>
      </pc:sldChg>
      <pc:sldChg chg="addSp delSp modSp new">
        <pc:chgData name="Suranga Edirisinghe Pathirannehelage" userId="S::neranjan@gsu.edu::c73d4b28-883b-4c22-a267-642515911d44" providerId="AD" clId="Web-{64A9A4AB-5285-DBBF-2D85-15951A5724FF}" dt="2021-03-24T03:19:55.722" v="502" actId="20577"/>
        <pc:sldMkLst>
          <pc:docMk/>
          <pc:sldMk cId="684828953" sldId="289"/>
        </pc:sldMkLst>
        <pc:spChg chg="add del mod">
          <ac:chgData name="Suranga Edirisinghe Pathirannehelage" userId="S::neranjan@gsu.edu::c73d4b28-883b-4c22-a267-642515911d44" providerId="AD" clId="Web-{64A9A4AB-5285-DBBF-2D85-15951A5724FF}" dt="2021-03-24T03:19:55.722" v="502" actId="20577"/>
          <ac:spMkLst>
            <pc:docMk/>
            <pc:sldMk cId="684828953" sldId="289"/>
            <ac:spMk id="2" creationId="{FC0CA1A2-C9D2-4270-814A-20B0739116DD}"/>
          </ac:spMkLst>
        </pc:spChg>
        <pc:spChg chg="del">
          <ac:chgData name="Suranga Edirisinghe Pathirannehelage" userId="S::neranjan@gsu.edu::c73d4b28-883b-4c22-a267-642515911d44" providerId="AD" clId="Web-{64A9A4AB-5285-DBBF-2D85-15951A5724FF}" dt="2021-03-24T03:19:00.954" v="490"/>
          <ac:spMkLst>
            <pc:docMk/>
            <pc:sldMk cId="684828953" sldId="289"/>
            <ac:spMk id="3" creationId="{DDEC51A1-CA26-4EEC-ADED-9494E6E382F7}"/>
          </ac:spMkLst>
        </pc:spChg>
        <pc:spChg chg="add del mod">
          <ac:chgData name="Suranga Edirisinghe Pathirannehelage" userId="S::neranjan@gsu.edu::c73d4b28-883b-4c22-a267-642515911d44" providerId="AD" clId="Web-{64A9A4AB-5285-DBBF-2D85-15951A5724FF}" dt="2021-03-24T03:19:52.753" v="501"/>
          <ac:spMkLst>
            <pc:docMk/>
            <pc:sldMk cId="684828953" sldId="289"/>
            <ac:spMk id="5" creationId="{4AF3276F-A376-459B-A777-5CF6DF79B060}"/>
          </ac:spMkLst>
        </pc:spChg>
      </pc:sldChg>
      <pc:sldChg chg="addSp delSp modSp new">
        <pc:chgData name="Suranga Edirisinghe Pathirannehelage" userId="S::neranjan@gsu.edu::c73d4b28-883b-4c22-a267-642515911d44" providerId="AD" clId="Web-{64A9A4AB-5285-DBBF-2D85-15951A5724FF}" dt="2021-03-24T03:25:11.877" v="560" actId="20577"/>
        <pc:sldMkLst>
          <pc:docMk/>
          <pc:sldMk cId="1440731260" sldId="290"/>
        </pc:sldMkLst>
        <pc:spChg chg="mod">
          <ac:chgData name="Suranga Edirisinghe Pathirannehelage" userId="S::neranjan@gsu.edu::c73d4b28-883b-4c22-a267-642515911d44" providerId="AD" clId="Web-{64A9A4AB-5285-DBBF-2D85-15951A5724FF}" dt="2021-03-24T03:20:49.318" v="525" actId="20577"/>
          <ac:spMkLst>
            <pc:docMk/>
            <pc:sldMk cId="1440731260" sldId="290"/>
            <ac:spMk id="2" creationId="{86F51F7A-12DE-4CBB-8FEE-C0489E45D444}"/>
          </ac:spMkLst>
        </pc:spChg>
        <pc:spChg chg="add del mod">
          <ac:chgData name="Suranga Edirisinghe Pathirannehelage" userId="S::neranjan@gsu.edu::c73d4b28-883b-4c22-a267-642515911d44" providerId="AD" clId="Web-{64A9A4AB-5285-DBBF-2D85-15951A5724FF}" dt="2021-03-24T03:25:11.877" v="560" actId="20577"/>
          <ac:spMkLst>
            <pc:docMk/>
            <pc:sldMk cId="1440731260" sldId="290"/>
            <ac:spMk id="3" creationId="{BF3D7A13-88F5-4121-8501-EE8A8BBC94EA}"/>
          </ac:spMkLst>
        </pc:spChg>
      </pc:sldChg>
    </pc:docChg>
  </pc:docChgLst>
  <pc:docChgLst>
    <pc:chgData name="Christopher A Childress" userId="ef1adcf9-0801-4900-9fb7-abcebbf080a5" providerId="ADAL" clId="{10228562-F81B-4692-8A4C-EF7BFA9CA07A}"/>
    <pc:docChg chg="undo custSel addSld delSld modSld sldOrd modShowInfo">
      <pc:chgData name="Christopher A Childress" userId="ef1adcf9-0801-4900-9fb7-abcebbf080a5" providerId="ADAL" clId="{10228562-F81B-4692-8A4C-EF7BFA9CA07A}" dt="2021-05-06T12:47:51.031" v="3699" actId="1076"/>
      <pc:docMkLst>
        <pc:docMk/>
      </pc:docMkLst>
      <pc:sldChg chg="modSp mod">
        <pc:chgData name="Christopher A Childress" userId="ef1adcf9-0801-4900-9fb7-abcebbf080a5" providerId="ADAL" clId="{10228562-F81B-4692-8A4C-EF7BFA9CA07A}" dt="2021-03-18T15:06:52.772" v="94" actId="6549"/>
        <pc:sldMkLst>
          <pc:docMk/>
          <pc:sldMk cId="3155806430" sldId="256"/>
        </pc:sldMkLst>
        <pc:spChg chg="mod">
          <ac:chgData name="Christopher A Childress" userId="ef1adcf9-0801-4900-9fb7-abcebbf080a5" providerId="ADAL" clId="{10228562-F81B-4692-8A4C-EF7BFA9CA07A}" dt="2021-03-18T15:05:44.951" v="50" actId="20577"/>
          <ac:spMkLst>
            <pc:docMk/>
            <pc:sldMk cId="3155806430" sldId="256"/>
            <ac:spMk id="2" creationId="{3091549F-45FE-C645-B181-201FFED9C847}"/>
          </ac:spMkLst>
        </pc:spChg>
        <pc:spChg chg="mod">
          <ac:chgData name="Christopher A Childress" userId="ef1adcf9-0801-4900-9fb7-abcebbf080a5" providerId="ADAL" clId="{10228562-F81B-4692-8A4C-EF7BFA9CA07A}" dt="2021-03-18T15:06:52.772" v="94" actId="6549"/>
          <ac:spMkLst>
            <pc:docMk/>
            <pc:sldMk cId="3155806430" sldId="256"/>
            <ac:spMk id="3" creationId="{8A26DB65-CA23-4D4D-B842-E53774BF3FBA}"/>
          </ac:spMkLst>
        </pc:spChg>
        <pc:spChg chg="mod">
          <ac:chgData name="Christopher A Childress" userId="ef1adcf9-0801-4900-9fb7-abcebbf080a5" providerId="ADAL" clId="{10228562-F81B-4692-8A4C-EF7BFA9CA07A}" dt="2021-03-18T15:06:00.192" v="79" actId="14100"/>
          <ac:spMkLst>
            <pc:docMk/>
            <pc:sldMk cId="3155806430" sldId="256"/>
            <ac:spMk id="8" creationId="{0C089AB2-7984-9946-B180-86642A0A7917}"/>
          </ac:spMkLst>
        </pc:spChg>
      </pc:sldChg>
      <pc:sldChg chg="modSp mod">
        <pc:chgData name="Christopher A Childress" userId="ef1adcf9-0801-4900-9fb7-abcebbf080a5" providerId="ADAL" clId="{10228562-F81B-4692-8A4C-EF7BFA9CA07A}" dt="2021-03-24T13:42:14.984" v="3112" actId="20577"/>
        <pc:sldMkLst>
          <pc:docMk/>
          <pc:sldMk cId="3856240968" sldId="257"/>
        </pc:sldMkLst>
        <pc:spChg chg="mod">
          <ac:chgData name="Christopher A Childress" userId="ef1adcf9-0801-4900-9fb7-abcebbf080a5" providerId="ADAL" clId="{10228562-F81B-4692-8A4C-EF7BFA9CA07A}" dt="2021-03-22T14:41:41.821" v="153" actId="1076"/>
          <ac:spMkLst>
            <pc:docMk/>
            <pc:sldMk cId="3856240968" sldId="257"/>
            <ac:spMk id="2" creationId="{C9F28993-F402-4F42-AFB7-DC921C5F3D50}"/>
          </ac:spMkLst>
        </pc:spChg>
        <pc:spChg chg="mod">
          <ac:chgData name="Christopher A Childress" userId="ef1adcf9-0801-4900-9fb7-abcebbf080a5" providerId="ADAL" clId="{10228562-F81B-4692-8A4C-EF7BFA9CA07A}" dt="2021-03-24T13:42:14.984" v="3112" actId="20577"/>
          <ac:spMkLst>
            <pc:docMk/>
            <pc:sldMk cId="3856240968" sldId="257"/>
            <ac:spMk id="3" creationId="{98415D4B-93E7-CE4B-A179-23DE0749F321}"/>
          </ac:spMkLst>
        </pc:spChg>
      </pc:sldChg>
      <pc:sldChg chg="addSp delSp modSp add mod">
        <pc:chgData name="Christopher A Childress" userId="ef1adcf9-0801-4900-9fb7-abcebbf080a5" providerId="ADAL" clId="{10228562-F81B-4692-8A4C-EF7BFA9CA07A}" dt="2021-03-22T18:25:19.037" v="376" actId="20577"/>
        <pc:sldMkLst>
          <pc:docMk/>
          <pc:sldMk cId="3711741560" sldId="263"/>
        </pc:sldMkLst>
        <pc:spChg chg="mod">
          <ac:chgData name="Christopher A Childress" userId="ef1adcf9-0801-4900-9fb7-abcebbf080a5" providerId="ADAL" clId="{10228562-F81B-4692-8A4C-EF7BFA9CA07A}" dt="2021-03-22T14:41:31.294" v="152" actId="1076"/>
          <ac:spMkLst>
            <pc:docMk/>
            <pc:sldMk cId="3711741560" sldId="263"/>
            <ac:spMk id="2" creationId="{C9F28993-F402-4F42-AFB7-DC921C5F3D50}"/>
          </ac:spMkLst>
        </pc:spChg>
        <pc:spChg chg="add del mod">
          <ac:chgData name="Christopher A Childress" userId="ef1adcf9-0801-4900-9fb7-abcebbf080a5" providerId="ADAL" clId="{10228562-F81B-4692-8A4C-EF7BFA9CA07A}" dt="2021-03-22T18:25:19.037" v="376" actId="20577"/>
          <ac:spMkLst>
            <pc:docMk/>
            <pc:sldMk cId="3711741560" sldId="263"/>
            <ac:spMk id="3" creationId="{98415D4B-93E7-CE4B-A179-23DE0749F321}"/>
          </ac:spMkLst>
        </pc:spChg>
        <pc:spChg chg="add mod">
          <ac:chgData name="Christopher A Childress" userId="ef1adcf9-0801-4900-9fb7-abcebbf080a5" providerId="ADAL" clId="{10228562-F81B-4692-8A4C-EF7BFA9CA07A}" dt="2021-03-22T14:43:17.036" v="171" actId="255"/>
          <ac:spMkLst>
            <pc:docMk/>
            <pc:sldMk cId="3711741560" sldId="263"/>
            <ac:spMk id="4" creationId="{0F9258F7-259A-4600-96C6-A2632AA96338}"/>
          </ac:spMkLst>
        </pc:spChg>
        <pc:graphicFrameChg chg="add del">
          <ac:chgData name="Christopher A Childress" userId="ef1adcf9-0801-4900-9fb7-abcebbf080a5" providerId="ADAL" clId="{10228562-F81B-4692-8A4C-EF7BFA9CA07A}" dt="2021-03-22T18:24:15.537" v="335" actId="26606"/>
          <ac:graphicFrameMkLst>
            <pc:docMk/>
            <pc:sldMk cId="3711741560" sldId="263"/>
            <ac:graphicFrameMk id="12" creationId="{31A7D102-6EE4-44C7-8379-D9D91A6A93AA}"/>
          </ac:graphicFrameMkLst>
        </pc:graphicFrameChg>
        <pc:graphicFrameChg chg="add del">
          <ac:chgData name="Christopher A Childress" userId="ef1adcf9-0801-4900-9fb7-abcebbf080a5" providerId="ADAL" clId="{10228562-F81B-4692-8A4C-EF7BFA9CA07A}" dt="2021-03-22T18:24:17.977" v="337" actId="26606"/>
          <ac:graphicFrameMkLst>
            <pc:docMk/>
            <pc:sldMk cId="3711741560" sldId="263"/>
            <ac:graphicFrameMk id="14" creationId="{D7EC9D11-2943-43B6-A0F7-1650AD718655}"/>
          </ac:graphicFrameMkLst>
        </pc:graphicFrameChg>
        <pc:graphicFrameChg chg="add del">
          <ac:chgData name="Christopher A Childress" userId="ef1adcf9-0801-4900-9fb7-abcebbf080a5" providerId="ADAL" clId="{10228562-F81B-4692-8A4C-EF7BFA9CA07A}" dt="2021-03-22T18:24:19.195" v="339" actId="26606"/>
          <ac:graphicFrameMkLst>
            <pc:docMk/>
            <pc:sldMk cId="3711741560" sldId="263"/>
            <ac:graphicFrameMk id="16" creationId="{C52A1922-6419-4D0D-968C-29C235709254}"/>
          </ac:graphicFrameMkLst>
        </pc:graphicFrameChg>
        <pc:graphicFrameChg chg="add del">
          <ac:chgData name="Christopher A Childress" userId="ef1adcf9-0801-4900-9fb7-abcebbf080a5" providerId="ADAL" clId="{10228562-F81B-4692-8A4C-EF7BFA9CA07A}" dt="2021-03-22T18:24:20.565" v="341" actId="26606"/>
          <ac:graphicFrameMkLst>
            <pc:docMk/>
            <pc:sldMk cId="3711741560" sldId="263"/>
            <ac:graphicFrameMk id="18" creationId="{35060FCC-E064-464A-90FE-DA64AE52FEEE}"/>
          </ac:graphicFrameMkLst>
        </pc:graphicFrameChg>
        <pc:graphicFrameChg chg="add del">
          <ac:chgData name="Christopher A Childress" userId="ef1adcf9-0801-4900-9fb7-abcebbf080a5" providerId="ADAL" clId="{10228562-F81B-4692-8A4C-EF7BFA9CA07A}" dt="2021-03-22T18:24:23.767" v="343" actId="26606"/>
          <ac:graphicFrameMkLst>
            <pc:docMk/>
            <pc:sldMk cId="3711741560" sldId="263"/>
            <ac:graphicFrameMk id="20" creationId="{31A7D102-6EE4-44C7-8379-D9D91A6A93AA}"/>
          </ac:graphicFrameMkLst>
        </pc:graphicFrameChg>
        <pc:picChg chg="add del mod">
          <ac:chgData name="Christopher A Childress" userId="ef1adcf9-0801-4900-9fb7-abcebbf080a5" providerId="ADAL" clId="{10228562-F81B-4692-8A4C-EF7BFA9CA07A}" dt="2021-03-22T14:46:47.652" v="293" actId="478"/>
          <ac:picMkLst>
            <pc:docMk/>
            <pc:sldMk cId="3711741560" sldId="263"/>
            <ac:picMk id="6" creationId="{4A1E187C-F538-4A89-B7F0-1B1296DF1242}"/>
          </ac:picMkLst>
        </pc:picChg>
        <pc:picChg chg="add del mod">
          <ac:chgData name="Christopher A Childress" userId="ef1adcf9-0801-4900-9fb7-abcebbf080a5" providerId="ADAL" clId="{10228562-F81B-4692-8A4C-EF7BFA9CA07A}" dt="2021-03-22T18:24:04.136" v="333" actId="478"/>
          <ac:picMkLst>
            <pc:docMk/>
            <pc:sldMk cId="3711741560" sldId="263"/>
            <ac:picMk id="6" creationId="{BDFD1334-B76F-4C1C-8993-319EC347B067}"/>
          </ac:picMkLst>
        </pc:picChg>
        <pc:picChg chg="add mod">
          <ac:chgData name="Christopher A Childress" userId="ef1adcf9-0801-4900-9fb7-abcebbf080a5" providerId="ADAL" clId="{10228562-F81B-4692-8A4C-EF7BFA9CA07A}" dt="2021-03-22T14:47:06.762" v="299" actId="14100"/>
          <ac:picMkLst>
            <pc:docMk/>
            <pc:sldMk cId="3711741560" sldId="263"/>
            <ac:picMk id="8" creationId="{D10E3BC9-EDCB-45A2-A03E-9A663485B534}"/>
          </ac:picMkLst>
        </pc:picChg>
        <pc:picChg chg="add mod">
          <ac:chgData name="Christopher A Childress" userId="ef1adcf9-0801-4900-9fb7-abcebbf080a5" providerId="ADAL" clId="{10228562-F81B-4692-8A4C-EF7BFA9CA07A}" dt="2021-03-22T18:25:06.752" v="355" actId="1076"/>
          <ac:picMkLst>
            <pc:docMk/>
            <pc:sldMk cId="3711741560" sldId="263"/>
            <ac:picMk id="9" creationId="{B136A8DF-AE27-4FB8-B3CF-D7342A024474}"/>
          </ac:picMkLst>
        </pc:picChg>
        <pc:picChg chg="add mod">
          <ac:chgData name="Christopher A Childress" userId="ef1adcf9-0801-4900-9fb7-abcebbf080a5" providerId="ADAL" clId="{10228562-F81B-4692-8A4C-EF7BFA9CA07A}" dt="2021-03-22T18:25:10.254" v="356" actId="1076"/>
          <ac:picMkLst>
            <pc:docMk/>
            <pc:sldMk cId="3711741560" sldId="263"/>
            <ac:picMk id="10" creationId="{367CD80A-B257-446E-AD20-D3677599F41B}"/>
          </ac:picMkLst>
        </pc:picChg>
      </pc:sldChg>
      <pc:sldChg chg="addSp delSp modSp add mod">
        <pc:chgData name="Christopher A Childress" userId="ef1adcf9-0801-4900-9fb7-abcebbf080a5" providerId="ADAL" clId="{10228562-F81B-4692-8A4C-EF7BFA9CA07A}" dt="2021-03-22T18:54:55.208" v="678" actId="20577"/>
        <pc:sldMkLst>
          <pc:docMk/>
          <pc:sldMk cId="2246311938" sldId="264"/>
        </pc:sldMkLst>
        <pc:spChg chg="mod">
          <ac:chgData name="Christopher A Childress" userId="ef1adcf9-0801-4900-9fb7-abcebbf080a5" providerId="ADAL" clId="{10228562-F81B-4692-8A4C-EF7BFA9CA07A}" dt="2021-03-22T18:54:55.208" v="678" actId="20577"/>
          <ac:spMkLst>
            <pc:docMk/>
            <pc:sldMk cId="2246311938" sldId="264"/>
            <ac:spMk id="3" creationId="{98415D4B-93E7-CE4B-A179-23DE0749F321}"/>
          </ac:spMkLst>
        </pc:spChg>
        <pc:spChg chg="mod">
          <ac:chgData name="Christopher A Childress" userId="ef1adcf9-0801-4900-9fb7-abcebbf080a5" providerId="ADAL" clId="{10228562-F81B-4692-8A4C-EF7BFA9CA07A}" dt="2021-03-22T18:25:47.146" v="403" actId="20577"/>
          <ac:spMkLst>
            <pc:docMk/>
            <pc:sldMk cId="2246311938" sldId="264"/>
            <ac:spMk id="4" creationId="{0F9258F7-259A-4600-96C6-A2632AA96338}"/>
          </ac:spMkLst>
        </pc:spChg>
        <pc:picChg chg="add mod">
          <ac:chgData name="Christopher A Childress" userId="ef1adcf9-0801-4900-9fb7-abcebbf080a5" providerId="ADAL" clId="{10228562-F81B-4692-8A4C-EF7BFA9CA07A}" dt="2021-03-22T18:51:25.118" v="583" actId="1076"/>
          <ac:picMkLst>
            <pc:docMk/>
            <pc:sldMk cId="2246311938" sldId="264"/>
            <ac:picMk id="6" creationId="{84C021A3-BB82-4AB0-9CC9-38077C81431E}"/>
          </ac:picMkLst>
        </pc:picChg>
        <pc:picChg chg="del">
          <ac:chgData name="Christopher A Childress" userId="ef1adcf9-0801-4900-9fb7-abcebbf080a5" providerId="ADAL" clId="{10228562-F81B-4692-8A4C-EF7BFA9CA07A}" dt="2021-03-22T18:25:49.874" v="404" actId="478"/>
          <ac:picMkLst>
            <pc:docMk/>
            <pc:sldMk cId="2246311938" sldId="264"/>
            <ac:picMk id="8" creationId="{D10E3BC9-EDCB-45A2-A03E-9A663485B534}"/>
          </ac:picMkLst>
        </pc:picChg>
        <pc:picChg chg="del">
          <ac:chgData name="Christopher A Childress" userId="ef1adcf9-0801-4900-9fb7-abcebbf080a5" providerId="ADAL" clId="{10228562-F81B-4692-8A4C-EF7BFA9CA07A}" dt="2021-03-22T18:25:50.659" v="406" actId="478"/>
          <ac:picMkLst>
            <pc:docMk/>
            <pc:sldMk cId="2246311938" sldId="264"/>
            <ac:picMk id="9" creationId="{B136A8DF-AE27-4FB8-B3CF-D7342A024474}"/>
          </ac:picMkLst>
        </pc:picChg>
        <pc:picChg chg="del">
          <ac:chgData name="Christopher A Childress" userId="ef1adcf9-0801-4900-9fb7-abcebbf080a5" providerId="ADAL" clId="{10228562-F81B-4692-8A4C-EF7BFA9CA07A}" dt="2021-03-22T18:25:50.292" v="405" actId="478"/>
          <ac:picMkLst>
            <pc:docMk/>
            <pc:sldMk cId="2246311938" sldId="264"/>
            <ac:picMk id="10" creationId="{367CD80A-B257-446E-AD20-D3677599F41B}"/>
          </ac:picMkLst>
        </pc:picChg>
        <pc:picChg chg="add mod modCrop">
          <ac:chgData name="Christopher A Childress" userId="ef1adcf9-0801-4900-9fb7-abcebbf080a5" providerId="ADAL" clId="{10228562-F81B-4692-8A4C-EF7BFA9CA07A}" dt="2021-03-22T18:52:11.118" v="584" actId="1076"/>
          <ac:picMkLst>
            <pc:docMk/>
            <pc:sldMk cId="2246311938" sldId="264"/>
            <ac:picMk id="11" creationId="{7F9C6E09-9930-4F2A-83EB-AE9D5D081249}"/>
          </ac:picMkLst>
        </pc:picChg>
        <pc:picChg chg="add mod">
          <ac:chgData name="Christopher A Childress" userId="ef1adcf9-0801-4900-9fb7-abcebbf080a5" providerId="ADAL" clId="{10228562-F81B-4692-8A4C-EF7BFA9CA07A}" dt="2021-03-22T18:53:42.118" v="627" actId="14100"/>
          <ac:picMkLst>
            <pc:docMk/>
            <pc:sldMk cId="2246311938" sldId="264"/>
            <ac:picMk id="13" creationId="{884AEAC9-7F5B-418D-8E26-7517212FCB06}"/>
          </ac:picMkLst>
        </pc:picChg>
        <pc:picChg chg="add mod">
          <ac:chgData name="Christopher A Childress" userId="ef1adcf9-0801-4900-9fb7-abcebbf080a5" providerId="ADAL" clId="{10228562-F81B-4692-8A4C-EF7BFA9CA07A}" dt="2021-03-22T18:54:33.488" v="632" actId="1076"/>
          <ac:picMkLst>
            <pc:docMk/>
            <pc:sldMk cId="2246311938" sldId="264"/>
            <ac:picMk id="15" creationId="{79839F29-69B1-4399-8B67-C5C8C0ED3EC7}"/>
          </ac:picMkLst>
        </pc:picChg>
      </pc:sldChg>
      <pc:sldChg chg="delSp modSp add mod">
        <pc:chgData name="Christopher A Childress" userId="ef1adcf9-0801-4900-9fb7-abcebbf080a5" providerId="ADAL" clId="{10228562-F81B-4692-8A4C-EF7BFA9CA07A}" dt="2021-03-22T18:58:50.830" v="981" actId="20577"/>
        <pc:sldMkLst>
          <pc:docMk/>
          <pc:sldMk cId="235265961" sldId="265"/>
        </pc:sldMkLst>
        <pc:spChg chg="mod">
          <ac:chgData name="Christopher A Childress" userId="ef1adcf9-0801-4900-9fb7-abcebbf080a5" providerId="ADAL" clId="{10228562-F81B-4692-8A4C-EF7BFA9CA07A}" dt="2021-03-22T18:58:50.830" v="981" actId="20577"/>
          <ac:spMkLst>
            <pc:docMk/>
            <pc:sldMk cId="235265961" sldId="265"/>
            <ac:spMk id="3" creationId="{98415D4B-93E7-CE4B-A179-23DE0749F321}"/>
          </ac:spMkLst>
        </pc:spChg>
        <pc:spChg chg="mod">
          <ac:chgData name="Christopher A Childress" userId="ef1adcf9-0801-4900-9fb7-abcebbf080a5" providerId="ADAL" clId="{10228562-F81B-4692-8A4C-EF7BFA9CA07A}" dt="2021-03-22T18:55:45.978" v="737" actId="20577"/>
          <ac:spMkLst>
            <pc:docMk/>
            <pc:sldMk cId="235265961" sldId="265"/>
            <ac:spMk id="4" creationId="{0F9258F7-259A-4600-96C6-A2632AA96338}"/>
          </ac:spMkLst>
        </pc:spChg>
        <pc:picChg chg="del">
          <ac:chgData name="Christopher A Childress" userId="ef1adcf9-0801-4900-9fb7-abcebbf080a5" providerId="ADAL" clId="{10228562-F81B-4692-8A4C-EF7BFA9CA07A}" dt="2021-03-22T18:55:47.748" v="738" actId="478"/>
          <ac:picMkLst>
            <pc:docMk/>
            <pc:sldMk cId="235265961" sldId="265"/>
            <ac:picMk id="6" creationId="{84C021A3-BB82-4AB0-9CC9-38077C81431E}"/>
          </ac:picMkLst>
        </pc:picChg>
        <pc:picChg chg="del">
          <ac:chgData name="Christopher A Childress" userId="ef1adcf9-0801-4900-9fb7-abcebbf080a5" providerId="ADAL" clId="{10228562-F81B-4692-8A4C-EF7BFA9CA07A}" dt="2021-03-22T18:55:48.228" v="739" actId="478"/>
          <ac:picMkLst>
            <pc:docMk/>
            <pc:sldMk cId="235265961" sldId="265"/>
            <ac:picMk id="11" creationId="{7F9C6E09-9930-4F2A-83EB-AE9D5D081249}"/>
          </ac:picMkLst>
        </pc:picChg>
        <pc:picChg chg="del">
          <ac:chgData name="Christopher A Childress" userId="ef1adcf9-0801-4900-9fb7-abcebbf080a5" providerId="ADAL" clId="{10228562-F81B-4692-8A4C-EF7BFA9CA07A}" dt="2021-03-22T18:55:48.768" v="740" actId="478"/>
          <ac:picMkLst>
            <pc:docMk/>
            <pc:sldMk cId="235265961" sldId="265"/>
            <ac:picMk id="13" creationId="{884AEAC9-7F5B-418D-8E26-7517212FCB06}"/>
          </ac:picMkLst>
        </pc:picChg>
        <pc:picChg chg="del">
          <ac:chgData name="Christopher A Childress" userId="ef1adcf9-0801-4900-9fb7-abcebbf080a5" providerId="ADAL" clId="{10228562-F81B-4692-8A4C-EF7BFA9CA07A}" dt="2021-03-22T18:55:49.176" v="741" actId="478"/>
          <ac:picMkLst>
            <pc:docMk/>
            <pc:sldMk cId="235265961" sldId="265"/>
            <ac:picMk id="15" creationId="{79839F29-69B1-4399-8B67-C5C8C0ED3EC7}"/>
          </ac:picMkLst>
        </pc:picChg>
      </pc:sldChg>
      <pc:sldChg chg="new del">
        <pc:chgData name="Christopher A Childress" userId="ef1adcf9-0801-4900-9fb7-abcebbf080a5" providerId="ADAL" clId="{10228562-F81B-4692-8A4C-EF7BFA9CA07A}" dt="2021-03-22T18:55:26.738" v="680" actId="47"/>
        <pc:sldMkLst>
          <pc:docMk/>
          <pc:sldMk cId="1295555570" sldId="265"/>
        </pc:sldMkLst>
      </pc:sldChg>
      <pc:sldChg chg="addSp modSp add mod ord">
        <pc:chgData name="Christopher A Childress" userId="ef1adcf9-0801-4900-9fb7-abcebbf080a5" providerId="ADAL" clId="{10228562-F81B-4692-8A4C-EF7BFA9CA07A}" dt="2021-03-24T13:45:53.227" v="3138"/>
        <pc:sldMkLst>
          <pc:docMk/>
          <pc:sldMk cId="2489123423" sldId="266"/>
        </pc:sldMkLst>
        <pc:spChg chg="mod">
          <ac:chgData name="Christopher A Childress" userId="ef1adcf9-0801-4900-9fb7-abcebbf080a5" providerId="ADAL" clId="{10228562-F81B-4692-8A4C-EF7BFA9CA07A}" dt="2021-03-22T19:06:29.914" v="1607" actId="20577"/>
          <ac:spMkLst>
            <pc:docMk/>
            <pc:sldMk cId="2489123423" sldId="266"/>
            <ac:spMk id="3" creationId="{98415D4B-93E7-CE4B-A179-23DE0749F321}"/>
          </ac:spMkLst>
        </pc:spChg>
        <pc:spChg chg="mod">
          <ac:chgData name="Christopher A Childress" userId="ef1adcf9-0801-4900-9fb7-abcebbf080a5" providerId="ADAL" clId="{10228562-F81B-4692-8A4C-EF7BFA9CA07A}" dt="2021-03-22T19:01:54.468" v="1015" actId="20577"/>
          <ac:spMkLst>
            <pc:docMk/>
            <pc:sldMk cId="2489123423" sldId="266"/>
            <ac:spMk id="4" creationId="{0F9258F7-259A-4600-96C6-A2632AA96338}"/>
          </ac:spMkLst>
        </pc:spChg>
        <pc:picChg chg="add mod">
          <ac:chgData name="Christopher A Childress" userId="ef1adcf9-0801-4900-9fb7-abcebbf080a5" providerId="ADAL" clId="{10228562-F81B-4692-8A4C-EF7BFA9CA07A}" dt="2021-03-22T19:04:39.744" v="1175" actId="1076"/>
          <ac:picMkLst>
            <pc:docMk/>
            <pc:sldMk cId="2489123423" sldId="266"/>
            <ac:picMk id="6" creationId="{CF20C677-7E5A-485B-AD54-8E7D80E06402}"/>
          </ac:picMkLst>
        </pc:picChg>
      </pc:sldChg>
      <pc:sldChg chg="add del">
        <pc:chgData name="Christopher A Childress" userId="ef1adcf9-0801-4900-9fb7-abcebbf080a5" providerId="ADAL" clId="{10228562-F81B-4692-8A4C-EF7BFA9CA07A}" dt="2021-03-24T13:46:13.359" v="3139" actId="47"/>
        <pc:sldMkLst>
          <pc:docMk/>
          <pc:sldMk cId="2772481236" sldId="267"/>
        </pc:sldMkLst>
      </pc:sldChg>
      <pc:sldChg chg="addSp delSp modSp add mod">
        <pc:chgData name="Christopher A Childress" userId="ef1adcf9-0801-4900-9fb7-abcebbf080a5" providerId="ADAL" clId="{10228562-F81B-4692-8A4C-EF7BFA9CA07A}" dt="2021-03-22T19:15:46.691" v="1948" actId="20577"/>
        <pc:sldMkLst>
          <pc:docMk/>
          <pc:sldMk cId="982850696" sldId="268"/>
        </pc:sldMkLst>
        <pc:spChg chg="mod">
          <ac:chgData name="Christopher A Childress" userId="ef1adcf9-0801-4900-9fb7-abcebbf080a5" providerId="ADAL" clId="{10228562-F81B-4692-8A4C-EF7BFA9CA07A}" dt="2021-03-22T19:13:40.001" v="1632" actId="20577"/>
          <ac:spMkLst>
            <pc:docMk/>
            <pc:sldMk cId="982850696" sldId="268"/>
            <ac:spMk id="2" creationId="{C9F28993-F402-4F42-AFB7-DC921C5F3D50}"/>
          </ac:spMkLst>
        </pc:spChg>
        <pc:spChg chg="mod">
          <ac:chgData name="Christopher A Childress" userId="ef1adcf9-0801-4900-9fb7-abcebbf080a5" providerId="ADAL" clId="{10228562-F81B-4692-8A4C-EF7BFA9CA07A}" dt="2021-03-22T19:15:46.691" v="1948" actId="20577"/>
          <ac:spMkLst>
            <pc:docMk/>
            <pc:sldMk cId="982850696" sldId="268"/>
            <ac:spMk id="3" creationId="{98415D4B-93E7-CE4B-A179-23DE0749F321}"/>
          </ac:spMkLst>
        </pc:spChg>
        <pc:spChg chg="mod">
          <ac:chgData name="Christopher A Childress" userId="ef1adcf9-0801-4900-9fb7-abcebbf080a5" providerId="ADAL" clId="{10228562-F81B-4692-8A4C-EF7BFA9CA07A}" dt="2021-03-22T19:13:53.151" v="1673" actId="20577"/>
          <ac:spMkLst>
            <pc:docMk/>
            <pc:sldMk cId="982850696" sldId="268"/>
            <ac:spMk id="4" creationId="{0F9258F7-259A-4600-96C6-A2632AA96338}"/>
          </ac:spMkLst>
        </pc:spChg>
        <pc:picChg chg="add del">
          <ac:chgData name="Christopher A Childress" userId="ef1adcf9-0801-4900-9fb7-abcebbf080a5" providerId="ADAL" clId="{10228562-F81B-4692-8A4C-EF7BFA9CA07A}" dt="2021-03-22T19:14:04.606" v="1678" actId="478"/>
          <ac:picMkLst>
            <pc:docMk/>
            <pc:sldMk cId="982850696" sldId="268"/>
            <ac:picMk id="6" creationId="{CF20C677-7E5A-485B-AD54-8E7D80E06402}"/>
          </ac:picMkLst>
        </pc:picChg>
      </pc:sldChg>
      <pc:sldChg chg="addSp delSp modSp add mod">
        <pc:chgData name="Christopher A Childress" userId="ef1adcf9-0801-4900-9fb7-abcebbf080a5" providerId="ADAL" clId="{10228562-F81B-4692-8A4C-EF7BFA9CA07A}" dt="2021-05-06T12:47:51.031" v="3699" actId="1076"/>
        <pc:sldMkLst>
          <pc:docMk/>
          <pc:sldMk cId="171398989" sldId="269"/>
        </pc:sldMkLst>
        <pc:spChg chg="mod">
          <ac:chgData name="Christopher A Childress" userId="ef1adcf9-0801-4900-9fb7-abcebbf080a5" providerId="ADAL" clId="{10228562-F81B-4692-8A4C-EF7BFA9CA07A}" dt="2021-05-06T12:47:35.097" v="3697" actId="20577"/>
          <ac:spMkLst>
            <pc:docMk/>
            <pc:sldMk cId="171398989" sldId="269"/>
            <ac:spMk id="3" creationId="{98415D4B-93E7-CE4B-A179-23DE0749F321}"/>
          </ac:spMkLst>
        </pc:spChg>
        <pc:spChg chg="mod">
          <ac:chgData name="Christopher A Childress" userId="ef1adcf9-0801-4900-9fb7-abcebbf080a5" providerId="ADAL" clId="{10228562-F81B-4692-8A4C-EF7BFA9CA07A}" dt="2021-05-06T12:43:17.241" v="3263" actId="20577"/>
          <ac:spMkLst>
            <pc:docMk/>
            <pc:sldMk cId="171398989" sldId="269"/>
            <ac:spMk id="4" creationId="{0F9258F7-259A-4600-96C6-A2632AA96338}"/>
          </ac:spMkLst>
        </pc:spChg>
        <pc:picChg chg="add del mod">
          <ac:chgData name="Christopher A Childress" userId="ef1adcf9-0801-4900-9fb7-abcebbf080a5" providerId="ADAL" clId="{10228562-F81B-4692-8A4C-EF7BFA9CA07A}" dt="2021-05-06T12:43:15.818" v="3262" actId="478"/>
          <ac:picMkLst>
            <pc:docMk/>
            <pc:sldMk cId="171398989" sldId="269"/>
            <ac:picMk id="6" creationId="{031BEB41-757C-4D03-A7EB-C38D6FC33D11}"/>
          </ac:picMkLst>
        </pc:picChg>
        <pc:picChg chg="add mod">
          <ac:chgData name="Christopher A Childress" userId="ef1adcf9-0801-4900-9fb7-abcebbf080a5" providerId="ADAL" clId="{10228562-F81B-4692-8A4C-EF7BFA9CA07A}" dt="2021-05-06T12:47:39.477" v="3698" actId="1076"/>
          <ac:picMkLst>
            <pc:docMk/>
            <pc:sldMk cId="171398989" sldId="269"/>
            <ac:picMk id="7" creationId="{2F74F769-954A-4C86-8766-2194549313DD}"/>
          </ac:picMkLst>
        </pc:picChg>
        <pc:picChg chg="add del mod">
          <ac:chgData name="Christopher A Childress" userId="ef1adcf9-0801-4900-9fb7-abcebbf080a5" providerId="ADAL" clId="{10228562-F81B-4692-8A4C-EF7BFA9CA07A}" dt="2021-05-06T12:38:49.139" v="3170" actId="478"/>
          <ac:picMkLst>
            <pc:docMk/>
            <pc:sldMk cId="171398989" sldId="269"/>
            <ac:picMk id="7" creationId="{D3AB7112-A4DC-4EEE-ADC9-F0DACB85B94C}"/>
          </ac:picMkLst>
        </pc:picChg>
        <pc:picChg chg="add del mod">
          <ac:chgData name="Christopher A Childress" userId="ef1adcf9-0801-4900-9fb7-abcebbf080a5" providerId="ADAL" clId="{10228562-F81B-4692-8A4C-EF7BFA9CA07A}" dt="2021-05-06T12:45:01.765" v="3280" actId="478"/>
          <ac:picMkLst>
            <pc:docMk/>
            <pc:sldMk cId="171398989" sldId="269"/>
            <ac:picMk id="8" creationId="{697DBAB6-25B9-4716-A058-CCE1C1DDAB08}"/>
          </ac:picMkLst>
        </pc:picChg>
        <pc:picChg chg="add mod">
          <ac:chgData name="Christopher A Childress" userId="ef1adcf9-0801-4900-9fb7-abcebbf080a5" providerId="ADAL" clId="{10228562-F81B-4692-8A4C-EF7BFA9CA07A}" dt="2021-05-06T12:47:51.031" v="3699" actId="1076"/>
          <ac:picMkLst>
            <pc:docMk/>
            <pc:sldMk cId="171398989" sldId="269"/>
            <ac:picMk id="10" creationId="{8170DFBF-8E13-4646-ABD3-20147AD0FA13}"/>
          </ac:picMkLst>
        </pc:picChg>
        <pc:picChg chg="add mod">
          <ac:chgData name="Christopher A Childress" userId="ef1adcf9-0801-4900-9fb7-abcebbf080a5" providerId="ADAL" clId="{10228562-F81B-4692-8A4C-EF7BFA9CA07A}" dt="2021-05-06T12:46:59.910" v="3552" actId="1076"/>
          <ac:picMkLst>
            <pc:docMk/>
            <pc:sldMk cId="171398989" sldId="269"/>
            <ac:picMk id="11" creationId="{9A4676BF-CCB1-48BA-A0A7-D37BFB403C51}"/>
          </ac:picMkLst>
        </pc:picChg>
        <pc:picChg chg="add del mod">
          <ac:chgData name="Christopher A Childress" userId="ef1adcf9-0801-4900-9fb7-abcebbf080a5" providerId="ADAL" clId="{10228562-F81B-4692-8A4C-EF7BFA9CA07A}" dt="2021-05-06T12:46:18.704" v="3490" actId="478"/>
          <ac:picMkLst>
            <pc:docMk/>
            <pc:sldMk cId="171398989" sldId="269"/>
            <ac:picMk id="13" creationId="{88DF541E-B7C4-413B-8D6B-74AE4C942BAE}"/>
          </ac:picMkLst>
        </pc:picChg>
      </pc:sldChg>
      <pc:sldChg chg="modSp add mod">
        <pc:chgData name="Christopher A Childress" userId="ef1adcf9-0801-4900-9fb7-abcebbf080a5" providerId="ADAL" clId="{10228562-F81B-4692-8A4C-EF7BFA9CA07A}" dt="2021-03-22T19:57:35.381" v="3074" actId="33524"/>
        <pc:sldMkLst>
          <pc:docMk/>
          <pc:sldMk cId="2049696482" sldId="272"/>
        </pc:sldMkLst>
        <pc:spChg chg="mod">
          <ac:chgData name="Christopher A Childress" userId="ef1adcf9-0801-4900-9fb7-abcebbf080a5" providerId="ADAL" clId="{10228562-F81B-4692-8A4C-EF7BFA9CA07A}" dt="2021-03-22T19:57:35.381" v="3074" actId="33524"/>
          <ac:spMkLst>
            <pc:docMk/>
            <pc:sldMk cId="2049696482" sldId="272"/>
            <ac:spMk id="3" creationId="{98415D4B-93E7-CE4B-A179-23DE0749F321}"/>
          </ac:spMkLst>
        </pc:spChg>
        <pc:spChg chg="mod">
          <ac:chgData name="Christopher A Childress" userId="ef1adcf9-0801-4900-9fb7-abcebbf080a5" providerId="ADAL" clId="{10228562-F81B-4692-8A4C-EF7BFA9CA07A}" dt="2021-03-22T19:48:40.270" v="2637" actId="20577"/>
          <ac:spMkLst>
            <pc:docMk/>
            <pc:sldMk cId="2049696482" sldId="272"/>
            <ac:spMk id="4" creationId="{0F9258F7-259A-4600-96C6-A2632AA96338}"/>
          </ac:spMkLst>
        </pc:spChg>
      </pc:sldChg>
      <pc:sldChg chg="modSp mod">
        <pc:chgData name="Christopher A Childress" userId="ef1adcf9-0801-4900-9fb7-abcebbf080a5" providerId="ADAL" clId="{10228562-F81B-4692-8A4C-EF7BFA9CA07A}" dt="2021-03-24T13:41:56.124" v="3097" actId="20577"/>
        <pc:sldMkLst>
          <pc:docMk/>
          <pc:sldMk cId="1469640099" sldId="281"/>
        </pc:sldMkLst>
        <pc:spChg chg="mod">
          <ac:chgData name="Christopher A Childress" userId="ef1adcf9-0801-4900-9fb7-abcebbf080a5" providerId="ADAL" clId="{10228562-F81B-4692-8A4C-EF7BFA9CA07A}" dt="2021-03-24T13:41:56.124" v="3097" actId="20577"/>
          <ac:spMkLst>
            <pc:docMk/>
            <pc:sldMk cId="1469640099" sldId="281"/>
            <ac:spMk id="2" creationId="{1F112B72-E0E2-41B4-8950-B97505637D5B}"/>
          </ac:spMkLst>
        </pc:spChg>
      </pc:sldChg>
      <pc:sldChg chg="modSp mod">
        <pc:chgData name="Christopher A Childress" userId="ef1adcf9-0801-4900-9fb7-abcebbf080a5" providerId="ADAL" clId="{10228562-F81B-4692-8A4C-EF7BFA9CA07A}" dt="2021-03-24T13:44:23.639" v="3115" actId="20577"/>
        <pc:sldMkLst>
          <pc:docMk/>
          <pc:sldMk cId="3362904401" sldId="282"/>
        </pc:sldMkLst>
        <pc:spChg chg="mod">
          <ac:chgData name="Christopher A Childress" userId="ef1adcf9-0801-4900-9fb7-abcebbf080a5" providerId="ADAL" clId="{10228562-F81B-4692-8A4C-EF7BFA9CA07A}" dt="2021-03-24T13:44:23.639" v="3115" actId="20577"/>
          <ac:spMkLst>
            <pc:docMk/>
            <pc:sldMk cId="3362904401" sldId="282"/>
            <ac:spMk id="2" creationId="{59AE03CF-B54C-4CEA-84A7-02F2C0E2697C}"/>
          </ac:spMkLst>
        </pc:spChg>
      </pc:sldChg>
      <pc:sldChg chg="modSp mod">
        <pc:chgData name="Christopher A Childress" userId="ef1adcf9-0801-4900-9fb7-abcebbf080a5" providerId="ADAL" clId="{10228562-F81B-4692-8A4C-EF7BFA9CA07A}" dt="2021-03-24T13:44:57.133" v="3136" actId="20577"/>
        <pc:sldMkLst>
          <pc:docMk/>
          <pc:sldMk cId="684828953" sldId="289"/>
        </pc:sldMkLst>
        <pc:spChg chg="mod">
          <ac:chgData name="Christopher A Childress" userId="ef1adcf9-0801-4900-9fb7-abcebbf080a5" providerId="ADAL" clId="{10228562-F81B-4692-8A4C-EF7BFA9CA07A}" dt="2021-03-24T13:44:57.133" v="3136" actId="20577"/>
          <ac:spMkLst>
            <pc:docMk/>
            <pc:sldMk cId="684828953" sldId="289"/>
            <ac:spMk id="2" creationId="{FC0CA1A2-C9D2-4270-814A-20B0739116DD}"/>
          </ac:spMkLst>
        </pc:spChg>
      </pc:sldChg>
      <pc:sldChg chg="modSp mod">
        <pc:chgData name="Christopher A Childress" userId="ef1adcf9-0801-4900-9fb7-abcebbf080a5" providerId="ADAL" clId="{10228562-F81B-4692-8A4C-EF7BFA9CA07A}" dt="2021-03-24T12:30:53.148" v="3076" actId="20577"/>
        <pc:sldMkLst>
          <pc:docMk/>
          <pc:sldMk cId="1440731260" sldId="290"/>
        </pc:sldMkLst>
        <pc:spChg chg="mod">
          <ac:chgData name="Christopher A Childress" userId="ef1adcf9-0801-4900-9fb7-abcebbf080a5" providerId="ADAL" clId="{10228562-F81B-4692-8A4C-EF7BFA9CA07A}" dt="2021-03-24T12:30:53.148" v="3076" actId="20577"/>
          <ac:spMkLst>
            <pc:docMk/>
            <pc:sldMk cId="1440731260" sldId="290"/>
            <ac:spMk id="3" creationId="{BF3D7A13-88F5-4121-8501-EE8A8BBC94EA}"/>
          </ac:spMkLst>
        </pc:spChg>
      </pc:sldChg>
    </pc:docChg>
  </pc:docChgLst>
  <pc:docChgLst>
    <pc:chgData name="Suranga Edirisinghe Pathirannehelage" userId="S::neranjan@gsu.edu::c73d4b28-883b-4c22-a267-642515911d44" providerId="AD" clId="Web-{05BFB773-2EB4-4347-86C8-0F4E5BB973DB}"/>
    <pc:docChg chg="modSld">
      <pc:chgData name="Suranga Edirisinghe Pathirannehelage" userId="S::neranjan@gsu.edu::c73d4b28-883b-4c22-a267-642515911d44" providerId="AD" clId="Web-{05BFB773-2EB4-4347-86C8-0F4E5BB973DB}" dt="2021-03-18T15:24:29.287" v="61" actId="14100"/>
      <pc:docMkLst>
        <pc:docMk/>
      </pc:docMkLst>
      <pc:sldChg chg="modSp">
        <pc:chgData name="Suranga Edirisinghe Pathirannehelage" userId="S::neranjan@gsu.edu::c73d4b28-883b-4c22-a267-642515911d44" providerId="AD" clId="Web-{05BFB773-2EB4-4347-86C8-0F4E5BB973DB}" dt="2021-03-18T15:24:29.287" v="61" actId="14100"/>
        <pc:sldMkLst>
          <pc:docMk/>
          <pc:sldMk cId="3155806430" sldId="256"/>
        </pc:sldMkLst>
        <pc:spChg chg="mod">
          <ac:chgData name="Suranga Edirisinghe Pathirannehelage" userId="S::neranjan@gsu.edu::c73d4b28-883b-4c22-a267-642515911d44" providerId="AD" clId="Web-{05BFB773-2EB4-4347-86C8-0F4E5BB973DB}" dt="2021-03-18T15:23:28.111" v="57" actId="20577"/>
          <ac:spMkLst>
            <pc:docMk/>
            <pc:sldMk cId="3155806430" sldId="256"/>
            <ac:spMk id="2" creationId="{3091549F-45FE-C645-B181-201FFED9C847}"/>
          </ac:spMkLst>
        </pc:spChg>
        <pc:spChg chg="mod">
          <ac:chgData name="Suranga Edirisinghe Pathirannehelage" userId="S::neranjan@gsu.edu::c73d4b28-883b-4c22-a267-642515911d44" providerId="AD" clId="Web-{05BFB773-2EB4-4347-86C8-0F4E5BB973DB}" dt="2021-03-18T15:24:10.239" v="60" actId="20577"/>
          <ac:spMkLst>
            <pc:docMk/>
            <pc:sldMk cId="3155806430" sldId="256"/>
            <ac:spMk id="3" creationId="{8A26DB65-CA23-4D4D-B842-E53774BF3FBA}"/>
          </ac:spMkLst>
        </pc:spChg>
        <pc:spChg chg="mod">
          <ac:chgData name="Suranga Edirisinghe Pathirannehelage" userId="S::neranjan@gsu.edu::c73d4b28-883b-4c22-a267-642515911d44" providerId="AD" clId="Web-{05BFB773-2EB4-4347-86C8-0F4E5BB973DB}" dt="2021-03-18T15:24:29.287" v="61" actId="14100"/>
          <ac:spMkLst>
            <pc:docMk/>
            <pc:sldMk cId="3155806430" sldId="256"/>
            <ac:spMk id="8" creationId="{0C089AB2-7984-9946-B180-86642A0A7917}"/>
          </ac:spMkLst>
        </pc:spChg>
      </pc:sldChg>
      <pc:sldChg chg="modSp">
        <pc:chgData name="Suranga Edirisinghe Pathirannehelage" userId="S::neranjan@gsu.edu::c73d4b28-883b-4c22-a267-642515911d44" providerId="AD" clId="Web-{05BFB773-2EB4-4347-86C8-0F4E5BB973DB}" dt="2021-03-18T15:21:35.480" v="53" actId="20577"/>
        <pc:sldMkLst>
          <pc:docMk/>
          <pc:sldMk cId="3856240968" sldId="257"/>
        </pc:sldMkLst>
        <pc:spChg chg="mod">
          <ac:chgData name="Suranga Edirisinghe Pathirannehelage" userId="S::neranjan@gsu.edu::c73d4b28-883b-4c22-a267-642515911d44" providerId="AD" clId="Web-{05BFB773-2EB4-4347-86C8-0F4E5BB973DB}" dt="2021-03-18T15:21:35.480" v="53" actId="20577"/>
          <ac:spMkLst>
            <pc:docMk/>
            <pc:sldMk cId="3856240968" sldId="257"/>
            <ac:spMk id="2" creationId="{C9F28993-F402-4F42-AFB7-DC921C5F3D50}"/>
          </ac:spMkLst>
        </pc:spChg>
      </pc:sldChg>
    </pc:docChg>
  </pc:docChgLst>
  <pc:docChgLst>
    <pc:chgData name="Sanju Timsina" userId="S::stimsina@gsu.edu::b7d6a44f-ca23-40f0-bbf5-6e10ef1b8533" providerId="AD" clId="Web-{26F89314-B753-098C-7B21-A99DF496176E}"/>
    <pc:docChg chg="addSld modSld">
      <pc:chgData name="Sanju Timsina" userId="S::stimsina@gsu.edu::b7d6a44f-ca23-40f0-bbf5-6e10ef1b8533" providerId="AD" clId="Web-{26F89314-B753-098C-7B21-A99DF496176E}" dt="2021-03-22T20:32:56.550" v="619" actId="20577"/>
      <pc:docMkLst>
        <pc:docMk/>
      </pc:docMkLst>
      <pc:sldChg chg="modSp new">
        <pc:chgData name="Sanju Timsina" userId="S::stimsina@gsu.edu::b7d6a44f-ca23-40f0-bbf5-6e10ef1b8533" providerId="AD" clId="Web-{26F89314-B753-098C-7B21-A99DF496176E}" dt="2021-03-22T20:27:34.464" v="505" actId="20577"/>
        <pc:sldMkLst>
          <pc:docMk/>
          <pc:sldMk cId="1604338956" sldId="270"/>
        </pc:sldMkLst>
        <pc:spChg chg="mod">
          <ac:chgData name="Sanju Timsina" userId="S::stimsina@gsu.edu::b7d6a44f-ca23-40f0-bbf5-6e10ef1b8533" providerId="AD" clId="Web-{26F89314-B753-098C-7B21-A99DF496176E}" dt="2021-03-22T19:30:28.103" v="27" actId="14100"/>
          <ac:spMkLst>
            <pc:docMk/>
            <pc:sldMk cId="1604338956" sldId="270"/>
            <ac:spMk id="2" creationId="{2DB7A8F0-8000-4E9B-A01C-F9F40E4073D0}"/>
          </ac:spMkLst>
        </pc:spChg>
        <pc:spChg chg="mod">
          <ac:chgData name="Sanju Timsina" userId="S::stimsina@gsu.edu::b7d6a44f-ca23-40f0-bbf5-6e10ef1b8533" providerId="AD" clId="Web-{26F89314-B753-098C-7B21-A99DF496176E}" dt="2021-03-22T20:27:34.464" v="505" actId="20577"/>
          <ac:spMkLst>
            <pc:docMk/>
            <pc:sldMk cId="1604338956" sldId="270"/>
            <ac:spMk id="3" creationId="{BBF15DA4-B7B3-423D-980F-D1A48C2419DB}"/>
          </ac:spMkLst>
        </pc:spChg>
      </pc:sldChg>
      <pc:sldChg chg="modSp new">
        <pc:chgData name="Sanju Timsina" userId="S::stimsina@gsu.edu::b7d6a44f-ca23-40f0-bbf5-6e10ef1b8533" providerId="AD" clId="Web-{26F89314-B753-098C-7B21-A99DF496176E}" dt="2021-03-22T20:09:16.808" v="502" actId="20577"/>
        <pc:sldMkLst>
          <pc:docMk/>
          <pc:sldMk cId="2402364281" sldId="271"/>
        </pc:sldMkLst>
        <pc:spChg chg="mod">
          <ac:chgData name="Sanju Timsina" userId="S::stimsina@gsu.edu::b7d6a44f-ca23-40f0-bbf5-6e10ef1b8533" providerId="AD" clId="Web-{26F89314-B753-098C-7B21-A99DF496176E}" dt="2021-03-22T19:36:10.888" v="239" actId="20577"/>
          <ac:spMkLst>
            <pc:docMk/>
            <pc:sldMk cId="2402364281" sldId="271"/>
            <ac:spMk id="2" creationId="{0A27EFB8-2D93-4477-8D78-D1D46569557A}"/>
          </ac:spMkLst>
        </pc:spChg>
        <pc:spChg chg="mod">
          <ac:chgData name="Sanju Timsina" userId="S::stimsina@gsu.edu::b7d6a44f-ca23-40f0-bbf5-6e10ef1b8533" providerId="AD" clId="Web-{26F89314-B753-098C-7B21-A99DF496176E}" dt="2021-03-22T20:09:16.808" v="502" actId="20577"/>
          <ac:spMkLst>
            <pc:docMk/>
            <pc:sldMk cId="2402364281" sldId="271"/>
            <ac:spMk id="3" creationId="{1EE607B2-9061-4C3A-A6C9-6B705BD639F2}"/>
          </ac:spMkLst>
        </pc:spChg>
      </pc:sldChg>
      <pc:sldChg chg="modSp new">
        <pc:chgData name="Sanju Timsina" userId="S::stimsina@gsu.edu::b7d6a44f-ca23-40f0-bbf5-6e10ef1b8533" providerId="AD" clId="Web-{26F89314-B753-098C-7B21-A99DF496176E}" dt="2021-03-22T20:31:19.001" v="552" actId="20577"/>
        <pc:sldMkLst>
          <pc:docMk/>
          <pc:sldMk cId="2581330206" sldId="273"/>
        </pc:sldMkLst>
        <pc:spChg chg="mod">
          <ac:chgData name="Sanju Timsina" userId="S::stimsina@gsu.edu::b7d6a44f-ca23-40f0-bbf5-6e10ef1b8533" providerId="AD" clId="Web-{26F89314-B753-098C-7B21-A99DF496176E}" dt="2021-03-22T19:51:56.147" v="311" actId="20577"/>
          <ac:spMkLst>
            <pc:docMk/>
            <pc:sldMk cId="2581330206" sldId="273"/>
            <ac:spMk id="2" creationId="{EB80D7B3-E4E4-417B-B44F-A8A4B43E2981}"/>
          </ac:spMkLst>
        </pc:spChg>
        <pc:spChg chg="mod">
          <ac:chgData name="Sanju Timsina" userId="S::stimsina@gsu.edu::b7d6a44f-ca23-40f0-bbf5-6e10ef1b8533" providerId="AD" clId="Web-{26F89314-B753-098C-7B21-A99DF496176E}" dt="2021-03-22T20:31:19.001" v="552" actId="20577"/>
          <ac:spMkLst>
            <pc:docMk/>
            <pc:sldMk cId="2581330206" sldId="273"/>
            <ac:spMk id="3" creationId="{EE166A5D-87DD-424C-8769-FDFD4C8D60E3}"/>
          </ac:spMkLst>
        </pc:spChg>
      </pc:sldChg>
      <pc:sldChg chg="modSp new">
        <pc:chgData name="Sanju Timsina" userId="S::stimsina@gsu.edu::b7d6a44f-ca23-40f0-bbf5-6e10ef1b8533" providerId="AD" clId="Web-{26F89314-B753-098C-7B21-A99DF496176E}" dt="2021-03-22T20:32:56.550" v="619" actId="20577"/>
        <pc:sldMkLst>
          <pc:docMk/>
          <pc:sldMk cId="4262528496" sldId="277"/>
        </pc:sldMkLst>
        <pc:spChg chg="mod">
          <ac:chgData name="Sanju Timsina" userId="S::stimsina@gsu.edu::b7d6a44f-ca23-40f0-bbf5-6e10ef1b8533" providerId="AD" clId="Web-{26F89314-B753-098C-7B21-A99DF496176E}" dt="2021-03-22T20:32:16.799" v="567" actId="20577"/>
          <ac:spMkLst>
            <pc:docMk/>
            <pc:sldMk cId="4262528496" sldId="277"/>
            <ac:spMk id="2" creationId="{336BCB7C-9BF6-4B86-8AF4-122337A2DE07}"/>
          </ac:spMkLst>
        </pc:spChg>
        <pc:spChg chg="mod">
          <ac:chgData name="Sanju Timsina" userId="S::stimsina@gsu.edu::b7d6a44f-ca23-40f0-bbf5-6e10ef1b8533" providerId="AD" clId="Web-{26F89314-B753-098C-7B21-A99DF496176E}" dt="2021-03-22T20:32:56.550" v="619" actId="20577"/>
          <ac:spMkLst>
            <pc:docMk/>
            <pc:sldMk cId="4262528496" sldId="277"/>
            <ac:spMk id="3" creationId="{D37FC261-6053-4EF8-8237-C8FA6F623347}"/>
          </ac:spMkLst>
        </pc:spChg>
      </pc:sldChg>
    </pc:docChg>
  </pc:docChgLst>
  <pc:docChgLst>
    <pc:chgData clId="Web-{26F89314-B753-098C-7B21-A99DF496176E}"/>
    <pc:docChg chg="modSld">
      <pc:chgData name="" userId="" providerId="" clId="Web-{26F89314-B753-098C-7B21-A99DF496176E}" dt="2021-03-22T20:09:08.230" v="0" actId="20577"/>
      <pc:docMkLst>
        <pc:docMk/>
      </pc:docMkLst>
      <pc:sldChg chg="modSp">
        <pc:chgData name="" userId="" providerId="" clId="Web-{26F89314-B753-098C-7B21-A99DF496176E}" dt="2021-03-22T20:09:08.230" v="0" actId="20577"/>
        <pc:sldMkLst>
          <pc:docMk/>
          <pc:sldMk cId="2402364281" sldId="271"/>
        </pc:sldMkLst>
        <pc:spChg chg="mod">
          <ac:chgData name="" userId="" providerId="" clId="Web-{26F89314-B753-098C-7B21-A99DF496176E}" dt="2021-03-22T20:09:08.230" v="0" actId="20577"/>
          <ac:spMkLst>
            <pc:docMk/>
            <pc:sldMk cId="2402364281" sldId="271"/>
            <ac:spMk id="3" creationId="{1EE607B2-9061-4C3A-A6C9-6B705BD639F2}"/>
          </ac:spMkLst>
        </pc:spChg>
      </pc:sldChg>
    </pc:docChg>
  </pc:docChgLst>
  <pc:docChgLst>
    <pc:chgData name="Scott Ryan Burns" userId="S::sburns17@gsu.edu::5839aabe-1dbf-4440-a824-99ba375200b5" providerId="AD" clId="Web-{C92E1EC5-5213-42CC-80E7-B016EF9AF5FB}"/>
    <pc:docChg chg="modSld">
      <pc:chgData name="Scott Ryan Burns" userId="S::sburns17@gsu.edu::5839aabe-1dbf-4440-a824-99ba375200b5" providerId="AD" clId="Web-{C92E1EC5-5213-42CC-80E7-B016EF9AF5FB}" dt="2021-03-24T13:23:50.032" v="26" actId="20577"/>
      <pc:docMkLst>
        <pc:docMk/>
      </pc:docMkLst>
      <pc:sldChg chg="modSp">
        <pc:chgData name="Scott Ryan Burns" userId="S::sburns17@gsu.edu::5839aabe-1dbf-4440-a824-99ba375200b5" providerId="AD" clId="Web-{C92E1EC5-5213-42CC-80E7-B016EF9AF5FB}" dt="2021-03-24T13:23:50.032" v="26" actId="20577"/>
        <pc:sldMkLst>
          <pc:docMk/>
          <pc:sldMk cId="234464205" sldId="258"/>
        </pc:sldMkLst>
        <pc:spChg chg="mod">
          <ac:chgData name="Scott Ryan Burns" userId="S::sburns17@gsu.edu::5839aabe-1dbf-4440-a824-99ba375200b5" providerId="AD" clId="Web-{C92E1EC5-5213-42CC-80E7-B016EF9AF5FB}" dt="2021-03-24T13:23:50.032" v="26" actId="20577"/>
          <ac:spMkLst>
            <pc:docMk/>
            <pc:sldMk cId="234464205" sldId="258"/>
            <ac:spMk id="2" creationId="{C9F28993-F402-4F42-AFB7-DC921C5F3D50}"/>
          </ac:spMkLst>
        </pc:spChg>
      </pc:sldChg>
      <pc:sldChg chg="modSp">
        <pc:chgData name="Scott Ryan Burns" userId="S::sburns17@gsu.edu::5839aabe-1dbf-4440-a824-99ba375200b5" providerId="AD" clId="Web-{C92E1EC5-5213-42CC-80E7-B016EF9AF5FB}" dt="2021-03-24T13:22:00.873" v="10" actId="20577"/>
        <pc:sldMkLst>
          <pc:docMk/>
          <pc:sldMk cId="2402364281" sldId="271"/>
        </pc:sldMkLst>
        <pc:spChg chg="mod">
          <ac:chgData name="Scott Ryan Burns" userId="S::sburns17@gsu.edu::5839aabe-1dbf-4440-a824-99ba375200b5" providerId="AD" clId="Web-{C92E1EC5-5213-42CC-80E7-B016EF9AF5FB}" dt="2021-03-24T13:22:00.873" v="10" actId="20577"/>
          <ac:spMkLst>
            <pc:docMk/>
            <pc:sldMk cId="2402364281" sldId="271"/>
            <ac:spMk id="3" creationId="{1EE607B2-9061-4C3A-A6C9-6B705BD639F2}"/>
          </ac:spMkLst>
        </pc:spChg>
      </pc:sldChg>
    </pc:docChg>
  </pc:docChgLst>
  <pc:docChgLst>
    <pc:chgData name="Christopher A Childress" userId="ef1adcf9-0801-4900-9fb7-abcebbf080a5" providerId="ADAL" clId="{FCFF4835-3CA2-437D-8B70-1EE59E050EB6}"/>
    <pc:docChg chg="undo redo custSel addSld delSld modSld sldOrd modShowInfo">
      <pc:chgData name="Christopher A Childress" userId="ef1adcf9-0801-4900-9fb7-abcebbf080a5" providerId="ADAL" clId="{FCFF4835-3CA2-437D-8B70-1EE59E050EB6}" dt="2021-05-13T13:46:30.554" v="6036" actId="404"/>
      <pc:docMkLst>
        <pc:docMk/>
      </pc:docMkLst>
      <pc:sldChg chg="modSp mod">
        <pc:chgData name="Christopher A Childress" userId="ef1adcf9-0801-4900-9fb7-abcebbf080a5" providerId="ADAL" clId="{FCFF4835-3CA2-437D-8B70-1EE59E050EB6}" dt="2021-05-12T15:20:10.564" v="2" actId="20577"/>
        <pc:sldMkLst>
          <pc:docMk/>
          <pc:sldMk cId="3155806430" sldId="256"/>
        </pc:sldMkLst>
        <pc:spChg chg="mod">
          <ac:chgData name="Christopher A Childress" userId="ef1adcf9-0801-4900-9fb7-abcebbf080a5" providerId="ADAL" clId="{FCFF4835-3CA2-437D-8B70-1EE59E050EB6}" dt="2021-05-12T15:20:10.564" v="2" actId="20577"/>
          <ac:spMkLst>
            <pc:docMk/>
            <pc:sldMk cId="3155806430" sldId="256"/>
            <ac:spMk id="8" creationId="{0C089AB2-7984-9946-B180-86642A0A7917}"/>
          </ac:spMkLst>
        </pc:spChg>
      </pc:sldChg>
      <pc:sldChg chg="addSp delSp modSp mod">
        <pc:chgData name="Christopher A Childress" userId="ef1adcf9-0801-4900-9fb7-abcebbf080a5" providerId="ADAL" clId="{FCFF4835-3CA2-437D-8B70-1EE59E050EB6}" dt="2021-05-12T15:41:54.552" v="352" actId="20577"/>
        <pc:sldMkLst>
          <pc:docMk/>
          <pc:sldMk cId="3856240968" sldId="257"/>
        </pc:sldMkLst>
        <pc:spChg chg="mod">
          <ac:chgData name="Christopher A Childress" userId="ef1adcf9-0801-4900-9fb7-abcebbf080a5" providerId="ADAL" clId="{FCFF4835-3CA2-437D-8B70-1EE59E050EB6}" dt="2021-05-12T15:41:54.552" v="352" actId="20577"/>
          <ac:spMkLst>
            <pc:docMk/>
            <pc:sldMk cId="3856240968" sldId="257"/>
            <ac:spMk id="3" creationId="{98415D4B-93E7-CE4B-A179-23DE0749F321}"/>
          </ac:spMkLst>
        </pc:spChg>
        <pc:picChg chg="add del mod">
          <ac:chgData name="Christopher A Childress" userId="ef1adcf9-0801-4900-9fb7-abcebbf080a5" providerId="ADAL" clId="{FCFF4835-3CA2-437D-8B70-1EE59E050EB6}" dt="2021-05-12T15:26:37.626" v="10" actId="21"/>
          <ac:picMkLst>
            <pc:docMk/>
            <pc:sldMk cId="3856240968" sldId="257"/>
            <ac:picMk id="1026" creationId="{AEB02B4D-CE11-429D-A6DD-E346479295A3}"/>
          </ac:picMkLst>
        </pc:picChg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234464205" sldId="258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3711741560" sldId="263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2246311938" sldId="264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235265961" sldId="265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2489123423" sldId="266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982850696" sldId="268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171398989" sldId="269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1604338956" sldId="270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2402364281" sldId="271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2049696482" sldId="272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2581330206" sldId="273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4141646341" sldId="274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2746297710" sldId="275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2667875326" sldId="276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4262528496" sldId="277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607410186" sldId="278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3252747823" sldId="279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3480226977" sldId="280"/>
        </pc:sldMkLst>
      </pc:sldChg>
      <pc:sldChg chg="del">
        <pc:chgData name="Christopher A Childress" userId="ef1adcf9-0801-4900-9fb7-abcebbf080a5" providerId="ADAL" clId="{FCFF4835-3CA2-437D-8B70-1EE59E050EB6}" dt="2021-05-12T15:20:20.766" v="3" actId="2696"/>
        <pc:sldMkLst>
          <pc:docMk/>
          <pc:sldMk cId="1469640099" sldId="281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3362904401" sldId="282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3255571897" sldId="283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3857753850" sldId="285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629141722" sldId="286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858195151" sldId="287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3903160989" sldId="288"/>
        </pc:sldMkLst>
      </pc:sldChg>
      <pc:sldChg chg="del">
        <pc:chgData name="Christopher A Childress" userId="ef1adcf9-0801-4900-9fb7-abcebbf080a5" providerId="ADAL" clId="{FCFF4835-3CA2-437D-8B70-1EE59E050EB6}" dt="2021-05-12T15:19:27.380" v="0" actId="47"/>
        <pc:sldMkLst>
          <pc:docMk/>
          <pc:sldMk cId="684828953" sldId="289"/>
        </pc:sldMkLst>
      </pc:sldChg>
      <pc:sldChg chg="addSp delSp modSp new mod">
        <pc:chgData name="Christopher A Childress" userId="ef1adcf9-0801-4900-9fb7-abcebbf080a5" providerId="ADAL" clId="{FCFF4835-3CA2-437D-8B70-1EE59E050EB6}" dt="2021-05-12T19:26:35.109" v="6016" actId="1076"/>
        <pc:sldMkLst>
          <pc:docMk/>
          <pc:sldMk cId="3210594807" sldId="291"/>
        </pc:sldMkLst>
        <pc:spChg chg="mod">
          <ac:chgData name="Christopher A Childress" userId="ef1adcf9-0801-4900-9fb7-abcebbf080a5" providerId="ADAL" clId="{FCFF4835-3CA2-437D-8B70-1EE59E050EB6}" dt="2021-05-12T15:39:57.561" v="192" actId="20577"/>
          <ac:spMkLst>
            <pc:docMk/>
            <pc:sldMk cId="3210594807" sldId="291"/>
            <ac:spMk id="2" creationId="{DE14F6A6-F2A4-486E-97C7-BDC426895FB1}"/>
          </ac:spMkLst>
        </pc:spChg>
        <pc:spChg chg="mod">
          <ac:chgData name="Christopher A Childress" userId="ef1adcf9-0801-4900-9fb7-abcebbf080a5" providerId="ADAL" clId="{FCFF4835-3CA2-437D-8B70-1EE59E050EB6}" dt="2021-05-12T15:47:48.252" v="635" actId="20577"/>
          <ac:spMkLst>
            <pc:docMk/>
            <pc:sldMk cId="3210594807" sldId="291"/>
            <ac:spMk id="3" creationId="{B9A9ABE9-68F7-4DF6-AA25-FE4D0171E0C3}"/>
          </ac:spMkLst>
        </pc:spChg>
        <pc:spChg chg="add del mod">
          <ac:chgData name="Christopher A Childress" userId="ef1adcf9-0801-4900-9fb7-abcebbf080a5" providerId="ADAL" clId="{FCFF4835-3CA2-437D-8B70-1EE59E050EB6}" dt="2021-05-12T19:26:35.109" v="6016" actId="1076"/>
          <ac:spMkLst>
            <pc:docMk/>
            <pc:sldMk cId="3210594807" sldId="291"/>
            <ac:spMk id="6" creationId="{F88BDAEE-F452-4035-BCF4-B38B03FA713F}"/>
          </ac:spMkLst>
        </pc:spChg>
        <pc:picChg chg="add mod">
          <ac:chgData name="Christopher A Childress" userId="ef1adcf9-0801-4900-9fb7-abcebbf080a5" providerId="ADAL" clId="{FCFF4835-3CA2-437D-8B70-1EE59E050EB6}" dt="2021-05-12T15:27:01.436" v="15" actId="1076"/>
          <ac:picMkLst>
            <pc:docMk/>
            <pc:sldMk cId="3210594807" sldId="291"/>
            <ac:picMk id="4" creationId="{FA4DF6EA-5D0D-4407-9C20-EF6A64FCF4C8}"/>
          </ac:picMkLst>
        </pc:picChg>
      </pc:sldChg>
      <pc:sldChg chg="addSp delSp modSp add mod">
        <pc:chgData name="Christopher A Childress" userId="ef1adcf9-0801-4900-9fb7-abcebbf080a5" providerId="ADAL" clId="{FCFF4835-3CA2-437D-8B70-1EE59E050EB6}" dt="2021-05-13T13:46:30.554" v="6036" actId="404"/>
        <pc:sldMkLst>
          <pc:docMk/>
          <pc:sldMk cId="2868755326" sldId="292"/>
        </pc:sldMkLst>
        <pc:spChg chg="mod">
          <ac:chgData name="Christopher A Childress" userId="ef1adcf9-0801-4900-9fb7-abcebbf080a5" providerId="ADAL" clId="{FCFF4835-3CA2-437D-8B70-1EE59E050EB6}" dt="2021-05-12T16:17:11.465" v="1165" actId="20577"/>
          <ac:spMkLst>
            <pc:docMk/>
            <pc:sldMk cId="2868755326" sldId="292"/>
            <ac:spMk id="2" creationId="{DE14F6A6-F2A4-486E-97C7-BDC426895FB1}"/>
          </ac:spMkLst>
        </pc:spChg>
        <pc:spChg chg="mod">
          <ac:chgData name="Christopher A Childress" userId="ef1adcf9-0801-4900-9fb7-abcebbf080a5" providerId="ADAL" clId="{FCFF4835-3CA2-437D-8B70-1EE59E050EB6}" dt="2021-05-13T13:46:30.554" v="6036" actId="404"/>
          <ac:spMkLst>
            <pc:docMk/>
            <pc:sldMk cId="2868755326" sldId="292"/>
            <ac:spMk id="3" creationId="{B9A9ABE9-68F7-4DF6-AA25-FE4D0171E0C3}"/>
          </ac:spMkLst>
        </pc:spChg>
        <pc:spChg chg="del">
          <ac:chgData name="Christopher A Childress" userId="ef1adcf9-0801-4900-9fb7-abcebbf080a5" providerId="ADAL" clId="{FCFF4835-3CA2-437D-8B70-1EE59E050EB6}" dt="2021-05-12T15:49:54.625" v="693" actId="478"/>
          <ac:spMkLst>
            <pc:docMk/>
            <pc:sldMk cId="2868755326" sldId="292"/>
            <ac:spMk id="6" creationId="{F88BDAEE-F452-4035-BCF4-B38B03FA713F}"/>
          </ac:spMkLst>
        </pc:spChg>
        <pc:picChg chg="add mod">
          <ac:chgData name="Christopher A Childress" userId="ef1adcf9-0801-4900-9fb7-abcebbf080a5" providerId="ADAL" clId="{FCFF4835-3CA2-437D-8B70-1EE59E050EB6}" dt="2021-05-13T13:45:19.058" v="6020" actId="1076"/>
          <ac:picMkLst>
            <pc:docMk/>
            <pc:sldMk cId="2868755326" sldId="292"/>
            <ac:picMk id="4" creationId="{00F5F574-ACB3-4DEB-B34A-A30475B0B2E9}"/>
          </ac:picMkLst>
        </pc:picChg>
        <pc:picChg chg="del">
          <ac:chgData name="Christopher A Childress" userId="ef1adcf9-0801-4900-9fb7-abcebbf080a5" providerId="ADAL" clId="{FCFF4835-3CA2-437D-8B70-1EE59E050EB6}" dt="2021-05-12T15:34:11.128" v="74" actId="478"/>
          <ac:picMkLst>
            <pc:docMk/>
            <pc:sldMk cId="2868755326" sldId="292"/>
            <ac:picMk id="4" creationId="{FA4DF6EA-5D0D-4407-9C20-EF6A64FCF4C8}"/>
          </ac:picMkLst>
        </pc:picChg>
      </pc:sldChg>
      <pc:sldChg chg="new del">
        <pc:chgData name="Christopher A Childress" userId="ef1adcf9-0801-4900-9fb7-abcebbf080a5" providerId="ADAL" clId="{FCFF4835-3CA2-437D-8B70-1EE59E050EB6}" dt="2021-05-12T15:49:07.014" v="637" actId="47"/>
        <pc:sldMkLst>
          <pc:docMk/>
          <pc:sldMk cId="3402340023" sldId="293"/>
        </pc:sldMkLst>
      </pc:sldChg>
      <pc:sldChg chg="delSp modSp add mod">
        <pc:chgData name="Christopher A Childress" userId="ef1adcf9-0801-4900-9fb7-abcebbf080a5" providerId="ADAL" clId="{FCFF4835-3CA2-437D-8B70-1EE59E050EB6}" dt="2021-05-12T16:14:07.775" v="1117" actId="20577"/>
        <pc:sldMkLst>
          <pc:docMk/>
          <pc:sldMk cId="4076744880" sldId="293"/>
        </pc:sldMkLst>
        <pc:spChg chg="mod">
          <ac:chgData name="Christopher A Childress" userId="ef1adcf9-0801-4900-9fb7-abcebbf080a5" providerId="ADAL" clId="{FCFF4835-3CA2-437D-8B70-1EE59E050EB6}" dt="2021-05-12T15:55:52.942" v="860" actId="20577"/>
          <ac:spMkLst>
            <pc:docMk/>
            <pc:sldMk cId="4076744880" sldId="293"/>
            <ac:spMk id="2" creationId="{DE14F6A6-F2A4-486E-97C7-BDC426895FB1}"/>
          </ac:spMkLst>
        </pc:spChg>
        <pc:spChg chg="mod">
          <ac:chgData name="Christopher A Childress" userId="ef1adcf9-0801-4900-9fb7-abcebbf080a5" providerId="ADAL" clId="{FCFF4835-3CA2-437D-8B70-1EE59E050EB6}" dt="2021-05-12T16:14:07.775" v="1117" actId="20577"/>
          <ac:spMkLst>
            <pc:docMk/>
            <pc:sldMk cId="4076744880" sldId="293"/>
            <ac:spMk id="3" creationId="{B9A9ABE9-68F7-4DF6-AA25-FE4D0171E0C3}"/>
          </ac:spMkLst>
        </pc:spChg>
        <pc:spChg chg="del">
          <ac:chgData name="Christopher A Childress" userId="ef1adcf9-0801-4900-9fb7-abcebbf080a5" providerId="ADAL" clId="{FCFF4835-3CA2-437D-8B70-1EE59E050EB6}" dt="2021-05-12T15:55:40.832" v="849" actId="478"/>
          <ac:spMkLst>
            <pc:docMk/>
            <pc:sldMk cId="4076744880" sldId="293"/>
            <ac:spMk id="6" creationId="{F88BDAEE-F452-4035-BCF4-B38B03FA713F}"/>
          </ac:spMkLst>
        </pc:spChg>
      </pc:sldChg>
      <pc:sldChg chg="modSp add mod">
        <pc:chgData name="Christopher A Childress" userId="ef1adcf9-0801-4900-9fb7-abcebbf080a5" providerId="ADAL" clId="{FCFF4835-3CA2-437D-8B70-1EE59E050EB6}" dt="2021-05-12T16:34:31.780" v="2259" actId="20577"/>
        <pc:sldMkLst>
          <pc:docMk/>
          <pc:sldMk cId="4063104486" sldId="294"/>
        </pc:sldMkLst>
        <pc:spChg chg="mod">
          <ac:chgData name="Christopher A Childress" userId="ef1adcf9-0801-4900-9fb7-abcebbf080a5" providerId="ADAL" clId="{FCFF4835-3CA2-437D-8B70-1EE59E050EB6}" dt="2021-05-12T16:14:27.365" v="1140" actId="20577"/>
          <ac:spMkLst>
            <pc:docMk/>
            <pc:sldMk cId="4063104486" sldId="294"/>
            <ac:spMk id="2" creationId="{DE14F6A6-F2A4-486E-97C7-BDC426895FB1}"/>
          </ac:spMkLst>
        </pc:spChg>
        <pc:spChg chg="mod">
          <ac:chgData name="Christopher A Childress" userId="ef1adcf9-0801-4900-9fb7-abcebbf080a5" providerId="ADAL" clId="{FCFF4835-3CA2-437D-8B70-1EE59E050EB6}" dt="2021-05-12T16:34:31.780" v="2259" actId="20577"/>
          <ac:spMkLst>
            <pc:docMk/>
            <pc:sldMk cId="4063104486" sldId="294"/>
            <ac:spMk id="3" creationId="{B9A9ABE9-68F7-4DF6-AA25-FE4D0171E0C3}"/>
          </ac:spMkLst>
        </pc:spChg>
      </pc:sldChg>
      <pc:sldChg chg="modSp add mod">
        <pc:chgData name="Christopher A Childress" userId="ef1adcf9-0801-4900-9fb7-abcebbf080a5" providerId="ADAL" clId="{FCFF4835-3CA2-437D-8B70-1EE59E050EB6}" dt="2021-05-12T16:25:08.646" v="2046" actId="313"/>
        <pc:sldMkLst>
          <pc:docMk/>
          <pc:sldMk cId="1725671750" sldId="295"/>
        </pc:sldMkLst>
        <pc:spChg chg="mod">
          <ac:chgData name="Christopher A Childress" userId="ef1adcf9-0801-4900-9fb7-abcebbf080a5" providerId="ADAL" clId="{FCFF4835-3CA2-437D-8B70-1EE59E050EB6}" dt="2021-05-12T16:22:48.705" v="1584" actId="20577"/>
          <ac:spMkLst>
            <pc:docMk/>
            <pc:sldMk cId="1725671750" sldId="295"/>
            <ac:spMk id="2" creationId="{DE14F6A6-F2A4-486E-97C7-BDC426895FB1}"/>
          </ac:spMkLst>
        </pc:spChg>
        <pc:spChg chg="mod">
          <ac:chgData name="Christopher A Childress" userId="ef1adcf9-0801-4900-9fb7-abcebbf080a5" providerId="ADAL" clId="{FCFF4835-3CA2-437D-8B70-1EE59E050EB6}" dt="2021-05-12T16:25:08.646" v="2046" actId="313"/>
          <ac:spMkLst>
            <pc:docMk/>
            <pc:sldMk cId="1725671750" sldId="295"/>
            <ac:spMk id="3" creationId="{B9A9ABE9-68F7-4DF6-AA25-FE4D0171E0C3}"/>
          </ac:spMkLst>
        </pc:spChg>
      </pc:sldChg>
      <pc:sldChg chg="modSp add mod">
        <pc:chgData name="Christopher A Childress" userId="ef1adcf9-0801-4900-9fb7-abcebbf080a5" providerId="ADAL" clId="{FCFF4835-3CA2-437D-8B70-1EE59E050EB6}" dt="2021-05-12T16:36:02.420" v="2395" actId="14100"/>
        <pc:sldMkLst>
          <pc:docMk/>
          <pc:sldMk cId="1171877607" sldId="296"/>
        </pc:sldMkLst>
        <pc:spChg chg="mod">
          <ac:chgData name="Christopher A Childress" userId="ef1adcf9-0801-4900-9fb7-abcebbf080a5" providerId="ADAL" clId="{FCFF4835-3CA2-437D-8B70-1EE59E050EB6}" dt="2021-05-12T16:36:02.420" v="2395" actId="14100"/>
          <ac:spMkLst>
            <pc:docMk/>
            <pc:sldMk cId="1171877607" sldId="296"/>
            <ac:spMk id="2" creationId="{DE14F6A6-F2A4-486E-97C7-BDC426895FB1}"/>
          </ac:spMkLst>
        </pc:spChg>
        <pc:spChg chg="mod">
          <ac:chgData name="Christopher A Childress" userId="ef1adcf9-0801-4900-9fb7-abcebbf080a5" providerId="ADAL" clId="{FCFF4835-3CA2-437D-8B70-1EE59E050EB6}" dt="2021-05-12T16:35:37.110" v="2387" actId="20577"/>
          <ac:spMkLst>
            <pc:docMk/>
            <pc:sldMk cId="1171877607" sldId="296"/>
            <ac:spMk id="3" creationId="{B9A9ABE9-68F7-4DF6-AA25-FE4D0171E0C3}"/>
          </ac:spMkLst>
        </pc:spChg>
      </pc:sldChg>
      <pc:sldChg chg="modSp add mod">
        <pc:chgData name="Christopher A Childress" userId="ef1adcf9-0801-4900-9fb7-abcebbf080a5" providerId="ADAL" clId="{FCFF4835-3CA2-437D-8B70-1EE59E050EB6}" dt="2021-05-12T16:48:03.511" v="2997" actId="20577"/>
        <pc:sldMkLst>
          <pc:docMk/>
          <pc:sldMk cId="2985415126" sldId="297"/>
        </pc:sldMkLst>
        <pc:spChg chg="mod">
          <ac:chgData name="Christopher A Childress" userId="ef1adcf9-0801-4900-9fb7-abcebbf080a5" providerId="ADAL" clId="{FCFF4835-3CA2-437D-8B70-1EE59E050EB6}" dt="2021-05-12T16:40:57.011" v="2706" actId="404"/>
          <ac:spMkLst>
            <pc:docMk/>
            <pc:sldMk cId="2985415126" sldId="297"/>
            <ac:spMk id="2" creationId="{DE14F6A6-F2A4-486E-97C7-BDC426895FB1}"/>
          </ac:spMkLst>
        </pc:spChg>
        <pc:spChg chg="mod">
          <ac:chgData name="Christopher A Childress" userId="ef1adcf9-0801-4900-9fb7-abcebbf080a5" providerId="ADAL" clId="{FCFF4835-3CA2-437D-8B70-1EE59E050EB6}" dt="2021-05-12T16:48:03.511" v="2997" actId="20577"/>
          <ac:spMkLst>
            <pc:docMk/>
            <pc:sldMk cId="2985415126" sldId="297"/>
            <ac:spMk id="3" creationId="{B9A9ABE9-68F7-4DF6-AA25-FE4D0171E0C3}"/>
          </ac:spMkLst>
        </pc:spChg>
      </pc:sldChg>
      <pc:sldChg chg="modSp add mod ord">
        <pc:chgData name="Christopher A Childress" userId="ef1adcf9-0801-4900-9fb7-abcebbf080a5" providerId="ADAL" clId="{FCFF4835-3CA2-437D-8B70-1EE59E050EB6}" dt="2021-05-12T17:25:42.249" v="4015" actId="20577"/>
        <pc:sldMkLst>
          <pc:docMk/>
          <pc:sldMk cId="4173794163" sldId="298"/>
        </pc:sldMkLst>
        <pc:spChg chg="mod">
          <ac:chgData name="Christopher A Childress" userId="ef1adcf9-0801-4900-9fb7-abcebbf080a5" providerId="ADAL" clId="{FCFF4835-3CA2-437D-8B70-1EE59E050EB6}" dt="2021-05-12T16:41:10.541" v="2727" actId="404"/>
          <ac:spMkLst>
            <pc:docMk/>
            <pc:sldMk cId="4173794163" sldId="298"/>
            <ac:spMk id="2" creationId="{DE14F6A6-F2A4-486E-97C7-BDC426895FB1}"/>
          </ac:spMkLst>
        </pc:spChg>
        <pc:spChg chg="mod">
          <ac:chgData name="Christopher A Childress" userId="ef1adcf9-0801-4900-9fb7-abcebbf080a5" providerId="ADAL" clId="{FCFF4835-3CA2-437D-8B70-1EE59E050EB6}" dt="2021-05-12T17:25:42.249" v="4015" actId="20577"/>
          <ac:spMkLst>
            <pc:docMk/>
            <pc:sldMk cId="4173794163" sldId="298"/>
            <ac:spMk id="3" creationId="{B9A9ABE9-68F7-4DF6-AA25-FE4D0171E0C3}"/>
          </ac:spMkLst>
        </pc:spChg>
      </pc:sldChg>
      <pc:sldChg chg="modSp add mod">
        <pc:chgData name="Christopher A Childress" userId="ef1adcf9-0801-4900-9fb7-abcebbf080a5" providerId="ADAL" clId="{FCFF4835-3CA2-437D-8B70-1EE59E050EB6}" dt="2021-05-12T18:01:52.467" v="6015" actId="20577"/>
        <pc:sldMkLst>
          <pc:docMk/>
          <pc:sldMk cId="1812448597" sldId="299"/>
        </pc:sldMkLst>
        <pc:spChg chg="mod">
          <ac:chgData name="Christopher A Childress" userId="ef1adcf9-0801-4900-9fb7-abcebbf080a5" providerId="ADAL" clId="{FCFF4835-3CA2-437D-8B70-1EE59E050EB6}" dt="2021-05-12T18:00:06.405" v="5799" actId="20577"/>
          <ac:spMkLst>
            <pc:docMk/>
            <pc:sldMk cId="1812448597" sldId="299"/>
            <ac:spMk id="2" creationId="{DE14F6A6-F2A4-486E-97C7-BDC426895FB1}"/>
          </ac:spMkLst>
        </pc:spChg>
        <pc:spChg chg="mod">
          <ac:chgData name="Christopher A Childress" userId="ef1adcf9-0801-4900-9fb7-abcebbf080a5" providerId="ADAL" clId="{FCFF4835-3CA2-437D-8B70-1EE59E050EB6}" dt="2021-05-12T18:01:52.467" v="6015" actId="20577"/>
          <ac:spMkLst>
            <pc:docMk/>
            <pc:sldMk cId="1812448597" sldId="299"/>
            <ac:spMk id="3" creationId="{B9A9ABE9-68F7-4DF6-AA25-FE4D0171E0C3}"/>
          </ac:spMkLst>
        </pc:spChg>
      </pc:sldChg>
      <pc:sldChg chg="modSp add mod ord">
        <pc:chgData name="Christopher A Childress" userId="ef1adcf9-0801-4900-9fb7-abcebbf080a5" providerId="ADAL" clId="{FCFF4835-3CA2-437D-8B70-1EE59E050EB6}" dt="2021-05-12T17:04:47.396" v="3908"/>
        <pc:sldMkLst>
          <pc:docMk/>
          <pc:sldMk cId="933252512" sldId="300"/>
        </pc:sldMkLst>
        <pc:spChg chg="mod">
          <ac:chgData name="Christopher A Childress" userId="ef1adcf9-0801-4900-9fb7-abcebbf080a5" providerId="ADAL" clId="{FCFF4835-3CA2-437D-8B70-1EE59E050EB6}" dt="2021-05-12T16:53:09.587" v="3289" actId="20577"/>
          <ac:spMkLst>
            <pc:docMk/>
            <pc:sldMk cId="933252512" sldId="300"/>
            <ac:spMk id="2" creationId="{DE14F6A6-F2A4-486E-97C7-BDC426895FB1}"/>
          </ac:spMkLst>
        </pc:spChg>
        <pc:spChg chg="mod">
          <ac:chgData name="Christopher A Childress" userId="ef1adcf9-0801-4900-9fb7-abcebbf080a5" providerId="ADAL" clId="{FCFF4835-3CA2-437D-8B70-1EE59E050EB6}" dt="2021-05-12T17:04:47.396" v="3908"/>
          <ac:spMkLst>
            <pc:docMk/>
            <pc:sldMk cId="933252512" sldId="300"/>
            <ac:spMk id="3" creationId="{B9A9ABE9-68F7-4DF6-AA25-FE4D0171E0C3}"/>
          </ac:spMkLst>
        </pc:spChg>
      </pc:sldChg>
      <pc:sldChg chg="modSp add mod">
        <pc:chgData name="Christopher A Childress" userId="ef1adcf9-0801-4900-9fb7-abcebbf080a5" providerId="ADAL" clId="{FCFF4835-3CA2-437D-8B70-1EE59E050EB6}" dt="2021-05-12T17:40:15.483" v="4329" actId="14"/>
        <pc:sldMkLst>
          <pc:docMk/>
          <pc:sldMk cId="2538484000" sldId="301"/>
        </pc:sldMkLst>
        <pc:spChg chg="mod">
          <ac:chgData name="Christopher A Childress" userId="ef1adcf9-0801-4900-9fb7-abcebbf080a5" providerId="ADAL" clId="{FCFF4835-3CA2-437D-8B70-1EE59E050EB6}" dt="2021-05-12T17:31:24.429" v="4058" actId="6549"/>
          <ac:spMkLst>
            <pc:docMk/>
            <pc:sldMk cId="2538484000" sldId="301"/>
            <ac:spMk id="2" creationId="{DE14F6A6-F2A4-486E-97C7-BDC426895FB1}"/>
          </ac:spMkLst>
        </pc:spChg>
        <pc:spChg chg="mod">
          <ac:chgData name="Christopher A Childress" userId="ef1adcf9-0801-4900-9fb7-abcebbf080a5" providerId="ADAL" clId="{FCFF4835-3CA2-437D-8B70-1EE59E050EB6}" dt="2021-05-12T17:40:15.483" v="4329" actId="14"/>
          <ac:spMkLst>
            <pc:docMk/>
            <pc:sldMk cId="2538484000" sldId="301"/>
            <ac:spMk id="3" creationId="{B9A9ABE9-68F7-4DF6-AA25-FE4D0171E0C3}"/>
          </ac:spMkLst>
        </pc:spChg>
      </pc:sldChg>
      <pc:sldChg chg="addSp delSp modSp add mod">
        <pc:chgData name="Christopher A Childress" userId="ef1adcf9-0801-4900-9fb7-abcebbf080a5" providerId="ADAL" clId="{FCFF4835-3CA2-437D-8B70-1EE59E050EB6}" dt="2021-05-12T17:49:07.105" v="4850" actId="14100"/>
        <pc:sldMkLst>
          <pc:docMk/>
          <pc:sldMk cId="381693721" sldId="302"/>
        </pc:sldMkLst>
        <pc:spChg chg="mod">
          <ac:chgData name="Christopher A Childress" userId="ef1adcf9-0801-4900-9fb7-abcebbf080a5" providerId="ADAL" clId="{FCFF4835-3CA2-437D-8B70-1EE59E050EB6}" dt="2021-05-12T17:40:51.403" v="4340" actId="20577"/>
          <ac:spMkLst>
            <pc:docMk/>
            <pc:sldMk cId="381693721" sldId="302"/>
            <ac:spMk id="2" creationId="{DE14F6A6-F2A4-486E-97C7-BDC426895FB1}"/>
          </ac:spMkLst>
        </pc:spChg>
        <pc:spChg chg="mod">
          <ac:chgData name="Christopher A Childress" userId="ef1adcf9-0801-4900-9fb7-abcebbf080a5" providerId="ADAL" clId="{FCFF4835-3CA2-437D-8B70-1EE59E050EB6}" dt="2021-05-12T17:46:19.196" v="4819" actId="33524"/>
          <ac:spMkLst>
            <pc:docMk/>
            <pc:sldMk cId="381693721" sldId="302"/>
            <ac:spMk id="3" creationId="{B9A9ABE9-68F7-4DF6-AA25-FE4D0171E0C3}"/>
          </ac:spMkLst>
        </pc:spChg>
        <pc:spChg chg="add del">
          <ac:chgData name="Christopher A Childress" userId="ef1adcf9-0801-4900-9fb7-abcebbf080a5" providerId="ADAL" clId="{FCFF4835-3CA2-437D-8B70-1EE59E050EB6}" dt="2021-05-12T17:48:47.334" v="4845"/>
          <ac:spMkLst>
            <pc:docMk/>
            <pc:sldMk cId="381693721" sldId="302"/>
            <ac:spMk id="5" creationId="{E9E909E8-EDA6-4114-BC1D-99731185AEE3}"/>
          </ac:spMkLst>
        </pc:spChg>
        <pc:picChg chg="add del mod">
          <ac:chgData name="Christopher A Childress" userId="ef1adcf9-0801-4900-9fb7-abcebbf080a5" providerId="ADAL" clId="{FCFF4835-3CA2-437D-8B70-1EE59E050EB6}" dt="2021-05-12T17:49:03.384" v="4848" actId="478"/>
          <ac:picMkLst>
            <pc:docMk/>
            <pc:sldMk cId="381693721" sldId="302"/>
            <ac:picMk id="4" creationId="{AAAB7CA5-A051-4618-BFBA-AC60468A40CD}"/>
          </ac:picMkLst>
        </pc:picChg>
        <pc:picChg chg="add mod">
          <ac:chgData name="Christopher A Childress" userId="ef1adcf9-0801-4900-9fb7-abcebbf080a5" providerId="ADAL" clId="{FCFF4835-3CA2-437D-8B70-1EE59E050EB6}" dt="2021-05-12T17:49:07.105" v="4850" actId="14100"/>
          <ac:picMkLst>
            <pc:docMk/>
            <pc:sldMk cId="381693721" sldId="302"/>
            <ac:picMk id="6" creationId="{84E56BEC-C942-4F0F-B3C1-BE2548F7B0FC}"/>
          </ac:picMkLst>
        </pc:picChg>
      </pc:sldChg>
      <pc:sldChg chg="delSp modSp add mod">
        <pc:chgData name="Christopher A Childress" userId="ef1adcf9-0801-4900-9fb7-abcebbf080a5" providerId="ADAL" clId="{FCFF4835-3CA2-437D-8B70-1EE59E050EB6}" dt="2021-05-12T17:53:33.024" v="5280" actId="20577"/>
        <pc:sldMkLst>
          <pc:docMk/>
          <pc:sldMk cId="3320201630" sldId="303"/>
        </pc:sldMkLst>
        <pc:spChg chg="mod">
          <ac:chgData name="Christopher A Childress" userId="ef1adcf9-0801-4900-9fb7-abcebbf080a5" providerId="ADAL" clId="{FCFF4835-3CA2-437D-8B70-1EE59E050EB6}" dt="2021-05-12T17:50:53.494" v="5043" actId="20577"/>
          <ac:spMkLst>
            <pc:docMk/>
            <pc:sldMk cId="3320201630" sldId="303"/>
            <ac:spMk id="2" creationId="{DE14F6A6-F2A4-486E-97C7-BDC426895FB1}"/>
          </ac:spMkLst>
        </pc:spChg>
        <pc:spChg chg="mod">
          <ac:chgData name="Christopher A Childress" userId="ef1adcf9-0801-4900-9fb7-abcebbf080a5" providerId="ADAL" clId="{FCFF4835-3CA2-437D-8B70-1EE59E050EB6}" dt="2021-05-12T17:53:33.024" v="5280" actId="20577"/>
          <ac:spMkLst>
            <pc:docMk/>
            <pc:sldMk cId="3320201630" sldId="303"/>
            <ac:spMk id="3" creationId="{B9A9ABE9-68F7-4DF6-AA25-FE4D0171E0C3}"/>
          </ac:spMkLst>
        </pc:spChg>
        <pc:picChg chg="del">
          <ac:chgData name="Christopher A Childress" userId="ef1adcf9-0801-4900-9fb7-abcebbf080a5" providerId="ADAL" clId="{FCFF4835-3CA2-437D-8B70-1EE59E050EB6}" dt="2021-05-12T17:50:46.134" v="5019" actId="478"/>
          <ac:picMkLst>
            <pc:docMk/>
            <pc:sldMk cId="3320201630" sldId="303"/>
            <ac:picMk id="6" creationId="{84E56BEC-C942-4F0F-B3C1-BE2548F7B0FC}"/>
          </ac:picMkLst>
        </pc:picChg>
      </pc:sldChg>
      <pc:sldChg chg="addSp modSp add mod">
        <pc:chgData name="Christopher A Childress" userId="ef1adcf9-0801-4900-9fb7-abcebbf080a5" providerId="ADAL" clId="{FCFF4835-3CA2-437D-8B70-1EE59E050EB6}" dt="2021-05-12T17:59:23.115" v="5780" actId="14100"/>
        <pc:sldMkLst>
          <pc:docMk/>
          <pc:sldMk cId="1791937247" sldId="304"/>
        </pc:sldMkLst>
        <pc:spChg chg="mod">
          <ac:chgData name="Christopher A Childress" userId="ef1adcf9-0801-4900-9fb7-abcebbf080a5" providerId="ADAL" clId="{FCFF4835-3CA2-437D-8B70-1EE59E050EB6}" dt="2021-05-12T17:54:54.495" v="5296" actId="20577"/>
          <ac:spMkLst>
            <pc:docMk/>
            <pc:sldMk cId="1791937247" sldId="304"/>
            <ac:spMk id="2" creationId="{DE14F6A6-F2A4-486E-97C7-BDC426895FB1}"/>
          </ac:spMkLst>
        </pc:spChg>
        <pc:spChg chg="mod">
          <ac:chgData name="Christopher A Childress" userId="ef1adcf9-0801-4900-9fb7-abcebbf080a5" providerId="ADAL" clId="{FCFF4835-3CA2-437D-8B70-1EE59E050EB6}" dt="2021-05-12T17:59:23.115" v="5780" actId="14100"/>
          <ac:spMkLst>
            <pc:docMk/>
            <pc:sldMk cId="1791937247" sldId="304"/>
            <ac:spMk id="3" creationId="{B9A9ABE9-68F7-4DF6-AA25-FE4D0171E0C3}"/>
          </ac:spMkLst>
        </pc:spChg>
        <pc:picChg chg="add mod">
          <ac:chgData name="Christopher A Childress" userId="ef1adcf9-0801-4900-9fb7-abcebbf080a5" providerId="ADAL" clId="{FCFF4835-3CA2-437D-8B70-1EE59E050EB6}" dt="2021-05-12T17:57:11.605" v="5432" actId="1076"/>
          <ac:picMkLst>
            <pc:docMk/>
            <pc:sldMk cId="1791937247" sldId="304"/>
            <ac:picMk id="5" creationId="{DC0F6FEE-D229-4009-8B48-873552CF4BE9}"/>
          </ac:picMkLst>
        </pc:picChg>
      </pc:sldChg>
    </pc:docChg>
  </pc:docChgLst>
  <pc:docChgLst>
    <pc:chgData name="Sanju Timsina" userId="S::stimsina@gsu.edu::b7d6a44f-ca23-40f0-bbf5-6e10ef1b8533" providerId="AD" clId="Web-{0EF1361A-01DE-D004-99F3-8772C0E18C55}"/>
    <pc:docChg chg="addSld modSld">
      <pc:chgData name="Sanju Timsina" userId="S::stimsina@gsu.edu::b7d6a44f-ca23-40f0-bbf5-6e10ef1b8533" providerId="AD" clId="Web-{0EF1361A-01DE-D004-99F3-8772C0E18C55}" dt="2021-03-23T16:05:39.258" v="812" actId="14100"/>
      <pc:docMkLst>
        <pc:docMk/>
      </pc:docMkLst>
      <pc:sldChg chg="modSp">
        <pc:chgData name="Sanju Timsina" userId="S::stimsina@gsu.edu::b7d6a44f-ca23-40f0-bbf5-6e10ef1b8533" providerId="AD" clId="Web-{0EF1361A-01DE-D004-99F3-8772C0E18C55}" dt="2021-03-23T16:02:42.221" v="722" actId="20577"/>
        <pc:sldMkLst>
          <pc:docMk/>
          <pc:sldMk cId="1604338956" sldId="270"/>
        </pc:sldMkLst>
        <pc:spChg chg="mod">
          <ac:chgData name="Sanju Timsina" userId="S::stimsina@gsu.edu::b7d6a44f-ca23-40f0-bbf5-6e10ef1b8533" providerId="AD" clId="Web-{0EF1361A-01DE-D004-99F3-8772C0E18C55}" dt="2021-03-23T16:02:42.221" v="722" actId="20577"/>
          <ac:spMkLst>
            <pc:docMk/>
            <pc:sldMk cId="1604338956" sldId="270"/>
            <ac:spMk id="3" creationId="{BBF15DA4-B7B3-423D-980F-D1A48C2419DB}"/>
          </ac:spMkLst>
        </pc:spChg>
      </pc:sldChg>
      <pc:sldChg chg="modSp">
        <pc:chgData name="Sanju Timsina" userId="S::stimsina@gsu.edu::b7d6a44f-ca23-40f0-bbf5-6e10ef1b8533" providerId="AD" clId="Web-{0EF1361A-01DE-D004-99F3-8772C0E18C55}" dt="2021-03-23T14:31:41.570" v="311" actId="14100"/>
        <pc:sldMkLst>
          <pc:docMk/>
          <pc:sldMk cId="4262528496" sldId="277"/>
        </pc:sldMkLst>
        <pc:spChg chg="mod">
          <ac:chgData name="Sanju Timsina" userId="S::stimsina@gsu.edu::b7d6a44f-ca23-40f0-bbf5-6e10ef1b8533" providerId="AD" clId="Web-{0EF1361A-01DE-D004-99F3-8772C0E18C55}" dt="2021-03-23T14:31:41.570" v="311" actId="14100"/>
          <ac:spMkLst>
            <pc:docMk/>
            <pc:sldMk cId="4262528496" sldId="277"/>
            <ac:spMk id="3" creationId="{D37FC261-6053-4EF8-8237-C8FA6F623347}"/>
          </ac:spMkLst>
        </pc:spChg>
      </pc:sldChg>
      <pc:sldChg chg="modSp new">
        <pc:chgData name="Sanju Timsina" userId="S::stimsina@gsu.edu::b7d6a44f-ca23-40f0-bbf5-6e10ef1b8533" providerId="AD" clId="Web-{0EF1361A-01DE-D004-99F3-8772C0E18C55}" dt="2021-03-23T15:25:21.044" v="578" actId="20577"/>
        <pc:sldMkLst>
          <pc:docMk/>
          <pc:sldMk cId="607410186" sldId="278"/>
        </pc:sldMkLst>
        <pc:spChg chg="mod">
          <ac:chgData name="Sanju Timsina" userId="S::stimsina@gsu.edu::b7d6a44f-ca23-40f0-bbf5-6e10ef1b8533" providerId="AD" clId="Web-{0EF1361A-01DE-D004-99F3-8772C0E18C55}" dt="2021-03-23T14:25:59.562" v="154" actId="20577"/>
          <ac:spMkLst>
            <pc:docMk/>
            <pc:sldMk cId="607410186" sldId="278"/>
            <ac:spMk id="2" creationId="{485632A7-4585-4E13-8223-EBFEA67DD5E9}"/>
          </ac:spMkLst>
        </pc:spChg>
        <pc:spChg chg="mod">
          <ac:chgData name="Sanju Timsina" userId="S::stimsina@gsu.edu::b7d6a44f-ca23-40f0-bbf5-6e10ef1b8533" providerId="AD" clId="Web-{0EF1361A-01DE-D004-99F3-8772C0E18C55}" dt="2021-03-23T15:25:21.044" v="578" actId="20577"/>
          <ac:spMkLst>
            <pc:docMk/>
            <pc:sldMk cId="607410186" sldId="278"/>
            <ac:spMk id="3" creationId="{A1C277E2-AE56-4EE1-B8B6-24FD5E1B4479}"/>
          </ac:spMkLst>
        </pc:spChg>
      </pc:sldChg>
      <pc:sldChg chg="modSp new">
        <pc:chgData name="Sanju Timsina" userId="S::stimsina@gsu.edu::b7d6a44f-ca23-40f0-bbf5-6e10ef1b8533" providerId="AD" clId="Web-{0EF1361A-01DE-D004-99F3-8772C0E18C55}" dt="2021-03-23T15:48:13.835" v="707" actId="20577"/>
        <pc:sldMkLst>
          <pc:docMk/>
          <pc:sldMk cId="3252747823" sldId="279"/>
        </pc:sldMkLst>
        <pc:spChg chg="mod">
          <ac:chgData name="Sanju Timsina" userId="S::stimsina@gsu.edu::b7d6a44f-ca23-40f0-bbf5-6e10ef1b8533" providerId="AD" clId="Web-{0EF1361A-01DE-D004-99F3-8772C0E18C55}" dt="2021-03-23T14:35:33.279" v="475" actId="14100"/>
          <ac:spMkLst>
            <pc:docMk/>
            <pc:sldMk cId="3252747823" sldId="279"/>
            <ac:spMk id="2" creationId="{F42B56AA-1E80-4042-A06F-FE517C82FC41}"/>
          </ac:spMkLst>
        </pc:spChg>
        <pc:spChg chg="mod">
          <ac:chgData name="Sanju Timsina" userId="S::stimsina@gsu.edu::b7d6a44f-ca23-40f0-bbf5-6e10ef1b8533" providerId="AD" clId="Web-{0EF1361A-01DE-D004-99F3-8772C0E18C55}" dt="2021-03-23T15:48:13.835" v="707" actId="20577"/>
          <ac:spMkLst>
            <pc:docMk/>
            <pc:sldMk cId="3252747823" sldId="279"/>
            <ac:spMk id="3" creationId="{A7E61EA2-8B26-4AF3-BA10-D3224FCFBC22}"/>
          </ac:spMkLst>
        </pc:spChg>
      </pc:sldChg>
      <pc:sldChg chg="modSp new">
        <pc:chgData name="Sanju Timsina" userId="S::stimsina@gsu.edu::b7d6a44f-ca23-40f0-bbf5-6e10ef1b8533" providerId="AD" clId="Web-{0EF1361A-01DE-D004-99F3-8772C0E18C55}" dt="2021-03-23T16:05:39.258" v="812" actId="14100"/>
        <pc:sldMkLst>
          <pc:docMk/>
          <pc:sldMk cId="3480226977" sldId="280"/>
        </pc:sldMkLst>
        <pc:spChg chg="mod">
          <ac:chgData name="Sanju Timsina" userId="S::stimsina@gsu.edu::b7d6a44f-ca23-40f0-bbf5-6e10ef1b8533" providerId="AD" clId="Web-{0EF1361A-01DE-D004-99F3-8772C0E18C55}" dt="2021-03-23T16:04:11.442" v="743" actId="14100"/>
          <ac:spMkLst>
            <pc:docMk/>
            <pc:sldMk cId="3480226977" sldId="280"/>
            <ac:spMk id="2" creationId="{DAEA9FA9-A2B6-4899-ADD6-8D5E51C96651}"/>
          </ac:spMkLst>
        </pc:spChg>
        <pc:spChg chg="mod">
          <ac:chgData name="Sanju Timsina" userId="S::stimsina@gsu.edu::b7d6a44f-ca23-40f0-bbf5-6e10ef1b8533" providerId="AD" clId="Web-{0EF1361A-01DE-D004-99F3-8772C0E18C55}" dt="2021-03-23T16:05:39.258" v="812" actId="14100"/>
          <ac:spMkLst>
            <pc:docMk/>
            <pc:sldMk cId="3480226977" sldId="280"/>
            <ac:spMk id="3" creationId="{B581329E-06CD-4C77-BFD5-9B6726BD62FA}"/>
          </ac:spMkLst>
        </pc:spChg>
      </pc:sldChg>
    </pc:docChg>
  </pc:docChgLst>
  <pc:docChgLst>
    <pc:chgData name="Sanju Timsina" userId="S::stimsina@gsu.edu::b7d6a44f-ca23-40f0-bbf5-6e10ef1b8533" providerId="AD" clId="Web-{02EB18A0-2C0B-5B23-9098-CD07EA1BC201}"/>
    <pc:docChg chg="addSld delSld">
      <pc:chgData name="Sanju Timsina" userId="S::stimsina@gsu.edu::b7d6a44f-ca23-40f0-bbf5-6e10ef1b8533" providerId="AD" clId="Web-{02EB18A0-2C0B-5B23-9098-CD07EA1BC201}" dt="2021-03-24T15:02:14.493" v="7"/>
      <pc:docMkLst>
        <pc:docMk/>
      </pc:docMkLst>
      <pc:sldChg chg="new del">
        <pc:chgData name="Sanju Timsina" userId="S::stimsina@gsu.edu::b7d6a44f-ca23-40f0-bbf5-6e10ef1b8533" providerId="AD" clId="Web-{02EB18A0-2C0B-5B23-9098-CD07EA1BC201}" dt="2021-03-24T15:02:02.368" v="5"/>
        <pc:sldMkLst>
          <pc:docMk/>
          <pc:sldMk cId="1213966182" sldId="291"/>
        </pc:sldMkLst>
      </pc:sldChg>
      <pc:sldChg chg="new del">
        <pc:chgData name="Sanju Timsina" userId="S::stimsina@gsu.edu::b7d6a44f-ca23-40f0-bbf5-6e10ef1b8533" providerId="AD" clId="Web-{02EB18A0-2C0B-5B23-9098-CD07EA1BC201}" dt="2021-03-24T15:01:59.727" v="4"/>
        <pc:sldMkLst>
          <pc:docMk/>
          <pc:sldMk cId="3333451195" sldId="292"/>
        </pc:sldMkLst>
      </pc:sldChg>
      <pc:sldChg chg="new del">
        <pc:chgData name="Sanju Timsina" userId="S::stimsina@gsu.edu::b7d6a44f-ca23-40f0-bbf5-6e10ef1b8533" providerId="AD" clId="Web-{02EB18A0-2C0B-5B23-9098-CD07EA1BC201}" dt="2021-03-24T15:02:11.743" v="6"/>
        <pc:sldMkLst>
          <pc:docMk/>
          <pc:sldMk cId="412659570" sldId="293"/>
        </pc:sldMkLst>
      </pc:sldChg>
      <pc:sldChg chg="new del">
        <pc:chgData name="Sanju Timsina" userId="S::stimsina@gsu.edu::b7d6a44f-ca23-40f0-bbf5-6e10ef1b8533" providerId="AD" clId="Web-{02EB18A0-2C0B-5B23-9098-CD07EA1BC201}" dt="2021-03-24T15:02:14.493" v="7"/>
        <pc:sldMkLst>
          <pc:docMk/>
          <pc:sldMk cId="3507298616" sldId="294"/>
        </pc:sldMkLst>
      </pc:sldChg>
    </pc:docChg>
  </pc:docChgLst>
  <pc:docChgLst>
    <pc:chgData name="Scott Ryan Burns" userId="S::sburns17@gsu.edu::5839aabe-1dbf-4440-a824-99ba375200b5" providerId="AD" clId="Web-{EE7F9DA9-0B57-0A01-12B8-1BA8AD57D8C7}"/>
    <pc:docChg chg="delSld">
      <pc:chgData name="Scott Ryan Burns" userId="S::sburns17@gsu.edu::5839aabe-1dbf-4440-a824-99ba375200b5" providerId="AD" clId="Web-{EE7F9DA9-0B57-0A01-12B8-1BA8AD57D8C7}" dt="2021-03-22T20:09:04.844" v="2"/>
      <pc:docMkLst>
        <pc:docMk/>
      </pc:docMkLst>
      <pc:sldChg chg="del">
        <pc:chgData name="Scott Ryan Burns" userId="S::sburns17@gsu.edu::5839aabe-1dbf-4440-a824-99ba375200b5" providerId="AD" clId="Web-{EE7F9DA9-0B57-0A01-12B8-1BA8AD57D8C7}" dt="2021-03-22T20:09:04.844" v="2"/>
        <pc:sldMkLst>
          <pc:docMk/>
          <pc:sldMk cId="2965174841" sldId="260"/>
        </pc:sldMkLst>
      </pc:sldChg>
      <pc:sldChg chg="del">
        <pc:chgData name="Scott Ryan Burns" userId="S::sburns17@gsu.edu::5839aabe-1dbf-4440-a824-99ba375200b5" providerId="AD" clId="Web-{EE7F9DA9-0B57-0A01-12B8-1BA8AD57D8C7}" dt="2021-03-22T20:08:46.749" v="1"/>
        <pc:sldMkLst>
          <pc:docMk/>
          <pc:sldMk cId="1356036143" sldId="261"/>
        </pc:sldMkLst>
      </pc:sldChg>
      <pc:sldChg chg="del">
        <pc:chgData name="Scott Ryan Burns" userId="S::sburns17@gsu.edu::5839aabe-1dbf-4440-a824-99ba375200b5" providerId="AD" clId="Web-{EE7F9DA9-0B57-0A01-12B8-1BA8AD57D8C7}" dt="2021-03-22T20:07:36.107" v="0"/>
        <pc:sldMkLst>
          <pc:docMk/>
          <pc:sldMk cId="1660425843" sldId="262"/>
        </pc:sldMkLst>
      </pc:sldChg>
    </pc:docChg>
  </pc:docChgLst>
  <pc:docChgLst>
    <pc:chgData name="Scott Ryan Burns" userId="S::sburns17@gsu.edu::5839aabe-1dbf-4440-a824-99ba375200b5" providerId="AD" clId="Web-{9B16E5D3-2011-F1E9-47F6-EE02808327C0}"/>
    <pc:docChg chg="modSld">
      <pc:chgData name="Scott Ryan Burns" userId="S::sburns17@gsu.edu::5839aabe-1dbf-4440-a824-99ba375200b5" providerId="AD" clId="Web-{9B16E5D3-2011-F1E9-47F6-EE02808327C0}" dt="2021-03-22T13:42:18.044" v="65" actId="20577"/>
      <pc:docMkLst>
        <pc:docMk/>
      </pc:docMkLst>
      <pc:sldChg chg="addSp delSp modSp">
        <pc:chgData name="Scott Ryan Burns" userId="S::sburns17@gsu.edu::5839aabe-1dbf-4440-a824-99ba375200b5" providerId="AD" clId="Web-{9B16E5D3-2011-F1E9-47F6-EE02808327C0}" dt="2021-03-22T12:42:15.261" v="18"/>
        <pc:sldMkLst>
          <pc:docMk/>
          <pc:sldMk cId="234464205" sldId="258"/>
        </pc:sldMkLst>
        <pc:spChg chg="mod">
          <ac:chgData name="Scott Ryan Burns" userId="S::sburns17@gsu.edu::5839aabe-1dbf-4440-a824-99ba375200b5" providerId="AD" clId="Web-{9B16E5D3-2011-F1E9-47F6-EE02808327C0}" dt="2021-03-22T12:42:15.261" v="18"/>
          <ac:spMkLst>
            <pc:docMk/>
            <pc:sldMk cId="234464205" sldId="258"/>
            <ac:spMk id="2" creationId="{C9F28993-F402-4F42-AFB7-DC921C5F3D50}"/>
          </ac:spMkLst>
        </pc:spChg>
        <pc:spChg chg="mod">
          <ac:chgData name="Scott Ryan Burns" userId="S::sburns17@gsu.edu::5839aabe-1dbf-4440-a824-99ba375200b5" providerId="AD" clId="Web-{9B16E5D3-2011-F1E9-47F6-EE02808327C0}" dt="2021-03-22T12:42:15.261" v="18"/>
          <ac:spMkLst>
            <pc:docMk/>
            <pc:sldMk cId="234464205" sldId="258"/>
            <ac:spMk id="3" creationId="{98415D4B-93E7-CE4B-A179-23DE0749F321}"/>
          </ac:spMkLst>
        </pc:spChg>
        <pc:spChg chg="add del">
          <ac:chgData name="Scott Ryan Burns" userId="S::sburns17@gsu.edu::5839aabe-1dbf-4440-a824-99ba375200b5" providerId="AD" clId="Web-{9B16E5D3-2011-F1E9-47F6-EE02808327C0}" dt="2021-03-22T12:42:15.261" v="18"/>
          <ac:spMkLst>
            <pc:docMk/>
            <pc:sldMk cId="234464205" sldId="258"/>
            <ac:spMk id="21" creationId="{4E37AFD8-49EE-4E57-8DAD-71736702727A}"/>
          </ac:spMkLst>
        </pc:spChg>
        <pc:spChg chg="add del">
          <ac:chgData name="Scott Ryan Burns" userId="S::sburns17@gsu.edu::5839aabe-1dbf-4440-a824-99ba375200b5" providerId="AD" clId="Web-{9B16E5D3-2011-F1E9-47F6-EE02808327C0}" dt="2021-03-22T12:42:15.261" v="18"/>
          <ac:spMkLst>
            <pc:docMk/>
            <pc:sldMk cId="234464205" sldId="258"/>
            <ac:spMk id="23" creationId="{134744D3-B068-4646-83B8-525E6D15DF43}"/>
          </ac:spMkLst>
        </pc:spChg>
        <pc:spChg chg="add del">
          <ac:chgData name="Scott Ryan Burns" userId="S::sburns17@gsu.edu::5839aabe-1dbf-4440-a824-99ba375200b5" providerId="AD" clId="Web-{9B16E5D3-2011-F1E9-47F6-EE02808327C0}" dt="2021-03-22T12:42:15.261" v="18"/>
          <ac:spMkLst>
            <pc:docMk/>
            <pc:sldMk cId="234464205" sldId="258"/>
            <ac:spMk id="25" creationId="{15048A18-0381-485F-B557-E17906AE6A95}"/>
          </ac:spMkLst>
        </pc:spChg>
        <pc:spChg chg="add del">
          <ac:chgData name="Scott Ryan Burns" userId="S::sburns17@gsu.edu::5839aabe-1dbf-4440-a824-99ba375200b5" providerId="AD" clId="Web-{9B16E5D3-2011-F1E9-47F6-EE02808327C0}" dt="2021-03-22T12:42:12.605" v="15"/>
          <ac:spMkLst>
            <pc:docMk/>
            <pc:sldMk cId="234464205" sldId="258"/>
            <ac:spMk id="27" creationId="{799A8B4F-0FED-46C0-9186-5A8E116D8744}"/>
          </ac:spMkLst>
        </pc:spChg>
        <pc:spChg chg="add del">
          <ac:chgData name="Scott Ryan Burns" userId="S::sburns17@gsu.edu::5839aabe-1dbf-4440-a824-99ba375200b5" providerId="AD" clId="Web-{9B16E5D3-2011-F1E9-47F6-EE02808327C0}" dt="2021-03-22T12:42:12.605" v="15"/>
          <ac:spMkLst>
            <pc:docMk/>
            <pc:sldMk cId="234464205" sldId="258"/>
            <ac:spMk id="29" creationId="{38A69B74-22E3-47CC-823F-18BE7930C814}"/>
          </ac:spMkLst>
        </pc:spChg>
        <pc:spChg chg="add del">
          <ac:chgData name="Scott Ryan Burns" userId="S::sburns17@gsu.edu::5839aabe-1dbf-4440-a824-99ba375200b5" providerId="AD" clId="Web-{9B16E5D3-2011-F1E9-47F6-EE02808327C0}" dt="2021-03-22T12:42:09.823" v="13"/>
          <ac:spMkLst>
            <pc:docMk/>
            <pc:sldMk cId="234464205" sldId="258"/>
            <ac:spMk id="30" creationId="{C4E4288A-DFC8-40A2-90E5-70E851A933AD}"/>
          </ac:spMkLst>
        </pc:spChg>
        <pc:spChg chg="add del">
          <ac:chgData name="Scott Ryan Burns" userId="S::sburns17@gsu.edu::5839aabe-1dbf-4440-a824-99ba375200b5" providerId="AD" clId="Web-{9B16E5D3-2011-F1E9-47F6-EE02808327C0}" dt="2021-03-22T12:42:12.605" v="15"/>
          <ac:spMkLst>
            <pc:docMk/>
            <pc:sldMk cId="234464205" sldId="258"/>
            <ac:spMk id="31" creationId="{1778637B-5DB8-4A75-B2E6-FC2B1BB9A7DB}"/>
          </ac:spMkLst>
        </pc:spChg>
        <pc:spChg chg="add del">
          <ac:chgData name="Scott Ryan Burns" userId="S::sburns17@gsu.edu::5839aabe-1dbf-4440-a824-99ba375200b5" providerId="AD" clId="Web-{9B16E5D3-2011-F1E9-47F6-EE02808327C0}" dt="2021-03-22T12:42:09.823" v="13"/>
          <ac:spMkLst>
            <pc:docMk/>
            <pc:sldMk cId="234464205" sldId="258"/>
            <ac:spMk id="32" creationId="{A94A2FC9-6D19-473C-B868-99FDB2044AA9}"/>
          </ac:spMkLst>
        </pc:spChg>
        <pc:spChg chg="add">
          <ac:chgData name="Scott Ryan Burns" userId="S::sburns17@gsu.edu::5839aabe-1dbf-4440-a824-99ba375200b5" providerId="AD" clId="Web-{9B16E5D3-2011-F1E9-47F6-EE02808327C0}" dt="2021-03-22T12:42:15.261" v="18"/>
          <ac:spMkLst>
            <pc:docMk/>
            <pc:sldMk cId="234464205" sldId="258"/>
            <ac:spMk id="33" creationId="{799A8B4F-0FED-46C0-9186-5A8E116D8744}"/>
          </ac:spMkLst>
        </pc:spChg>
        <pc:spChg chg="add del">
          <ac:chgData name="Scott Ryan Burns" userId="S::sburns17@gsu.edu::5839aabe-1dbf-4440-a824-99ba375200b5" providerId="AD" clId="Web-{9B16E5D3-2011-F1E9-47F6-EE02808327C0}" dt="2021-03-22T12:42:09.823" v="13"/>
          <ac:spMkLst>
            <pc:docMk/>
            <pc:sldMk cId="234464205" sldId="258"/>
            <ac:spMk id="34" creationId="{8BED0409-854E-49C4-876E-A78C6D881BC8}"/>
          </ac:spMkLst>
        </pc:spChg>
        <pc:spChg chg="add del">
          <ac:chgData name="Scott Ryan Burns" userId="S::sburns17@gsu.edu::5839aabe-1dbf-4440-a824-99ba375200b5" providerId="AD" clId="Web-{9B16E5D3-2011-F1E9-47F6-EE02808327C0}" dt="2021-03-22T12:42:15.245" v="17"/>
          <ac:spMkLst>
            <pc:docMk/>
            <pc:sldMk cId="234464205" sldId="258"/>
            <ac:spMk id="35" creationId="{BDF1A630-2A9B-41A0-92F9-FDA261070EA8}"/>
          </ac:spMkLst>
        </pc:spChg>
        <pc:spChg chg="add del">
          <ac:chgData name="Scott Ryan Burns" userId="S::sburns17@gsu.edu::5839aabe-1dbf-4440-a824-99ba375200b5" providerId="AD" clId="Web-{9B16E5D3-2011-F1E9-47F6-EE02808327C0}" dt="2021-03-22T12:42:09.823" v="13"/>
          <ac:spMkLst>
            <pc:docMk/>
            <pc:sldMk cId="234464205" sldId="258"/>
            <ac:spMk id="36" creationId="{D4340B2E-01FD-4F5D-9C4D-AD3923AD20BA}"/>
          </ac:spMkLst>
        </pc:spChg>
        <pc:spChg chg="add del">
          <ac:chgData name="Scott Ryan Burns" userId="S::sburns17@gsu.edu::5839aabe-1dbf-4440-a824-99ba375200b5" providerId="AD" clId="Web-{9B16E5D3-2011-F1E9-47F6-EE02808327C0}" dt="2021-03-22T12:42:12.605" v="15"/>
          <ac:spMkLst>
            <pc:docMk/>
            <pc:sldMk cId="234464205" sldId="258"/>
            <ac:spMk id="38" creationId="{0035A30C-45F3-4EFB-B2E8-6E2A11843D39}"/>
          </ac:spMkLst>
        </pc:spChg>
        <pc:spChg chg="add del">
          <ac:chgData name="Scott Ryan Burns" userId="S::sburns17@gsu.edu::5839aabe-1dbf-4440-a824-99ba375200b5" providerId="AD" clId="Web-{9B16E5D3-2011-F1E9-47F6-EE02808327C0}" dt="2021-03-22T12:42:15.245" v="17"/>
          <ac:spMkLst>
            <pc:docMk/>
            <pc:sldMk cId="234464205" sldId="258"/>
            <ac:spMk id="40" creationId="{0DA909B4-15FF-46A6-8A7F-7AEF977FE9ED}"/>
          </ac:spMkLst>
        </pc:spChg>
        <pc:spChg chg="add del">
          <ac:chgData name="Scott Ryan Burns" userId="S::sburns17@gsu.edu::5839aabe-1dbf-4440-a824-99ba375200b5" providerId="AD" clId="Web-{9B16E5D3-2011-F1E9-47F6-EE02808327C0}" dt="2021-03-22T12:42:15.245" v="17"/>
          <ac:spMkLst>
            <pc:docMk/>
            <pc:sldMk cId="234464205" sldId="258"/>
            <ac:spMk id="41" creationId="{1382A32C-5B0C-4B1C-A074-76C6DBCC9F87}"/>
          </ac:spMkLst>
        </pc:spChg>
        <pc:spChg chg="add">
          <ac:chgData name="Scott Ryan Burns" userId="S::sburns17@gsu.edu::5839aabe-1dbf-4440-a824-99ba375200b5" providerId="AD" clId="Web-{9B16E5D3-2011-F1E9-47F6-EE02808327C0}" dt="2021-03-22T12:42:15.261" v="18"/>
          <ac:spMkLst>
            <pc:docMk/>
            <pc:sldMk cId="234464205" sldId="258"/>
            <ac:spMk id="42" creationId="{38A69B74-22E3-47CC-823F-18BE7930C814}"/>
          </ac:spMkLst>
        </pc:spChg>
        <pc:spChg chg="add">
          <ac:chgData name="Scott Ryan Burns" userId="S::sburns17@gsu.edu::5839aabe-1dbf-4440-a824-99ba375200b5" providerId="AD" clId="Web-{9B16E5D3-2011-F1E9-47F6-EE02808327C0}" dt="2021-03-22T12:42:15.261" v="18"/>
          <ac:spMkLst>
            <pc:docMk/>
            <pc:sldMk cId="234464205" sldId="258"/>
            <ac:spMk id="43" creationId="{1778637B-5DB8-4A75-B2E6-FC2B1BB9A7DB}"/>
          </ac:spMkLst>
        </pc:spChg>
        <pc:spChg chg="add">
          <ac:chgData name="Scott Ryan Burns" userId="S::sburns17@gsu.edu::5839aabe-1dbf-4440-a824-99ba375200b5" providerId="AD" clId="Web-{9B16E5D3-2011-F1E9-47F6-EE02808327C0}" dt="2021-03-22T12:42:15.261" v="18"/>
          <ac:spMkLst>
            <pc:docMk/>
            <pc:sldMk cId="234464205" sldId="258"/>
            <ac:spMk id="44" creationId="{0035A30C-45F3-4EFB-B2E8-6E2A11843D39}"/>
          </ac:spMkLst>
        </pc:spChg>
        <pc:grpChg chg="add del">
          <ac:chgData name="Scott Ryan Burns" userId="S::sburns17@gsu.edu::5839aabe-1dbf-4440-a824-99ba375200b5" providerId="AD" clId="Web-{9B16E5D3-2011-F1E9-47F6-EE02808327C0}" dt="2021-03-22T12:42:15.245" v="17"/>
          <ac:grpSpMkLst>
            <pc:docMk/>
            <pc:sldMk cId="234464205" sldId="258"/>
            <ac:grpSpMk id="37" creationId="{19A6B5CE-CB1D-48EE-8B43-E952235C8371}"/>
          </ac:grpSpMkLst>
        </pc:grpChg>
        <pc:picChg chg="mod">
          <ac:chgData name="Scott Ryan Burns" userId="S::sburns17@gsu.edu::5839aabe-1dbf-4440-a824-99ba375200b5" providerId="AD" clId="Web-{9B16E5D3-2011-F1E9-47F6-EE02808327C0}" dt="2021-03-22T12:42:15.261" v="18"/>
          <ac:picMkLst>
            <pc:docMk/>
            <pc:sldMk cId="234464205" sldId="258"/>
            <ac:picMk id="4" creationId="{8B80723B-CB1F-4B2C-B78B-906E453D7D1B}"/>
          </ac:picMkLst>
        </pc:picChg>
        <pc:picChg chg="mod ord">
          <ac:chgData name="Scott Ryan Burns" userId="S::sburns17@gsu.edu::5839aabe-1dbf-4440-a824-99ba375200b5" providerId="AD" clId="Web-{9B16E5D3-2011-F1E9-47F6-EE02808327C0}" dt="2021-03-22T12:42:15.261" v="18"/>
          <ac:picMkLst>
            <pc:docMk/>
            <pc:sldMk cId="234464205" sldId="258"/>
            <ac:picMk id="5" creationId="{A4FF4A08-D718-49CB-A59A-EC0B2769B58B}"/>
          </ac:picMkLst>
        </pc:picChg>
        <pc:picChg chg="mod ord">
          <ac:chgData name="Scott Ryan Burns" userId="S::sburns17@gsu.edu::5839aabe-1dbf-4440-a824-99ba375200b5" providerId="AD" clId="Web-{9B16E5D3-2011-F1E9-47F6-EE02808327C0}" dt="2021-03-22T12:42:15.261" v="18"/>
          <ac:picMkLst>
            <pc:docMk/>
            <pc:sldMk cId="234464205" sldId="258"/>
            <ac:picMk id="6" creationId="{AAFBBDA3-3F9B-42D0-ACA6-AD6BE462E9ED}"/>
          </ac:picMkLst>
        </pc:picChg>
        <pc:picChg chg="add del">
          <ac:chgData name="Scott Ryan Burns" userId="S::sburns17@gsu.edu::5839aabe-1dbf-4440-a824-99ba375200b5" providerId="AD" clId="Web-{9B16E5D3-2011-F1E9-47F6-EE02808327C0}" dt="2021-03-22T12:42:12.605" v="15"/>
          <ac:picMkLst>
            <pc:docMk/>
            <pc:sldMk cId="234464205" sldId="258"/>
            <ac:picMk id="28" creationId="{DA6861EE-7660-46C9-80BD-173B8F7454B8}"/>
          </ac:picMkLst>
        </pc:picChg>
        <pc:picChg chg="add">
          <ac:chgData name="Scott Ryan Burns" userId="S::sburns17@gsu.edu::5839aabe-1dbf-4440-a824-99ba375200b5" providerId="AD" clId="Web-{9B16E5D3-2011-F1E9-47F6-EE02808327C0}" dt="2021-03-22T12:42:15.261" v="18"/>
          <ac:picMkLst>
            <pc:docMk/>
            <pc:sldMk cId="234464205" sldId="258"/>
            <ac:picMk id="39" creationId="{DA6861EE-7660-46C9-80BD-173B8F7454B8}"/>
          </ac:picMkLst>
        </pc:picChg>
      </pc:sldChg>
      <pc:sldChg chg="modSp">
        <pc:chgData name="Scott Ryan Burns" userId="S::sburns17@gsu.edu::5839aabe-1dbf-4440-a824-99ba375200b5" providerId="AD" clId="Web-{9B16E5D3-2011-F1E9-47F6-EE02808327C0}" dt="2021-03-22T12:24:40.706" v="4" actId="20577"/>
        <pc:sldMkLst>
          <pc:docMk/>
          <pc:sldMk cId="2965174841" sldId="260"/>
        </pc:sldMkLst>
        <pc:spChg chg="mod">
          <ac:chgData name="Scott Ryan Burns" userId="S::sburns17@gsu.edu::5839aabe-1dbf-4440-a824-99ba375200b5" providerId="AD" clId="Web-{9B16E5D3-2011-F1E9-47F6-EE02808327C0}" dt="2021-03-22T12:24:40.706" v="4" actId="20577"/>
          <ac:spMkLst>
            <pc:docMk/>
            <pc:sldMk cId="2965174841" sldId="260"/>
            <ac:spMk id="3" creationId="{98415D4B-93E7-CE4B-A179-23DE0749F321}"/>
          </ac:spMkLst>
        </pc:spChg>
      </pc:sldChg>
      <pc:sldChg chg="modSp">
        <pc:chgData name="Scott Ryan Burns" userId="S::sburns17@gsu.edu::5839aabe-1dbf-4440-a824-99ba375200b5" providerId="AD" clId="Web-{9B16E5D3-2011-F1E9-47F6-EE02808327C0}" dt="2021-03-22T12:24:29.565" v="2" actId="20577"/>
        <pc:sldMkLst>
          <pc:docMk/>
          <pc:sldMk cId="1356036143" sldId="261"/>
        </pc:sldMkLst>
        <pc:spChg chg="mod">
          <ac:chgData name="Scott Ryan Burns" userId="S::sburns17@gsu.edu::5839aabe-1dbf-4440-a824-99ba375200b5" providerId="AD" clId="Web-{9B16E5D3-2011-F1E9-47F6-EE02808327C0}" dt="2021-03-22T12:24:29.565" v="2" actId="20577"/>
          <ac:spMkLst>
            <pc:docMk/>
            <pc:sldMk cId="1356036143" sldId="261"/>
            <ac:spMk id="3" creationId="{98415D4B-93E7-CE4B-A179-23DE0749F321}"/>
          </ac:spMkLst>
        </pc:spChg>
      </pc:sldChg>
      <pc:sldChg chg="modSp">
        <pc:chgData name="Scott Ryan Burns" userId="S::sburns17@gsu.edu::5839aabe-1dbf-4440-a824-99ba375200b5" providerId="AD" clId="Web-{9B16E5D3-2011-F1E9-47F6-EE02808327C0}" dt="2021-03-22T13:42:18.044" v="65" actId="20577"/>
        <pc:sldMkLst>
          <pc:docMk/>
          <pc:sldMk cId="1660425843" sldId="262"/>
        </pc:sldMkLst>
        <pc:spChg chg="mod">
          <ac:chgData name="Scott Ryan Burns" userId="S::sburns17@gsu.edu::5839aabe-1dbf-4440-a824-99ba375200b5" providerId="AD" clId="Web-{9B16E5D3-2011-F1E9-47F6-EE02808327C0}" dt="2021-03-22T13:42:18.044" v="65" actId="20577"/>
          <ac:spMkLst>
            <pc:docMk/>
            <pc:sldMk cId="1660425843" sldId="262"/>
            <ac:spMk id="3" creationId="{98415D4B-93E7-CE4B-A179-23DE0749F321}"/>
          </ac:spMkLst>
        </pc:spChg>
      </pc:sldChg>
    </pc:docChg>
  </pc:docChgLst>
  <pc:docChgLst>
    <pc:chgData name="Scott Ryan Burns" userId="S::sburns17@gsu.edu::5839aabe-1dbf-4440-a824-99ba375200b5" providerId="AD" clId="Web-{EBBE8D7A-EBC1-4EFD-916C-A4CB04392CB3}"/>
    <pc:docChg chg="addSld delSld modSld sldOrd">
      <pc:chgData name="Scott Ryan Burns" userId="S::sburns17@gsu.edu::5839aabe-1dbf-4440-a824-99ba375200b5" providerId="AD" clId="Web-{EBBE8D7A-EBC1-4EFD-916C-A4CB04392CB3}" dt="2021-03-22T05:00:48.839" v="361" actId="20577"/>
      <pc:docMkLst>
        <pc:docMk/>
      </pc:docMkLst>
      <pc:sldChg chg="addSp delSp modSp add mod ord replId setBg">
        <pc:chgData name="Scott Ryan Burns" userId="S::sburns17@gsu.edu::5839aabe-1dbf-4440-a824-99ba375200b5" providerId="AD" clId="Web-{EBBE8D7A-EBC1-4EFD-916C-A4CB04392CB3}" dt="2021-03-22T04:44:28.582" v="334" actId="20577"/>
        <pc:sldMkLst>
          <pc:docMk/>
          <pc:sldMk cId="234464205" sldId="258"/>
        </pc:sldMkLst>
        <pc:spChg chg="mod">
          <ac:chgData name="Scott Ryan Burns" userId="S::sburns17@gsu.edu::5839aabe-1dbf-4440-a824-99ba375200b5" providerId="AD" clId="Web-{EBBE8D7A-EBC1-4EFD-916C-A4CB04392CB3}" dt="2021-03-22T04:21:15.362" v="142"/>
          <ac:spMkLst>
            <pc:docMk/>
            <pc:sldMk cId="234464205" sldId="258"/>
            <ac:spMk id="2" creationId="{C9F28993-F402-4F42-AFB7-DC921C5F3D50}"/>
          </ac:spMkLst>
        </pc:spChg>
        <pc:spChg chg="mod">
          <ac:chgData name="Scott Ryan Burns" userId="S::sburns17@gsu.edu::5839aabe-1dbf-4440-a824-99ba375200b5" providerId="AD" clId="Web-{EBBE8D7A-EBC1-4EFD-916C-A4CB04392CB3}" dt="2021-03-22T04:44:28.582" v="334" actId="20577"/>
          <ac:spMkLst>
            <pc:docMk/>
            <pc:sldMk cId="234464205" sldId="258"/>
            <ac:spMk id="3" creationId="{98415D4B-93E7-CE4B-A179-23DE0749F321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1:15.362" v="142"/>
          <ac:spMkLst>
            <pc:docMk/>
            <pc:sldMk cId="234464205" sldId="258"/>
            <ac:spMk id="8" creationId="{33CD251C-A887-4D2F-925B-FC097198538B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1:15.362" v="142"/>
          <ac:spMkLst>
            <pc:docMk/>
            <pc:sldMk cId="234464205" sldId="258"/>
            <ac:spMk id="9" creationId="{3B2069EE-A08E-44F0-B3F9-3CF8CC2DCAD5}"/>
          </ac:spMkLst>
        </pc:spChg>
        <pc:spChg chg="add del">
          <ac:chgData name="Scott Ryan Burns" userId="S::sburns17@gsu.edu::5839aabe-1dbf-4440-a824-99ba375200b5" providerId="AD" clId="Web-{EBBE8D7A-EBC1-4EFD-916C-A4CB04392CB3}" dt="2021-03-22T04:14:03.713" v="104"/>
          <ac:spMkLst>
            <pc:docMk/>
            <pc:sldMk cId="234464205" sldId="258"/>
            <ac:spMk id="11" creationId="{799A8B4F-0FED-46C0-9186-5A8E116D8744}"/>
          </ac:spMkLst>
        </pc:spChg>
        <pc:spChg chg="add del">
          <ac:chgData name="Scott Ryan Burns" userId="S::sburns17@gsu.edu::5839aabe-1dbf-4440-a824-99ba375200b5" providerId="AD" clId="Web-{EBBE8D7A-EBC1-4EFD-916C-A4CB04392CB3}" dt="2021-03-22T04:14:03.713" v="104"/>
          <ac:spMkLst>
            <pc:docMk/>
            <pc:sldMk cId="234464205" sldId="258"/>
            <ac:spMk id="15" creationId="{38A69B74-22E3-47CC-823F-18BE7930C814}"/>
          </ac:spMkLst>
        </pc:spChg>
        <pc:spChg chg="add del">
          <ac:chgData name="Scott Ryan Burns" userId="S::sburns17@gsu.edu::5839aabe-1dbf-4440-a824-99ba375200b5" providerId="AD" clId="Web-{EBBE8D7A-EBC1-4EFD-916C-A4CB04392CB3}" dt="2021-03-22T04:14:03.713" v="104"/>
          <ac:spMkLst>
            <pc:docMk/>
            <pc:sldMk cId="234464205" sldId="258"/>
            <ac:spMk id="17" creationId="{1778637B-5DB8-4A75-B2E6-FC2B1BB9A7DB}"/>
          </ac:spMkLst>
        </pc:spChg>
        <pc:spChg chg="add del">
          <ac:chgData name="Scott Ryan Burns" userId="S::sburns17@gsu.edu::5839aabe-1dbf-4440-a824-99ba375200b5" providerId="AD" clId="Web-{EBBE8D7A-EBC1-4EFD-916C-A4CB04392CB3}" dt="2021-03-22T04:14:03.713" v="104"/>
          <ac:spMkLst>
            <pc:docMk/>
            <pc:sldMk cId="234464205" sldId="258"/>
            <ac:spMk id="19" creationId="{0035A30C-45F3-4EFB-B2E8-6E2A11843D39}"/>
          </ac:spMkLst>
        </pc:spChg>
        <pc:spChg chg="add">
          <ac:chgData name="Scott Ryan Burns" userId="S::sburns17@gsu.edu::5839aabe-1dbf-4440-a824-99ba375200b5" providerId="AD" clId="Web-{EBBE8D7A-EBC1-4EFD-916C-A4CB04392CB3}" dt="2021-03-22T04:21:15.362" v="142"/>
          <ac:spMkLst>
            <pc:docMk/>
            <pc:sldMk cId="234464205" sldId="258"/>
            <ac:spMk id="21" creationId="{4E37AFD8-49EE-4E57-8DAD-71736702727A}"/>
          </ac:spMkLst>
        </pc:spChg>
        <pc:spChg chg="add">
          <ac:chgData name="Scott Ryan Burns" userId="S::sburns17@gsu.edu::5839aabe-1dbf-4440-a824-99ba375200b5" providerId="AD" clId="Web-{EBBE8D7A-EBC1-4EFD-916C-A4CB04392CB3}" dt="2021-03-22T04:21:15.362" v="142"/>
          <ac:spMkLst>
            <pc:docMk/>
            <pc:sldMk cId="234464205" sldId="258"/>
            <ac:spMk id="23" creationId="{134744D3-B068-4646-83B8-525E6D15DF43}"/>
          </ac:spMkLst>
        </pc:spChg>
        <pc:spChg chg="add">
          <ac:chgData name="Scott Ryan Burns" userId="S::sburns17@gsu.edu::5839aabe-1dbf-4440-a824-99ba375200b5" providerId="AD" clId="Web-{EBBE8D7A-EBC1-4EFD-916C-A4CB04392CB3}" dt="2021-03-22T04:21:15.362" v="142"/>
          <ac:spMkLst>
            <pc:docMk/>
            <pc:sldMk cId="234464205" sldId="258"/>
            <ac:spMk id="25" creationId="{15048A18-0381-485F-B557-E17906AE6A95}"/>
          </ac:spMkLst>
        </pc:spChg>
        <pc:grpChg chg="add del">
          <ac:chgData name="Scott Ryan Burns" userId="S::sburns17@gsu.edu::5839aabe-1dbf-4440-a824-99ba375200b5" providerId="AD" clId="Web-{EBBE8D7A-EBC1-4EFD-916C-A4CB04392CB3}" dt="2021-03-22T04:21:15.362" v="142"/>
          <ac:grpSpMkLst>
            <pc:docMk/>
            <pc:sldMk cId="234464205" sldId="258"/>
            <ac:grpSpMk id="10" creationId="{9C6E8597-0CCE-4A8A-9326-AA52691A1C81}"/>
          </ac:grpSpMkLst>
        </pc:grpChg>
        <pc:picChg chg="add mod ord">
          <ac:chgData name="Scott Ryan Burns" userId="S::sburns17@gsu.edu::5839aabe-1dbf-4440-a824-99ba375200b5" providerId="AD" clId="Web-{EBBE8D7A-EBC1-4EFD-916C-A4CB04392CB3}" dt="2021-03-22T04:21:15.362" v="142"/>
          <ac:picMkLst>
            <pc:docMk/>
            <pc:sldMk cId="234464205" sldId="258"/>
            <ac:picMk id="4" creationId="{8B80723B-CB1F-4B2C-B78B-906E453D7D1B}"/>
          </ac:picMkLst>
        </pc:picChg>
        <pc:picChg chg="add mod">
          <ac:chgData name="Scott Ryan Burns" userId="S::sburns17@gsu.edu::5839aabe-1dbf-4440-a824-99ba375200b5" providerId="AD" clId="Web-{EBBE8D7A-EBC1-4EFD-916C-A4CB04392CB3}" dt="2021-03-22T04:21:15.362" v="142"/>
          <ac:picMkLst>
            <pc:docMk/>
            <pc:sldMk cId="234464205" sldId="258"/>
            <ac:picMk id="5" creationId="{A4FF4A08-D718-49CB-A59A-EC0B2769B58B}"/>
          </ac:picMkLst>
        </pc:picChg>
        <pc:picChg chg="add mod ord">
          <ac:chgData name="Scott Ryan Burns" userId="S::sburns17@gsu.edu::5839aabe-1dbf-4440-a824-99ba375200b5" providerId="AD" clId="Web-{EBBE8D7A-EBC1-4EFD-916C-A4CB04392CB3}" dt="2021-03-22T04:21:15.362" v="142"/>
          <ac:picMkLst>
            <pc:docMk/>
            <pc:sldMk cId="234464205" sldId="258"/>
            <ac:picMk id="6" creationId="{AAFBBDA3-3F9B-42D0-ACA6-AD6BE462E9ED}"/>
          </ac:picMkLst>
        </pc:picChg>
        <pc:picChg chg="add del">
          <ac:chgData name="Scott Ryan Burns" userId="S::sburns17@gsu.edu::5839aabe-1dbf-4440-a824-99ba375200b5" providerId="AD" clId="Web-{EBBE8D7A-EBC1-4EFD-916C-A4CB04392CB3}" dt="2021-03-22T04:14:03.713" v="104"/>
          <ac:picMkLst>
            <pc:docMk/>
            <pc:sldMk cId="234464205" sldId="258"/>
            <ac:picMk id="13" creationId="{DA6861EE-7660-46C9-80BD-173B8F7454B8}"/>
          </ac:picMkLst>
        </pc:picChg>
      </pc:sldChg>
      <pc:sldChg chg="new del">
        <pc:chgData name="Scott Ryan Burns" userId="S::sburns17@gsu.edu::5839aabe-1dbf-4440-a824-99ba375200b5" providerId="AD" clId="Web-{EBBE8D7A-EBC1-4EFD-916C-A4CB04392CB3}" dt="2021-03-22T04:01:24.523" v="1"/>
        <pc:sldMkLst>
          <pc:docMk/>
          <pc:sldMk cId="3285267815" sldId="258"/>
        </pc:sldMkLst>
      </pc:sldChg>
      <pc:sldChg chg="addSp delSp modSp add del mod replId setClrOvrMap">
        <pc:chgData name="Scott Ryan Burns" userId="S::sburns17@gsu.edu::5839aabe-1dbf-4440-a824-99ba375200b5" providerId="AD" clId="Web-{EBBE8D7A-EBC1-4EFD-916C-A4CB04392CB3}" dt="2021-03-22T04:24:11.319" v="166"/>
        <pc:sldMkLst>
          <pc:docMk/>
          <pc:sldMk cId="3224366189" sldId="259"/>
        </pc:sldMkLst>
        <pc:spChg chg="mod">
          <ac:chgData name="Scott Ryan Burns" userId="S::sburns17@gsu.edu::5839aabe-1dbf-4440-a824-99ba375200b5" providerId="AD" clId="Web-{EBBE8D7A-EBC1-4EFD-916C-A4CB04392CB3}" dt="2021-03-22T04:20:37.454" v="141" actId="20577"/>
          <ac:spMkLst>
            <pc:docMk/>
            <pc:sldMk cId="3224366189" sldId="259"/>
            <ac:spMk id="2" creationId="{C9F28993-F402-4F42-AFB7-DC921C5F3D50}"/>
          </ac:spMkLst>
        </pc:spChg>
        <pc:spChg chg="mod">
          <ac:chgData name="Scott Ryan Burns" userId="S::sburns17@gsu.edu::5839aabe-1dbf-4440-a824-99ba375200b5" providerId="AD" clId="Web-{EBBE8D7A-EBC1-4EFD-916C-A4CB04392CB3}" dt="2021-03-22T04:20:12.532" v="133" actId="20577"/>
          <ac:spMkLst>
            <pc:docMk/>
            <pc:sldMk cId="3224366189" sldId="259"/>
            <ac:spMk id="3" creationId="{98415D4B-93E7-CE4B-A179-23DE0749F321}"/>
          </ac:spMkLst>
        </pc:spChg>
        <pc:spChg chg="add del">
          <ac:chgData name="Scott Ryan Burns" userId="S::sburns17@gsu.edu::5839aabe-1dbf-4440-a824-99ba375200b5" providerId="AD" clId="Web-{EBBE8D7A-EBC1-4EFD-916C-A4CB04392CB3}" dt="2021-03-22T04:18:10.493" v="121"/>
          <ac:spMkLst>
            <pc:docMk/>
            <pc:sldMk cId="3224366189" sldId="259"/>
            <ac:spMk id="8" creationId="{33CD251C-A887-4D2F-925B-FC097198538B}"/>
          </ac:spMkLst>
        </pc:spChg>
        <pc:spChg chg="add del">
          <ac:chgData name="Scott Ryan Burns" userId="S::sburns17@gsu.edu::5839aabe-1dbf-4440-a824-99ba375200b5" providerId="AD" clId="Web-{EBBE8D7A-EBC1-4EFD-916C-A4CB04392CB3}" dt="2021-03-22T04:18:10.493" v="121"/>
          <ac:spMkLst>
            <pc:docMk/>
            <pc:sldMk cId="3224366189" sldId="259"/>
            <ac:spMk id="9" creationId="{3B2069EE-A08E-44F0-B3F9-3CF8CC2DCAD5}"/>
          </ac:spMkLst>
        </pc:spChg>
        <pc:spChg chg="add">
          <ac:chgData name="Scott Ryan Burns" userId="S::sburns17@gsu.edu::5839aabe-1dbf-4440-a824-99ba375200b5" providerId="AD" clId="Web-{EBBE8D7A-EBC1-4EFD-916C-A4CB04392CB3}" dt="2021-03-22T04:18:10.493" v="121"/>
          <ac:spMkLst>
            <pc:docMk/>
            <pc:sldMk cId="3224366189" sldId="259"/>
            <ac:spMk id="18" creationId="{8FC9BE17-9A7B-462D-AE50-3D8777387304}"/>
          </ac:spMkLst>
        </pc:spChg>
        <pc:spChg chg="add">
          <ac:chgData name="Scott Ryan Burns" userId="S::sburns17@gsu.edu::5839aabe-1dbf-4440-a824-99ba375200b5" providerId="AD" clId="Web-{EBBE8D7A-EBC1-4EFD-916C-A4CB04392CB3}" dt="2021-03-22T04:18:10.493" v="121"/>
          <ac:spMkLst>
            <pc:docMk/>
            <pc:sldMk cId="3224366189" sldId="259"/>
            <ac:spMk id="19" creationId="{3EBE8569-6AEC-4B8C-8D53-2DE337CDBA65}"/>
          </ac:spMkLst>
        </pc:spChg>
        <pc:spChg chg="add">
          <ac:chgData name="Scott Ryan Burns" userId="S::sburns17@gsu.edu::5839aabe-1dbf-4440-a824-99ba375200b5" providerId="AD" clId="Web-{EBBE8D7A-EBC1-4EFD-916C-A4CB04392CB3}" dt="2021-03-22T04:18:10.493" v="121"/>
          <ac:spMkLst>
            <pc:docMk/>
            <pc:sldMk cId="3224366189" sldId="259"/>
            <ac:spMk id="20" creationId="{55D4142C-5077-457F-A6AD-3FECFDB39685}"/>
          </ac:spMkLst>
        </pc:spChg>
        <pc:spChg chg="add del">
          <ac:chgData name="Scott Ryan Burns" userId="S::sburns17@gsu.edu::5839aabe-1dbf-4440-a824-99ba375200b5" providerId="AD" clId="Web-{EBBE8D7A-EBC1-4EFD-916C-A4CB04392CB3}" dt="2021-03-22T04:18:10.478" v="120"/>
          <ac:spMkLst>
            <pc:docMk/>
            <pc:sldMk cId="3224366189" sldId="259"/>
            <ac:spMk id="21" creationId="{9AA72BD9-2C5A-4EDC-931F-5AA08EACA0F3}"/>
          </ac:spMkLst>
        </pc:spChg>
        <pc:spChg chg="add">
          <ac:chgData name="Scott Ryan Burns" userId="S::sburns17@gsu.edu::5839aabe-1dbf-4440-a824-99ba375200b5" providerId="AD" clId="Web-{EBBE8D7A-EBC1-4EFD-916C-A4CB04392CB3}" dt="2021-03-22T04:18:10.493" v="121"/>
          <ac:spMkLst>
            <pc:docMk/>
            <pc:sldMk cId="3224366189" sldId="259"/>
            <ac:spMk id="22" creationId="{7A5F0580-5EE9-419F-96EE-B6529EF6E7D0}"/>
          </ac:spMkLst>
        </pc:spChg>
        <pc:spChg chg="add del">
          <ac:chgData name="Scott Ryan Burns" userId="S::sburns17@gsu.edu::5839aabe-1dbf-4440-a824-99ba375200b5" providerId="AD" clId="Web-{EBBE8D7A-EBC1-4EFD-916C-A4CB04392CB3}" dt="2021-03-22T04:18:10.478" v="120"/>
          <ac:spMkLst>
            <pc:docMk/>
            <pc:sldMk cId="3224366189" sldId="259"/>
            <ac:spMk id="23" creationId="{DD3981AC-7B61-4947-BCF3-F7AA7FA385B9}"/>
          </ac:spMkLst>
        </pc:spChg>
        <pc:spChg chg="add del">
          <ac:chgData name="Scott Ryan Burns" userId="S::sburns17@gsu.edu::5839aabe-1dbf-4440-a824-99ba375200b5" providerId="AD" clId="Web-{EBBE8D7A-EBC1-4EFD-916C-A4CB04392CB3}" dt="2021-03-22T04:18:10.478" v="120"/>
          <ac:spMkLst>
            <pc:docMk/>
            <pc:sldMk cId="3224366189" sldId="259"/>
            <ac:spMk id="25" creationId="{55D4142C-5077-457F-A6AD-3FECFDB39685}"/>
          </ac:spMkLst>
        </pc:spChg>
        <pc:spChg chg="add del">
          <ac:chgData name="Scott Ryan Burns" userId="S::sburns17@gsu.edu::5839aabe-1dbf-4440-a824-99ba375200b5" providerId="AD" clId="Web-{EBBE8D7A-EBC1-4EFD-916C-A4CB04392CB3}" dt="2021-03-22T04:18:10.478" v="120"/>
          <ac:spMkLst>
            <pc:docMk/>
            <pc:sldMk cId="3224366189" sldId="259"/>
            <ac:spMk id="27" creationId="{7A5F0580-5EE9-419F-96EE-B6529EF6E7D0}"/>
          </ac:spMkLst>
        </pc:spChg>
        <pc:grpChg chg="add del">
          <ac:chgData name="Scott Ryan Burns" userId="S::sburns17@gsu.edu::5839aabe-1dbf-4440-a824-99ba375200b5" providerId="AD" clId="Web-{EBBE8D7A-EBC1-4EFD-916C-A4CB04392CB3}" dt="2021-03-22T04:18:10.493" v="121"/>
          <ac:grpSpMkLst>
            <pc:docMk/>
            <pc:sldMk cId="3224366189" sldId="259"/>
            <ac:grpSpMk id="10" creationId="{9C6E8597-0CCE-4A8A-9326-AA52691A1C81}"/>
          </ac:grpSpMkLst>
        </pc:grpChg>
        <pc:picChg chg="mod ord">
          <ac:chgData name="Scott Ryan Burns" userId="S::sburns17@gsu.edu::5839aabe-1dbf-4440-a824-99ba375200b5" providerId="AD" clId="Web-{EBBE8D7A-EBC1-4EFD-916C-A4CB04392CB3}" dt="2021-03-22T04:18:10.493" v="121"/>
          <ac:picMkLst>
            <pc:docMk/>
            <pc:sldMk cId="3224366189" sldId="259"/>
            <ac:picMk id="4" creationId="{8B80723B-CB1F-4B2C-B78B-906E453D7D1B}"/>
          </ac:picMkLst>
        </pc:picChg>
        <pc:picChg chg="del">
          <ac:chgData name="Scott Ryan Burns" userId="S::sburns17@gsu.edu::5839aabe-1dbf-4440-a824-99ba375200b5" providerId="AD" clId="Web-{EBBE8D7A-EBC1-4EFD-916C-A4CB04392CB3}" dt="2021-03-22T04:15:50.513" v="108"/>
          <ac:picMkLst>
            <pc:docMk/>
            <pc:sldMk cId="3224366189" sldId="259"/>
            <ac:picMk id="5" creationId="{A4FF4A08-D718-49CB-A59A-EC0B2769B58B}"/>
          </ac:picMkLst>
        </pc:picChg>
        <pc:picChg chg="del">
          <ac:chgData name="Scott Ryan Burns" userId="S::sburns17@gsu.edu::5839aabe-1dbf-4440-a824-99ba375200b5" providerId="AD" clId="Web-{EBBE8D7A-EBC1-4EFD-916C-A4CB04392CB3}" dt="2021-03-22T04:15:47.841" v="107"/>
          <ac:picMkLst>
            <pc:docMk/>
            <pc:sldMk cId="3224366189" sldId="259"/>
            <ac:picMk id="6" creationId="{AAFBBDA3-3F9B-42D0-ACA6-AD6BE462E9ED}"/>
          </ac:picMkLst>
        </pc:picChg>
      </pc:sldChg>
      <pc:sldChg chg="addSp delSp modSp add replId">
        <pc:chgData name="Scott Ryan Burns" userId="S::sburns17@gsu.edu::5839aabe-1dbf-4440-a824-99ba375200b5" providerId="AD" clId="Web-{EBBE8D7A-EBC1-4EFD-916C-A4CB04392CB3}" dt="2021-03-22T04:49:54.418" v="346" actId="20577"/>
        <pc:sldMkLst>
          <pc:docMk/>
          <pc:sldMk cId="2965174841" sldId="260"/>
        </pc:sldMkLst>
        <pc:spChg chg="mod">
          <ac:chgData name="Scott Ryan Burns" userId="S::sburns17@gsu.edu::5839aabe-1dbf-4440-a824-99ba375200b5" providerId="AD" clId="Web-{EBBE8D7A-EBC1-4EFD-916C-A4CB04392CB3}" dt="2021-03-22T04:49:54.418" v="346" actId="20577"/>
          <ac:spMkLst>
            <pc:docMk/>
            <pc:sldMk cId="2965174841" sldId="260"/>
            <ac:spMk id="2" creationId="{C9F28993-F402-4F42-AFB7-DC921C5F3D50}"/>
          </ac:spMkLst>
        </pc:spChg>
        <pc:spChg chg="mod">
          <ac:chgData name="Scott Ryan Burns" userId="S::sburns17@gsu.edu::5839aabe-1dbf-4440-a824-99ba375200b5" providerId="AD" clId="Web-{EBBE8D7A-EBC1-4EFD-916C-A4CB04392CB3}" dt="2021-03-22T04:44:03.081" v="332" actId="20577"/>
          <ac:spMkLst>
            <pc:docMk/>
            <pc:sldMk cId="2965174841" sldId="260"/>
            <ac:spMk id="3" creationId="{98415D4B-93E7-CE4B-A179-23DE0749F321}"/>
          </ac:spMkLst>
        </pc:spChg>
        <pc:spChg chg="del">
          <ac:chgData name="Scott Ryan Burns" userId="S::sburns17@gsu.edu::5839aabe-1dbf-4440-a824-99ba375200b5" providerId="AD" clId="Web-{EBBE8D7A-EBC1-4EFD-916C-A4CB04392CB3}" dt="2021-03-22T04:22:16.660" v="150"/>
          <ac:spMkLst>
            <pc:docMk/>
            <pc:sldMk cId="2965174841" sldId="260"/>
            <ac:spMk id="18" creationId="{8FC9BE17-9A7B-462D-AE50-3D8777387304}"/>
          </ac:spMkLst>
        </pc:spChg>
        <pc:spChg chg="del">
          <ac:chgData name="Scott Ryan Burns" userId="S::sburns17@gsu.edu::5839aabe-1dbf-4440-a824-99ba375200b5" providerId="AD" clId="Web-{EBBE8D7A-EBC1-4EFD-916C-A4CB04392CB3}" dt="2021-03-22T04:22:16.660" v="150"/>
          <ac:spMkLst>
            <pc:docMk/>
            <pc:sldMk cId="2965174841" sldId="260"/>
            <ac:spMk id="19" creationId="{3EBE8569-6AEC-4B8C-8D53-2DE337CDBA65}"/>
          </ac:spMkLst>
        </pc:spChg>
        <pc:spChg chg="del">
          <ac:chgData name="Scott Ryan Burns" userId="S::sburns17@gsu.edu::5839aabe-1dbf-4440-a824-99ba375200b5" providerId="AD" clId="Web-{EBBE8D7A-EBC1-4EFD-916C-A4CB04392CB3}" dt="2021-03-22T04:22:16.660" v="150"/>
          <ac:spMkLst>
            <pc:docMk/>
            <pc:sldMk cId="2965174841" sldId="260"/>
            <ac:spMk id="20" creationId="{55D4142C-5077-457F-A6AD-3FECFDB39685}"/>
          </ac:spMkLst>
        </pc:spChg>
        <pc:spChg chg="del">
          <ac:chgData name="Scott Ryan Burns" userId="S::sburns17@gsu.edu::5839aabe-1dbf-4440-a824-99ba375200b5" providerId="AD" clId="Web-{EBBE8D7A-EBC1-4EFD-916C-A4CB04392CB3}" dt="2021-03-22T04:22:16.660" v="150"/>
          <ac:spMkLst>
            <pc:docMk/>
            <pc:sldMk cId="2965174841" sldId="260"/>
            <ac:spMk id="22" creationId="{7A5F0580-5EE9-419F-96EE-B6529EF6E7D0}"/>
          </ac:spMkLst>
        </pc:spChg>
        <pc:spChg chg="add">
          <ac:chgData name="Scott Ryan Burns" userId="S::sburns17@gsu.edu::5839aabe-1dbf-4440-a824-99ba375200b5" providerId="AD" clId="Web-{EBBE8D7A-EBC1-4EFD-916C-A4CB04392CB3}" dt="2021-03-22T04:22:16.660" v="150"/>
          <ac:spMkLst>
            <pc:docMk/>
            <pc:sldMk cId="2965174841" sldId="260"/>
            <ac:spMk id="27" creationId="{560AFAAC-EA6C-45A9-9E03-C9C9F0193B4F}"/>
          </ac:spMkLst>
        </pc:spChg>
        <pc:spChg chg="add">
          <ac:chgData name="Scott Ryan Burns" userId="S::sburns17@gsu.edu::5839aabe-1dbf-4440-a824-99ba375200b5" providerId="AD" clId="Web-{EBBE8D7A-EBC1-4EFD-916C-A4CB04392CB3}" dt="2021-03-22T04:22:16.660" v="150"/>
          <ac:spMkLst>
            <pc:docMk/>
            <pc:sldMk cId="2965174841" sldId="260"/>
            <ac:spMk id="29" creationId="{83549E37-C86B-4401-90BD-D8BF83859F14}"/>
          </ac:spMkLst>
        </pc:spChg>
        <pc:spChg chg="add">
          <ac:chgData name="Scott Ryan Burns" userId="S::sburns17@gsu.edu::5839aabe-1dbf-4440-a824-99ba375200b5" providerId="AD" clId="Web-{EBBE8D7A-EBC1-4EFD-916C-A4CB04392CB3}" dt="2021-03-22T04:22:16.660" v="150"/>
          <ac:spMkLst>
            <pc:docMk/>
            <pc:sldMk cId="2965174841" sldId="260"/>
            <ac:spMk id="31" creationId="{8A17784E-76D8-4521-A77D-0D2EBB923004}"/>
          </ac:spMkLst>
        </pc:spChg>
        <pc:spChg chg="add">
          <ac:chgData name="Scott Ryan Burns" userId="S::sburns17@gsu.edu::5839aabe-1dbf-4440-a824-99ba375200b5" providerId="AD" clId="Web-{EBBE8D7A-EBC1-4EFD-916C-A4CB04392CB3}" dt="2021-03-22T04:22:16.660" v="150"/>
          <ac:spMkLst>
            <pc:docMk/>
            <pc:sldMk cId="2965174841" sldId="260"/>
            <ac:spMk id="33" creationId="{C0036C6B-F09C-4EAB-AE02-8D056EE74856}"/>
          </ac:spMkLst>
        </pc:spChg>
        <pc:spChg chg="add">
          <ac:chgData name="Scott Ryan Burns" userId="S::sburns17@gsu.edu::5839aabe-1dbf-4440-a824-99ba375200b5" providerId="AD" clId="Web-{EBBE8D7A-EBC1-4EFD-916C-A4CB04392CB3}" dt="2021-03-22T04:22:16.660" v="150"/>
          <ac:spMkLst>
            <pc:docMk/>
            <pc:sldMk cId="2965174841" sldId="260"/>
            <ac:spMk id="35" creationId="{FC8D5885-2804-4D3C-BE31-902E4D3279B0}"/>
          </ac:spMkLst>
        </pc:spChg>
        <pc:picChg chg="mod">
          <ac:chgData name="Scott Ryan Burns" userId="S::sburns17@gsu.edu::5839aabe-1dbf-4440-a824-99ba375200b5" providerId="AD" clId="Web-{EBBE8D7A-EBC1-4EFD-916C-A4CB04392CB3}" dt="2021-03-22T04:23:24.037" v="164" actId="1076"/>
          <ac:picMkLst>
            <pc:docMk/>
            <pc:sldMk cId="2965174841" sldId="260"/>
            <ac:picMk id="4" creationId="{8B80723B-CB1F-4B2C-B78B-906E453D7D1B}"/>
          </ac:picMkLst>
        </pc:picChg>
      </pc:sldChg>
      <pc:sldChg chg="addSp delSp modSp add replId">
        <pc:chgData name="Scott Ryan Burns" userId="S::sburns17@gsu.edu::5839aabe-1dbf-4440-a824-99ba375200b5" providerId="AD" clId="Web-{EBBE8D7A-EBC1-4EFD-916C-A4CB04392CB3}" dt="2021-03-22T05:00:48.839" v="361" actId="20577"/>
        <pc:sldMkLst>
          <pc:docMk/>
          <pc:sldMk cId="1356036143" sldId="261"/>
        </pc:sldMkLst>
        <pc:spChg chg="mod">
          <ac:chgData name="Scott Ryan Burns" userId="S::sburns17@gsu.edu::5839aabe-1dbf-4440-a824-99ba375200b5" providerId="AD" clId="Web-{EBBE8D7A-EBC1-4EFD-916C-A4CB04392CB3}" dt="2021-03-22T04:39:52.716" v="308" actId="20577"/>
          <ac:spMkLst>
            <pc:docMk/>
            <pc:sldMk cId="1356036143" sldId="261"/>
            <ac:spMk id="2" creationId="{C9F28993-F402-4F42-AFB7-DC921C5F3D50}"/>
          </ac:spMkLst>
        </pc:spChg>
        <pc:spChg chg="mod">
          <ac:chgData name="Scott Ryan Burns" userId="S::sburns17@gsu.edu::5839aabe-1dbf-4440-a824-99ba375200b5" providerId="AD" clId="Web-{EBBE8D7A-EBC1-4EFD-916C-A4CB04392CB3}" dt="2021-03-22T05:00:48.839" v="361" actId="20577"/>
          <ac:spMkLst>
            <pc:docMk/>
            <pc:sldMk cId="1356036143" sldId="261"/>
            <ac:spMk id="3" creationId="{98415D4B-93E7-CE4B-A179-23DE0749F321}"/>
          </ac:spMkLst>
        </pc:spChg>
        <pc:picChg chg="del">
          <ac:chgData name="Scott Ryan Burns" userId="S::sburns17@gsu.edu::5839aabe-1dbf-4440-a824-99ba375200b5" providerId="AD" clId="Web-{EBBE8D7A-EBC1-4EFD-916C-A4CB04392CB3}" dt="2021-03-22T04:28:13.075" v="189"/>
          <ac:picMkLst>
            <pc:docMk/>
            <pc:sldMk cId="1356036143" sldId="261"/>
            <ac:picMk id="4" creationId="{8B80723B-CB1F-4B2C-B78B-906E453D7D1B}"/>
          </ac:picMkLst>
        </pc:picChg>
        <pc:picChg chg="add mod">
          <ac:chgData name="Scott Ryan Burns" userId="S::sburns17@gsu.edu::5839aabe-1dbf-4440-a824-99ba375200b5" providerId="AD" clId="Web-{EBBE8D7A-EBC1-4EFD-916C-A4CB04392CB3}" dt="2021-03-22T04:28:26.059" v="192" actId="1076"/>
          <ac:picMkLst>
            <pc:docMk/>
            <pc:sldMk cId="1356036143" sldId="261"/>
            <ac:picMk id="5" creationId="{8847D506-6BC8-4A87-BE01-1ACF56D7849E}"/>
          </ac:picMkLst>
        </pc:picChg>
        <pc:picChg chg="add mod">
          <ac:chgData name="Scott Ryan Burns" userId="S::sburns17@gsu.edu::5839aabe-1dbf-4440-a824-99ba375200b5" providerId="AD" clId="Web-{EBBE8D7A-EBC1-4EFD-916C-A4CB04392CB3}" dt="2021-03-22T04:28:42.232" v="195" actId="1076"/>
          <ac:picMkLst>
            <pc:docMk/>
            <pc:sldMk cId="1356036143" sldId="261"/>
            <ac:picMk id="11" creationId="{ABF515C0-0EE8-4890-A037-391845EFB9F2}"/>
          </ac:picMkLst>
        </pc:picChg>
        <pc:picChg chg="add mod">
          <ac:chgData name="Scott Ryan Burns" userId="S::sburns17@gsu.edu::5839aabe-1dbf-4440-a824-99ba375200b5" providerId="AD" clId="Web-{EBBE8D7A-EBC1-4EFD-916C-A4CB04392CB3}" dt="2021-03-22T04:28:56.529" v="198" actId="1076"/>
          <ac:picMkLst>
            <pc:docMk/>
            <pc:sldMk cId="1356036143" sldId="261"/>
            <ac:picMk id="12" creationId="{2FD20714-9B2B-4AF0-BF14-FB31BF7A53E3}"/>
          </ac:picMkLst>
        </pc:picChg>
      </pc:sldChg>
      <pc:sldChg chg="add del replId">
        <pc:chgData name="Scott Ryan Burns" userId="S::sburns17@gsu.edu::5839aabe-1dbf-4440-a824-99ba375200b5" providerId="AD" clId="Web-{EBBE8D7A-EBC1-4EFD-916C-A4CB04392CB3}" dt="2021-03-22T04:25:02.305" v="172"/>
        <pc:sldMkLst>
          <pc:docMk/>
          <pc:sldMk cId="1459709706" sldId="261"/>
        </pc:sldMkLst>
      </pc:sldChg>
      <pc:sldChg chg="addSp delSp modSp add del replId">
        <pc:chgData name="Scott Ryan Burns" userId="S::sburns17@gsu.edu::5839aabe-1dbf-4440-a824-99ba375200b5" providerId="AD" clId="Web-{EBBE8D7A-EBC1-4EFD-916C-A4CB04392CB3}" dt="2021-03-22T04:27:59.574" v="187"/>
        <pc:sldMkLst>
          <pc:docMk/>
          <pc:sldMk cId="3375870634" sldId="261"/>
        </pc:sldMkLst>
        <pc:spChg chg="mod">
          <ac:chgData name="Scott Ryan Burns" userId="S::sburns17@gsu.edu::5839aabe-1dbf-4440-a824-99ba375200b5" providerId="AD" clId="Web-{EBBE8D7A-EBC1-4EFD-916C-A4CB04392CB3}" dt="2021-03-22T04:27:22.730" v="183"/>
          <ac:spMkLst>
            <pc:docMk/>
            <pc:sldMk cId="3375870634" sldId="261"/>
            <ac:spMk id="2" creationId="{C9F28993-F402-4F42-AFB7-DC921C5F3D50}"/>
          </ac:spMkLst>
        </pc:spChg>
        <pc:spChg chg="mod">
          <ac:chgData name="Scott Ryan Burns" userId="S::sburns17@gsu.edu::5839aabe-1dbf-4440-a824-99ba375200b5" providerId="AD" clId="Web-{EBBE8D7A-EBC1-4EFD-916C-A4CB04392CB3}" dt="2021-03-22T04:27:22.730" v="183"/>
          <ac:spMkLst>
            <pc:docMk/>
            <pc:sldMk cId="3375870634" sldId="261"/>
            <ac:spMk id="3" creationId="{98415D4B-93E7-CE4B-A179-23DE0749F321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7:22.730" v="183"/>
          <ac:spMkLst>
            <pc:docMk/>
            <pc:sldMk cId="3375870634" sldId="261"/>
            <ac:spMk id="27" creationId="{560AFAAC-EA6C-45A9-9E03-C9C9F0193B4F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7:22.730" v="183"/>
          <ac:spMkLst>
            <pc:docMk/>
            <pc:sldMk cId="3375870634" sldId="261"/>
            <ac:spMk id="29" creationId="{83549E37-C86B-4401-90BD-D8BF83859F14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7:22.730" v="183"/>
          <ac:spMkLst>
            <pc:docMk/>
            <pc:sldMk cId="3375870634" sldId="261"/>
            <ac:spMk id="31" creationId="{8A17784E-76D8-4521-A77D-0D2EBB923004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7:22.730" v="183"/>
          <ac:spMkLst>
            <pc:docMk/>
            <pc:sldMk cId="3375870634" sldId="261"/>
            <ac:spMk id="33" creationId="{C0036C6B-F09C-4EAB-AE02-8D056EE74856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7:22.730" v="183"/>
          <ac:spMkLst>
            <pc:docMk/>
            <pc:sldMk cId="3375870634" sldId="261"/>
            <ac:spMk id="35" creationId="{FC8D5885-2804-4D3C-BE31-902E4D3279B0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7:20.230" v="180"/>
          <ac:spMkLst>
            <pc:docMk/>
            <pc:sldMk cId="3375870634" sldId="261"/>
            <ac:spMk id="37" creationId="{2C9A9DA9-7DC8-488B-A882-123947B0F3D9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7:20.230" v="180"/>
          <ac:spMkLst>
            <pc:docMk/>
            <pc:sldMk cId="3375870634" sldId="261"/>
            <ac:spMk id="38" creationId="{57F6BDD4-E066-4008-8011-6CC31AEB4556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7:20.230" v="180"/>
          <ac:spMkLst>
            <pc:docMk/>
            <pc:sldMk cId="3375870634" sldId="261"/>
            <ac:spMk id="39" creationId="{2711A8FB-68FC-45FC-B01E-38F809E2D439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5:38.805" v="178"/>
          <ac:spMkLst>
            <pc:docMk/>
            <pc:sldMk cId="3375870634" sldId="261"/>
            <ac:spMk id="40" creationId="{8FC9BE17-9A7B-462D-AE50-3D8777387304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7:20.230" v="180"/>
          <ac:spMkLst>
            <pc:docMk/>
            <pc:sldMk cId="3375870634" sldId="261"/>
            <ac:spMk id="41" creationId="{2A865FE3-5FC9-4049-87CF-30019C46C0F5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5:38.805" v="178"/>
          <ac:spMkLst>
            <pc:docMk/>
            <pc:sldMk cId="3375870634" sldId="261"/>
            <ac:spMk id="42" creationId="{3EBE8569-6AEC-4B8C-8D53-2DE337CDBA65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7:22.714" v="182"/>
          <ac:spMkLst>
            <pc:docMk/>
            <pc:sldMk cId="3375870634" sldId="261"/>
            <ac:spMk id="43" creationId="{5C9B446A-6343-4E56-90BA-061E4DDF0FFB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5:38.805" v="178"/>
          <ac:spMkLst>
            <pc:docMk/>
            <pc:sldMk cId="3375870634" sldId="261"/>
            <ac:spMk id="44" creationId="{55D4142C-5077-457F-A6AD-3FECFDB39685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7:22.714" v="182"/>
          <ac:spMkLst>
            <pc:docMk/>
            <pc:sldMk cId="3375870634" sldId="261"/>
            <ac:spMk id="45" creationId="{3EC72A1B-03D3-499C-B4BF-AC68EEC22B10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5:38.805" v="178"/>
          <ac:spMkLst>
            <pc:docMk/>
            <pc:sldMk cId="3375870634" sldId="261"/>
            <ac:spMk id="46" creationId="{7A5F0580-5EE9-419F-96EE-B6529EF6E7D0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7:22.714" v="182"/>
          <ac:spMkLst>
            <pc:docMk/>
            <pc:sldMk cId="3375870634" sldId="261"/>
            <ac:spMk id="47" creationId="{216322C2-3CF0-4D33-BF90-3F384CF6D232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7:22.714" v="182"/>
          <ac:spMkLst>
            <pc:docMk/>
            <pc:sldMk cId="3375870634" sldId="261"/>
            <ac:spMk id="48" creationId="{7A5F0580-5EE9-419F-96EE-B6529EF6E7D0}"/>
          </ac:spMkLst>
        </pc:spChg>
        <pc:spChg chg="add del">
          <ac:chgData name="Scott Ryan Burns" userId="S::sburns17@gsu.edu::5839aabe-1dbf-4440-a824-99ba375200b5" providerId="AD" clId="Web-{EBBE8D7A-EBC1-4EFD-916C-A4CB04392CB3}" dt="2021-03-22T04:27:22.714" v="182"/>
          <ac:spMkLst>
            <pc:docMk/>
            <pc:sldMk cId="3375870634" sldId="261"/>
            <ac:spMk id="49" creationId="{55D4142C-5077-457F-A6AD-3FECFDB39685}"/>
          </ac:spMkLst>
        </pc:spChg>
        <pc:spChg chg="add">
          <ac:chgData name="Scott Ryan Burns" userId="S::sburns17@gsu.edu::5839aabe-1dbf-4440-a824-99ba375200b5" providerId="AD" clId="Web-{EBBE8D7A-EBC1-4EFD-916C-A4CB04392CB3}" dt="2021-03-22T04:27:22.730" v="183"/>
          <ac:spMkLst>
            <pc:docMk/>
            <pc:sldMk cId="3375870634" sldId="261"/>
            <ac:spMk id="50" creationId="{0288C6B4-AFC3-407F-A595-EFFD38D4CCAF}"/>
          </ac:spMkLst>
        </pc:spChg>
        <pc:spChg chg="add">
          <ac:chgData name="Scott Ryan Burns" userId="S::sburns17@gsu.edu::5839aabe-1dbf-4440-a824-99ba375200b5" providerId="AD" clId="Web-{EBBE8D7A-EBC1-4EFD-916C-A4CB04392CB3}" dt="2021-03-22T04:27:22.730" v="183"/>
          <ac:spMkLst>
            <pc:docMk/>
            <pc:sldMk cId="3375870634" sldId="261"/>
            <ac:spMk id="51" creationId="{CF236821-17FE-429B-8D2C-08E13A64EA40}"/>
          </ac:spMkLst>
        </pc:spChg>
        <pc:spChg chg="add">
          <ac:chgData name="Scott Ryan Burns" userId="S::sburns17@gsu.edu::5839aabe-1dbf-4440-a824-99ba375200b5" providerId="AD" clId="Web-{EBBE8D7A-EBC1-4EFD-916C-A4CB04392CB3}" dt="2021-03-22T04:27:22.730" v="183"/>
          <ac:spMkLst>
            <pc:docMk/>
            <pc:sldMk cId="3375870634" sldId="261"/>
            <ac:spMk id="52" creationId="{C0BDBCD2-E081-43AB-9119-C55465E59757}"/>
          </ac:spMkLst>
        </pc:spChg>
        <pc:spChg chg="add">
          <ac:chgData name="Scott Ryan Burns" userId="S::sburns17@gsu.edu::5839aabe-1dbf-4440-a824-99ba375200b5" providerId="AD" clId="Web-{EBBE8D7A-EBC1-4EFD-916C-A4CB04392CB3}" dt="2021-03-22T04:27:22.730" v="183"/>
          <ac:spMkLst>
            <pc:docMk/>
            <pc:sldMk cId="3375870634" sldId="261"/>
            <ac:spMk id="53" creationId="{98E79BE4-34FE-485A-98A5-92CE8F7C4743}"/>
          </ac:spMkLst>
        </pc:spChg>
        <pc:spChg chg="add">
          <ac:chgData name="Scott Ryan Burns" userId="S::sburns17@gsu.edu::5839aabe-1dbf-4440-a824-99ba375200b5" providerId="AD" clId="Web-{EBBE8D7A-EBC1-4EFD-916C-A4CB04392CB3}" dt="2021-03-22T04:27:22.730" v="183"/>
          <ac:spMkLst>
            <pc:docMk/>
            <pc:sldMk cId="3375870634" sldId="261"/>
            <ac:spMk id="54" creationId="{7A5F0580-5EE9-419F-96EE-B6529EF6E7D0}"/>
          </ac:spMkLst>
        </pc:spChg>
        <pc:picChg chg="del">
          <ac:chgData name="Scott Ryan Burns" userId="S::sburns17@gsu.edu::5839aabe-1dbf-4440-a824-99ba375200b5" providerId="AD" clId="Web-{EBBE8D7A-EBC1-4EFD-916C-A4CB04392CB3}" dt="2021-03-22T04:25:13.180" v="174"/>
          <ac:picMkLst>
            <pc:docMk/>
            <pc:sldMk cId="3375870634" sldId="261"/>
            <ac:picMk id="4" creationId="{8B80723B-CB1F-4B2C-B78B-906E453D7D1B}"/>
          </ac:picMkLst>
        </pc:picChg>
        <pc:picChg chg="add mod ord">
          <ac:chgData name="Scott Ryan Burns" userId="S::sburns17@gsu.edu::5839aabe-1dbf-4440-a824-99ba375200b5" providerId="AD" clId="Web-{EBBE8D7A-EBC1-4EFD-916C-A4CB04392CB3}" dt="2021-03-22T04:27:38.371" v="186" actId="1076"/>
          <ac:picMkLst>
            <pc:docMk/>
            <pc:sldMk cId="3375870634" sldId="261"/>
            <ac:picMk id="5" creationId="{48318B7B-C0E7-4281-93AF-95F07FFC8E2E}"/>
          </ac:picMkLst>
        </pc:picChg>
      </pc:sldChg>
      <pc:sldChg chg="addSp delSp modSp add replId">
        <pc:chgData name="Scott Ryan Burns" userId="S::sburns17@gsu.edu::5839aabe-1dbf-4440-a824-99ba375200b5" providerId="AD" clId="Web-{EBBE8D7A-EBC1-4EFD-916C-A4CB04392CB3}" dt="2021-03-22T04:51:05.513" v="352" actId="1076"/>
        <pc:sldMkLst>
          <pc:docMk/>
          <pc:sldMk cId="1660425843" sldId="262"/>
        </pc:sldMkLst>
        <pc:spChg chg="mod">
          <ac:chgData name="Scott Ryan Burns" userId="S::sburns17@gsu.edu::5839aabe-1dbf-4440-a824-99ba375200b5" providerId="AD" clId="Web-{EBBE8D7A-EBC1-4EFD-916C-A4CB04392CB3}" dt="2021-03-22T04:39:36.325" v="306" actId="20577"/>
          <ac:spMkLst>
            <pc:docMk/>
            <pc:sldMk cId="1660425843" sldId="262"/>
            <ac:spMk id="2" creationId="{C9F28993-F402-4F42-AFB7-DC921C5F3D50}"/>
          </ac:spMkLst>
        </pc:spChg>
        <pc:spChg chg="mod">
          <ac:chgData name="Scott Ryan Burns" userId="S::sburns17@gsu.edu::5839aabe-1dbf-4440-a824-99ba375200b5" providerId="AD" clId="Web-{EBBE8D7A-EBC1-4EFD-916C-A4CB04392CB3}" dt="2021-03-22T04:50:39.138" v="348" actId="20577"/>
          <ac:spMkLst>
            <pc:docMk/>
            <pc:sldMk cId="1660425843" sldId="262"/>
            <ac:spMk id="3" creationId="{98415D4B-93E7-CE4B-A179-23DE0749F321}"/>
          </ac:spMkLst>
        </pc:spChg>
        <pc:picChg chg="add mod">
          <ac:chgData name="Scott Ryan Burns" userId="S::sburns17@gsu.edu::5839aabe-1dbf-4440-a824-99ba375200b5" providerId="AD" clId="Web-{EBBE8D7A-EBC1-4EFD-916C-A4CB04392CB3}" dt="2021-03-22T04:51:05.513" v="352" actId="1076"/>
          <ac:picMkLst>
            <pc:docMk/>
            <pc:sldMk cId="1660425843" sldId="262"/>
            <ac:picMk id="4" creationId="{CFAF2A66-39C0-40B2-85EE-97DF785053A4}"/>
          </ac:picMkLst>
        </pc:picChg>
        <pc:picChg chg="del">
          <ac:chgData name="Scott Ryan Burns" userId="S::sburns17@gsu.edu::5839aabe-1dbf-4440-a824-99ba375200b5" providerId="AD" clId="Web-{EBBE8D7A-EBC1-4EFD-916C-A4CB04392CB3}" dt="2021-03-22T04:38:16.198" v="289"/>
          <ac:picMkLst>
            <pc:docMk/>
            <pc:sldMk cId="1660425843" sldId="262"/>
            <ac:picMk id="5" creationId="{8847D506-6BC8-4A87-BE01-1ACF56D7849E}"/>
          </ac:picMkLst>
        </pc:picChg>
        <pc:picChg chg="add mod">
          <ac:chgData name="Scott Ryan Burns" userId="S::sburns17@gsu.edu::5839aabe-1dbf-4440-a824-99ba375200b5" providerId="AD" clId="Web-{EBBE8D7A-EBC1-4EFD-916C-A4CB04392CB3}" dt="2021-03-22T04:51:01.685" v="350" actId="1076"/>
          <ac:picMkLst>
            <pc:docMk/>
            <pc:sldMk cId="1660425843" sldId="262"/>
            <ac:picMk id="6" creationId="{D4262C67-0A00-459B-9150-C53CE7DD9D4A}"/>
          </ac:picMkLst>
        </pc:picChg>
        <pc:picChg chg="del">
          <ac:chgData name="Scott Ryan Burns" userId="S::sburns17@gsu.edu::5839aabe-1dbf-4440-a824-99ba375200b5" providerId="AD" clId="Web-{EBBE8D7A-EBC1-4EFD-916C-A4CB04392CB3}" dt="2021-03-22T04:38:15.386" v="288"/>
          <ac:picMkLst>
            <pc:docMk/>
            <pc:sldMk cId="1660425843" sldId="262"/>
            <ac:picMk id="11" creationId="{ABF515C0-0EE8-4890-A037-391845EFB9F2}"/>
          </ac:picMkLst>
        </pc:picChg>
        <pc:picChg chg="del">
          <ac:chgData name="Scott Ryan Burns" userId="S::sburns17@gsu.edu::5839aabe-1dbf-4440-a824-99ba375200b5" providerId="AD" clId="Web-{EBBE8D7A-EBC1-4EFD-916C-A4CB04392CB3}" dt="2021-03-22T04:38:17.542" v="290"/>
          <ac:picMkLst>
            <pc:docMk/>
            <pc:sldMk cId="1660425843" sldId="262"/>
            <ac:picMk id="12" creationId="{2FD20714-9B2B-4AF0-BF14-FB31BF7A53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4F710-CEA3-4AB4-8F8C-CF67AF357FA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82B75-F7A0-4A25-A53C-E8734D78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5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82B75-F7A0-4A25-A53C-E8734D78CB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9176-2682-0940-B0BE-49D2749D66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634" y="599642"/>
            <a:ext cx="8891752" cy="1790700"/>
          </a:xfrm>
          <a:prstGeom prst="rect">
            <a:avLst/>
          </a:prstGeom>
        </p:spPr>
        <p:txBody>
          <a:bodyPr anchor="b"/>
          <a:lstStyle>
            <a:lvl1pPr algn="ctr">
              <a:defRPr sz="4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0553A-3E04-A740-9649-D08840C6C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34" y="2533762"/>
            <a:ext cx="8891752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667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2C6C-9E7C-424F-AD8D-B4EE4302B5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589" y="704961"/>
            <a:ext cx="8378714" cy="871592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0039A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4433-E831-2946-BCD6-DEBBCF50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25" y="1611589"/>
            <a:ext cx="6171543" cy="326231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1pPr>
            <a:lvl2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2pPr>
            <a:lvl3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3pPr>
            <a:lvl4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4pPr>
            <a:lvl5pPr>
              <a:defRPr b="0" i="0">
                <a:solidFill>
                  <a:srgbClr val="0039A6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6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18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4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github_email@example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username/repo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su-hpc.slack.com" TargetMode="External"/><Relationship Id="rId2" Type="http://schemas.openxmlformats.org/officeDocument/2006/relationships/hyperlink" Target="https://arctic.g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rc@gs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549F-45FE-C645-B181-201FFED9C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Century Gothic"/>
              </a:rPr>
              <a:t> Advanced  </a:t>
            </a:r>
            <a:br>
              <a:rPr lang="en-US"/>
            </a:br>
            <a:r>
              <a:rPr lang="en-US">
                <a:latin typeface="Century Gothic"/>
              </a:rPr>
              <a:t>Computing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6DB65-CA23-4D4D-B842-E53774BF3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lstStyle/>
          <a:p>
            <a:r>
              <a:rPr lang="en-US" sz="2400" b="1">
                <a:latin typeface="Century Gothic"/>
              </a:rPr>
              <a:t>A</a:t>
            </a:r>
            <a:r>
              <a:rPr lang="en-US" sz="2400">
                <a:latin typeface="Century Gothic"/>
              </a:rPr>
              <a:t>dvanced </a:t>
            </a:r>
            <a:r>
              <a:rPr lang="en-US" sz="2400" b="1">
                <a:latin typeface="Century Gothic"/>
              </a:rPr>
              <a:t>R</a:t>
            </a:r>
            <a:r>
              <a:rPr lang="en-US" sz="2400">
                <a:latin typeface="Century Gothic"/>
              </a:rPr>
              <a:t>esearch </a:t>
            </a:r>
            <a:r>
              <a:rPr lang="en-US" sz="2400" b="1">
                <a:latin typeface="Century Gothic"/>
              </a:rPr>
              <a:t>C</a:t>
            </a:r>
            <a:r>
              <a:rPr lang="en-US" sz="2400">
                <a:latin typeface="Century Gothic"/>
              </a:rPr>
              <a:t>omputing </a:t>
            </a:r>
            <a:r>
              <a:rPr lang="en-US" sz="2400" b="1">
                <a:latin typeface="Century Gothic"/>
              </a:rPr>
              <a:t>T</a:t>
            </a:r>
            <a:r>
              <a:rPr lang="en-US" sz="2400">
                <a:latin typeface="Century Gothic"/>
              </a:rPr>
              <a:t>echnology and </a:t>
            </a:r>
            <a:r>
              <a:rPr lang="en-US" sz="2400" b="1">
                <a:latin typeface="Century Gothic"/>
              </a:rPr>
              <a:t>I</a:t>
            </a:r>
            <a:r>
              <a:rPr lang="en-US" sz="2400">
                <a:latin typeface="Century Gothic"/>
              </a:rPr>
              <a:t>nnovation </a:t>
            </a:r>
            <a:r>
              <a:rPr lang="en-US" sz="2400" b="1">
                <a:latin typeface="Century Gothic"/>
              </a:rPr>
              <a:t>C</a:t>
            </a:r>
            <a:r>
              <a:rPr lang="en-US" sz="2400">
                <a:latin typeface="Century Gothic"/>
              </a:rPr>
              <a:t>ore</a:t>
            </a:r>
          </a:p>
          <a:p>
            <a:r>
              <a:rPr lang="en-US" sz="2400"/>
              <a:t>(ARCTIC)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89AB2-7984-9946-B180-86642A0A7917}"/>
              </a:ext>
            </a:extLst>
          </p:cNvPr>
          <p:cNvSpPr txBox="1"/>
          <p:nvPr/>
        </p:nvSpPr>
        <p:spPr>
          <a:xfrm>
            <a:off x="67255" y="4388176"/>
            <a:ext cx="90789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entury Gothic"/>
              </a:rPr>
              <a:t>Web: https://arctic.gsu.edu     Email: arc@gsu.edu   Slack: gsu-hpc.slack.com</a:t>
            </a:r>
          </a:p>
          <a:p>
            <a:r>
              <a:rPr lang="en-US" sz="1800" dirty="0">
                <a:solidFill>
                  <a:schemeClr val="bg1"/>
                </a:solidFill>
                <a:latin typeface="Century Gothic"/>
              </a:rPr>
              <a:t>                                                             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F6A6-F2A4-486E-97C7-BDC4268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818"/>
            <a:ext cx="8378714" cy="871592"/>
          </a:xfrm>
        </p:spPr>
        <p:txBody>
          <a:bodyPr/>
          <a:lstStyle/>
          <a:p>
            <a:r>
              <a:rPr lang="en-US" sz="3200" dirty="0"/>
              <a:t>Dealing with whoopsies (after commit)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BE9-68F7-4DF6-AA25-FE4D017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40594"/>
            <a:ext cx="6171543" cy="3778162"/>
          </a:xfrm>
        </p:spPr>
        <p:txBody>
          <a:bodyPr/>
          <a:lstStyle/>
          <a:p>
            <a:r>
              <a:rPr lang="en-US" sz="2400" dirty="0"/>
              <a:t>“git rm &lt;file or directory&gt;”</a:t>
            </a:r>
          </a:p>
          <a:p>
            <a:pPr lvl="1"/>
            <a:r>
              <a:rPr lang="en-US" sz="2000" dirty="0"/>
              <a:t>removes file from directory and records removal in history</a:t>
            </a:r>
          </a:p>
          <a:p>
            <a:pPr lvl="1"/>
            <a:r>
              <a:rPr lang="en-US" sz="2000" dirty="0"/>
              <a:t>Does not remove file from previous history</a:t>
            </a:r>
          </a:p>
          <a:p>
            <a:r>
              <a:rPr lang="en-US" sz="2400" dirty="0"/>
              <a:t>git commit --amend</a:t>
            </a:r>
          </a:p>
          <a:p>
            <a:pPr lvl="1"/>
            <a:r>
              <a:rPr lang="en-US" sz="2000" dirty="0"/>
              <a:t>Let’s you make changes to the previous commit</a:t>
            </a:r>
          </a:p>
          <a:p>
            <a:r>
              <a:rPr lang="en-US" sz="2400" dirty="0"/>
              <a:t>git revert</a:t>
            </a:r>
          </a:p>
          <a:p>
            <a:pPr lvl="1"/>
            <a:r>
              <a:rPr lang="en-US" sz="2000" dirty="0"/>
              <a:t>Makes a new commit that undoes changes of previous commits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541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F6A6-F2A4-486E-97C7-BDC4268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818"/>
            <a:ext cx="8378714" cy="871592"/>
          </a:xfrm>
        </p:spPr>
        <p:txBody>
          <a:bodyPr/>
          <a:lstStyle/>
          <a:p>
            <a:r>
              <a:rPr lang="en-US" sz="3200" dirty="0"/>
              <a:t>Collaboration (GitHub)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BE9-68F7-4DF6-AA25-FE4D017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40593"/>
            <a:ext cx="6171543" cy="4020873"/>
          </a:xfrm>
        </p:spPr>
        <p:txBody>
          <a:bodyPr/>
          <a:lstStyle/>
          <a:p>
            <a:r>
              <a:rPr lang="en-US" sz="2000" dirty="0"/>
              <a:t>Getting Started</a:t>
            </a:r>
          </a:p>
          <a:p>
            <a:pPr lvl="1"/>
            <a:r>
              <a:rPr lang="en-US" sz="1600" dirty="0"/>
              <a:t>Generate a key for GitHub</a:t>
            </a:r>
          </a:p>
          <a:p>
            <a:pPr lvl="2"/>
            <a:r>
              <a:rPr lang="en-US" sz="1200" dirty="0" err="1"/>
              <a:t>ssh</a:t>
            </a:r>
            <a:r>
              <a:rPr lang="en-US" sz="1200" dirty="0"/>
              <a:t>-keygen -t ed25519 -C </a:t>
            </a:r>
            <a:r>
              <a:rPr lang="en-US" sz="1200" dirty="0">
                <a:hlinkClick r:id="rId2"/>
              </a:rPr>
              <a:t>your_github_email@example.com</a:t>
            </a:r>
            <a:endParaRPr lang="en-US" sz="1200" dirty="0"/>
          </a:p>
          <a:p>
            <a:pPr lvl="1"/>
            <a:r>
              <a:rPr lang="en-US" sz="1600" dirty="0"/>
              <a:t>Add key to </a:t>
            </a:r>
            <a:r>
              <a:rPr lang="en-US" sz="1600" dirty="0" err="1"/>
              <a:t>ssh</a:t>
            </a:r>
            <a:r>
              <a:rPr lang="en-US" sz="1600" dirty="0"/>
              <a:t>-agent</a:t>
            </a:r>
          </a:p>
          <a:p>
            <a:pPr lvl="2"/>
            <a:r>
              <a:rPr lang="en-US" sz="1200" dirty="0" err="1"/>
              <a:t>ssh</a:t>
            </a:r>
            <a:r>
              <a:rPr lang="en-US" sz="1200" dirty="0"/>
              <a:t>-add ~/.</a:t>
            </a:r>
            <a:r>
              <a:rPr lang="en-US" sz="1200" dirty="0" err="1"/>
              <a:t>ssh</a:t>
            </a:r>
            <a:r>
              <a:rPr lang="en-US" sz="1200" dirty="0"/>
              <a:t>/id_ed25519</a:t>
            </a:r>
          </a:p>
          <a:p>
            <a:pPr lvl="1"/>
            <a:r>
              <a:rPr lang="en-US" sz="1600" dirty="0"/>
              <a:t>Add key to GitHub account</a:t>
            </a:r>
          </a:p>
          <a:p>
            <a:pPr lvl="2"/>
            <a:r>
              <a:rPr lang="en-US" sz="1200" dirty="0"/>
              <a:t>Click profile picture in upper right-hand corner</a:t>
            </a:r>
          </a:p>
          <a:p>
            <a:pPr lvl="2"/>
            <a:r>
              <a:rPr lang="en-US" sz="1200" dirty="0"/>
              <a:t>Settings</a:t>
            </a:r>
          </a:p>
          <a:p>
            <a:pPr lvl="2"/>
            <a:r>
              <a:rPr lang="en-US" sz="1200" dirty="0"/>
              <a:t>SSH and GPG keys</a:t>
            </a:r>
          </a:p>
          <a:p>
            <a:pPr lvl="2"/>
            <a:r>
              <a:rPr lang="en-US" sz="1200" dirty="0"/>
              <a:t>New SSH Key or Add SSH Key</a:t>
            </a:r>
          </a:p>
          <a:p>
            <a:pPr lvl="2"/>
            <a:r>
              <a:rPr lang="en-US" sz="1200" dirty="0"/>
              <a:t>Paste Key into Text Area</a:t>
            </a:r>
          </a:p>
          <a:p>
            <a:pPr lvl="2"/>
            <a:r>
              <a:rPr lang="en-US" sz="1200" dirty="0"/>
              <a:t>Click Submit</a:t>
            </a:r>
          </a:p>
          <a:p>
            <a:pPr lvl="1"/>
            <a:r>
              <a:rPr lang="en-US" sz="1600" dirty="0"/>
              <a:t>Test</a:t>
            </a:r>
          </a:p>
          <a:p>
            <a:pPr lvl="2"/>
            <a:r>
              <a:rPr lang="en-US" sz="1200" dirty="0" err="1"/>
              <a:t>ssh</a:t>
            </a:r>
            <a:r>
              <a:rPr lang="en-US" sz="1200" dirty="0"/>
              <a:t> -T git@github.com</a:t>
            </a:r>
          </a:p>
          <a:p>
            <a:pPr lvl="2"/>
            <a:r>
              <a:rPr lang="en-US" sz="1200" dirty="0"/>
              <a:t>Continue Connecting: yes</a:t>
            </a:r>
          </a:p>
          <a:p>
            <a:pPr lvl="2"/>
            <a:r>
              <a:rPr lang="en-US" sz="1200" dirty="0"/>
              <a:t>Terminal should return your username</a:t>
            </a:r>
          </a:p>
        </p:txBody>
      </p:sp>
    </p:spTree>
    <p:extLst>
      <p:ext uri="{BB962C8B-B14F-4D97-AF65-F5344CB8AC3E}">
        <p14:creationId xmlns:p14="http://schemas.microsoft.com/office/powerpoint/2010/main" val="93325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F6A6-F2A4-486E-97C7-BDC4268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818"/>
            <a:ext cx="8378714" cy="871592"/>
          </a:xfrm>
        </p:spPr>
        <p:txBody>
          <a:bodyPr/>
          <a:lstStyle/>
          <a:p>
            <a:r>
              <a:rPr lang="en-US" sz="3200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BE9-68F7-4DF6-AA25-FE4D017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40593"/>
            <a:ext cx="6171543" cy="4020873"/>
          </a:xfrm>
        </p:spPr>
        <p:txBody>
          <a:bodyPr/>
          <a:lstStyle/>
          <a:p>
            <a:r>
              <a:rPr lang="en-US" sz="2000" dirty="0"/>
              <a:t>Create a new repository on GitHub using web interface</a:t>
            </a:r>
          </a:p>
          <a:p>
            <a:r>
              <a:rPr lang="en-US" sz="2000" dirty="0"/>
              <a:t>Grab the </a:t>
            </a:r>
            <a:r>
              <a:rPr lang="en-US" sz="2000" dirty="0" err="1"/>
              <a:t>ssh</a:t>
            </a:r>
            <a:r>
              <a:rPr lang="en-US" sz="2000" dirty="0"/>
              <a:t> link from the next page</a:t>
            </a:r>
          </a:p>
          <a:p>
            <a:pPr lvl="1"/>
            <a:r>
              <a:rPr lang="en-US" sz="1600" dirty="0"/>
              <a:t>git remote add origin </a:t>
            </a:r>
            <a:r>
              <a:rPr lang="en-US" sz="1600" dirty="0" err="1">
                <a:hlinkClick r:id="rId2"/>
              </a:rPr>
              <a:t>git@github.com:username</a:t>
            </a:r>
            <a:r>
              <a:rPr lang="en-US" sz="1600" dirty="0">
                <a:hlinkClick r:id="rId2"/>
              </a:rPr>
              <a:t>/</a:t>
            </a:r>
            <a:r>
              <a:rPr lang="en-US" sz="1600" dirty="0" err="1">
                <a:hlinkClick r:id="rId2"/>
              </a:rPr>
              <a:t>repo.git</a:t>
            </a:r>
            <a:endParaRPr lang="en-US" sz="1600" dirty="0"/>
          </a:p>
          <a:p>
            <a:r>
              <a:rPr lang="en-US" sz="2000" dirty="0"/>
              <a:t>git push</a:t>
            </a:r>
          </a:p>
          <a:p>
            <a:pPr lvl="1"/>
            <a:r>
              <a:rPr lang="en-US" sz="1600" dirty="0"/>
              <a:t>Takes your changes and puts them somewhere else</a:t>
            </a:r>
          </a:p>
          <a:p>
            <a:pPr lvl="1"/>
            <a:r>
              <a:rPr lang="en-US" sz="1600" dirty="0"/>
              <a:t>git push -u origin main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848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F6A6-F2A4-486E-97C7-BDC4268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818"/>
            <a:ext cx="8378714" cy="871592"/>
          </a:xfrm>
        </p:spPr>
        <p:txBody>
          <a:bodyPr/>
          <a:lstStyle/>
          <a:p>
            <a:r>
              <a:rPr lang="en-US" sz="3200" dirty="0"/>
              <a:t>GitHub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BE9-68F7-4DF6-AA25-FE4D017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2410"/>
            <a:ext cx="6171543" cy="4020873"/>
          </a:xfrm>
        </p:spPr>
        <p:txBody>
          <a:bodyPr/>
          <a:lstStyle/>
          <a:p>
            <a:r>
              <a:rPr lang="en-US" sz="2000" dirty="0"/>
              <a:t>A branch is a linked but separate history</a:t>
            </a:r>
          </a:p>
          <a:p>
            <a:r>
              <a:rPr lang="en-US" sz="2000" dirty="0"/>
              <a:t>Create a branch</a:t>
            </a:r>
          </a:p>
          <a:p>
            <a:pPr lvl="1"/>
            <a:r>
              <a:rPr lang="en-US" sz="1600" dirty="0"/>
              <a:t>git branch &lt;</a:t>
            </a:r>
            <a:r>
              <a:rPr lang="en-US" sz="1600" dirty="0" err="1"/>
              <a:t>branch_name</a:t>
            </a:r>
            <a:r>
              <a:rPr lang="en-US" sz="1600" dirty="0"/>
              <a:t>&gt;</a:t>
            </a:r>
          </a:p>
          <a:p>
            <a:r>
              <a:rPr lang="en-US" sz="2000" dirty="0"/>
              <a:t>To use a branch</a:t>
            </a:r>
          </a:p>
          <a:p>
            <a:pPr lvl="1"/>
            <a:r>
              <a:rPr lang="en-US" sz="1600" dirty="0"/>
              <a:t>git checkout &lt;</a:t>
            </a:r>
            <a:r>
              <a:rPr lang="en-US" sz="1600" dirty="0" err="1"/>
              <a:t>branch_name</a:t>
            </a:r>
            <a:r>
              <a:rPr lang="en-US" sz="1600" dirty="0"/>
              <a:t>&gt;</a:t>
            </a:r>
          </a:p>
          <a:p>
            <a:r>
              <a:rPr lang="en-US" sz="2000" dirty="0"/>
              <a:t>You can also checkout remote branches</a:t>
            </a:r>
          </a:p>
          <a:p>
            <a:pPr lvl="1"/>
            <a:r>
              <a:rPr lang="en-US" sz="1600" dirty="0"/>
              <a:t>git checkout origin/branch</a:t>
            </a:r>
          </a:p>
          <a:p>
            <a:r>
              <a:rPr lang="en-US" sz="2000" dirty="0"/>
              <a:t>When to branch?</a:t>
            </a:r>
          </a:p>
          <a:p>
            <a:pPr lvl="1"/>
            <a:r>
              <a:rPr lang="en-US" sz="1600" dirty="0"/>
              <a:t>It’s best to have every feature you add or major revision in its own branch</a:t>
            </a:r>
          </a:p>
          <a:p>
            <a:pPr lvl="1"/>
            <a:r>
              <a:rPr lang="en-US" sz="1600" dirty="0"/>
              <a:t>Once done with the changes, you can merge them to the main branch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56BEC-C942-4F0F-B3C1-BE2548F7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78" y="0"/>
            <a:ext cx="2669822" cy="15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F6A6-F2A4-486E-97C7-BDC4268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818"/>
            <a:ext cx="8378714" cy="871592"/>
          </a:xfrm>
        </p:spPr>
        <p:txBody>
          <a:bodyPr/>
          <a:lstStyle/>
          <a:p>
            <a:r>
              <a:rPr lang="en-US" sz="3200" dirty="0"/>
              <a:t>Getting Upstream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BE9-68F7-4DF6-AA25-FE4D017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2410"/>
            <a:ext cx="6171543" cy="4020873"/>
          </a:xfrm>
        </p:spPr>
        <p:txBody>
          <a:bodyPr/>
          <a:lstStyle/>
          <a:p>
            <a:r>
              <a:rPr lang="en-US" sz="2000" dirty="0"/>
              <a:t>git fetch</a:t>
            </a:r>
          </a:p>
          <a:p>
            <a:pPr lvl="1"/>
            <a:r>
              <a:rPr lang="en-US" sz="1600" dirty="0"/>
              <a:t>grabs all the changes in the remote repository and updates the local repo</a:t>
            </a:r>
          </a:p>
          <a:p>
            <a:r>
              <a:rPr lang="en-US" sz="2000" dirty="0"/>
              <a:t>git pull</a:t>
            </a:r>
          </a:p>
          <a:p>
            <a:pPr lvl="1"/>
            <a:r>
              <a:rPr lang="en-US" sz="1600" dirty="0"/>
              <a:t>grabs the remote copy of the local branch and merges changes into the local copy</a:t>
            </a:r>
          </a:p>
        </p:txBody>
      </p:sp>
    </p:spTree>
    <p:extLst>
      <p:ext uri="{BB962C8B-B14F-4D97-AF65-F5344CB8AC3E}">
        <p14:creationId xmlns:p14="http://schemas.microsoft.com/office/powerpoint/2010/main" val="33202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F6A6-F2A4-486E-97C7-BDC4268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818"/>
            <a:ext cx="8378714" cy="871592"/>
          </a:xfrm>
        </p:spPr>
        <p:txBody>
          <a:bodyPr/>
          <a:lstStyle/>
          <a:p>
            <a:r>
              <a:rPr lang="en-US" sz="3200" dirty="0"/>
              <a:t>Merging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BE9-68F7-4DF6-AA25-FE4D017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44" y="2072395"/>
            <a:ext cx="6171543" cy="299067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Once done with a branch, you can create a pull request. </a:t>
            </a:r>
          </a:p>
          <a:p>
            <a:pPr marL="0" indent="0">
              <a:buNone/>
            </a:pPr>
            <a:r>
              <a:rPr lang="en-US" sz="2000" dirty="0"/>
              <a:t>GitHub will look at all the changes you made between one branch and another and attempt to automatically merge the two.</a:t>
            </a:r>
          </a:p>
          <a:p>
            <a:pPr marL="0" indent="0">
              <a:buNone/>
            </a:pPr>
            <a:r>
              <a:rPr lang="en-US" sz="2000" dirty="0"/>
              <a:t>You might have conflicts, i.e., both branches have changes to the same space in a file.</a:t>
            </a:r>
          </a:p>
          <a:p>
            <a:pPr marL="0" indent="0">
              <a:buNone/>
            </a:pPr>
            <a:r>
              <a:rPr lang="en-US" sz="2000" dirty="0"/>
              <a:t>GitHub will walk you through looking at which changes to keep.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F6FEE-D229-4009-8B48-873552CF4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14" y="371492"/>
            <a:ext cx="4873197" cy="17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3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F6A6-F2A4-486E-97C7-BDC4268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818"/>
            <a:ext cx="8378714" cy="871592"/>
          </a:xfrm>
        </p:spPr>
        <p:txBody>
          <a:bodyPr/>
          <a:lstStyle/>
          <a:p>
            <a:r>
              <a:rPr lang="en-US" sz="3200" dirty="0"/>
              <a:t>Rewriting History (merge vs. rebase)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BE9-68F7-4DF6-AA25-FE4D017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40594"/>
            <a:ext cx="6171543" cy="3778162"/>
          </a:xfrm>
        </p:spPr>
        <p:txBody>
          <a:bodyPr/>
          <a:lstStyle/>
          <a:p>
            <a:r>
              <a:rPr lang="en-US" sz="2400" dirty="0"/>
              <a:t>Merge</a:t>
            </a:r>
          </a:p>
          <a:p>
            <a:pPr lvl="1"/>
            <a:r>
              <a:rPr lang="en-US" sz="2000" dirty="0"/>
              <a:t>makes a commit in the branch that ties both branches together (non-destructive)</a:t>
            </a:r>
          </a:p>
          <a:p>
            <a:r>
              <a:rPr lang="en-US" sz="2400" dirty="0"/>
              <a:t>Rebase</a:t>
            </a:r>
          </a:p>
          <a:p>
            <a:pPr lvl="1"/>
            <a:r>
              <a:rPr lang="en-US" sz="2000" dirty="0"/>
              <a:t>Takes the entire branch and moves it to the tip of another (Rewrites History)</a:t>
            </a:r>
          </a:p>
          <a:p>
            <a:r>
              <a:rPr lang="en-US" sz="2400" dirty="0"/>
              <a:t>Never rewrite history of public (shared) repositories</a:t>
            </a:r>
          </a:p>
          <a:p>
            <a:pPr lvl="1"/>
            <a:r>
              <a:rPr lang="en-US" sz="1600" dirty="0"/>
              <a:t>If you have ever pushed commits to a remote repository, don’t rewrite the history.</a:t>
            </a:r>
          </a:p>
          <a:p>
            <a:r>
              <a:rPr lang="en-US" sz="2000" dirty="0"/>
              <a:t>Local branches are fine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244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1F7A-12DE-4CBB-8FEE-C0489E45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Century Gothic"/>
              </a:rPr>
              <a:t>Q &amp; 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7A13-88F5-4121-8501-EE8A8BBC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Century Gothic"/>
              </a:rPr>
              <a:t>Contact us</a:t>
            </a:r>
            <a:endParaRPr lang="en-US"/>
          </a:p>
          <a:p>
            <a:pPr lvl="1"/>
            <a:r>
              <a:rPr lang="en-US">
                <a:latin typeface="Century Gothic"/>
                <a:hlinkClick r:id="rId2"/>
              </a:rPr>
              <a:t>https://arctic.gsu.edu</a:t>
            </a:r>
            <a:endParaRPr lang="en-US">
              <a:latin typeface="Century Gothic"/>
            </a:endParaRPr>
          </a:p>
          <a:p>
            <a:pPr lvl="1"/>
            <a:r>
              <a:rPr lang="en-US">
                <a:latin typeface="Century Gothic"/>
                <a:hlinkClick r:id="rId3"/>
              </a:rPr>
              <a:t>https://gsu-hpc.slack.com</a:t>
            </a:r>
            <a:endParaRPr lang="en-US">
              <a:latin typeface="Century Gothic"/>
            </a:endParaRPr>
          </a:p>
          <a:p>
            <a:pPr lvl="1"/>
            <a:r>
              <a:rPr lang="en-US">
                <a:latin typeface="Century Gothic"/>
                <a:hlinkClick r:id="rId4"/>
              </a:rPr>
              <a:t>arc@gsu.edu</a:t>
            </a:r>
            <a:endParaRPr lang="en-US">
              <a:latin typeface="Century Gothic"/>
            </a:endParaRPr>
          </a:p>
          <a:p>
            <a:pPr lvl="1"/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4073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993-F402-4F42-AFB7-DC921C5F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0427"/>
            <a:ext cx="8378714" cy="546323"/>
          </a:xfrm>
        </p:spPr>
        <p:txBody>
          <a:bodyPr lIns="91440" tIns="45720" rIns="91440" bIns="45720" anchor="t"/>
          <a:lstStyle/>
          <a:p>
            <a:r>
              <a:rPr lang="en-US">
                <a:latin typeface="Century Gothic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5D4B-93E7-CE4B-A179-23DE0749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96" y="1126331"/>
            <a:ext cx="6171543" cy="3262312"/>
          </a:xfrm>
        </p:spPr>
        <p:txBody>
          <a:bodyPr lIns="91440" tIns="45720" rIns="91440" bIns="45720" anchor="t"/>
          <a:lstStyle/>
          <a:p>
            <a:r>
              <a:rPr lang="en-US" dirty="0"/>
              <a:t>Git Overview</a:t>
            </a:r>
          </a:p>
          <a:p>
            <a:r>
              <a:rPr lang="en-US" dirty="0"/>
              <a:t>Git Terminology</a:t>
            </a:r>
          </a:p>
          <a:p>
            <a:r>
              <a:rPr lang="en-US" dirty="0"/>
              <a:t>Git commands</a:t>
            </a:r>
          </a:p>
          <a:p>
            <a:r>
              <a:rPr lang="en-US" dirty="0"/>
              <a:t>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4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F6A6-F2A4-486E-97C7-BDC4268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818"/>
            <a:ext cx="8378714" cy="871592"/>
          </a:xfrm>
        </p:spPr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BE9-68F7-4DF6-AA25-FE4D017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40593"/>
            <a:ext cx="6171543" cy="393460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/>
              <a:t>Pros</a:t>
            </a:r>
          </a:p>
          <a:p>
            <a:pPr marL="0" indent="0">
              <a:buNone/>
            </a:pPr>
            <a:r>
              <a:rPr lang="en-US" sz="2400" dirty="0"/>
              <a:t>complete history of every change to files</a:t>
            </a:r>
          </a:p>
          <a:p>
            <a:pPr marL="0" indent="0">
              <a:buNone/>
            </a:pPr>
            <a:r>
              <a:rPr lang="en-US" sz="2400" dirty="0"/>
              <a:t>work in multiple isolated spaces at once</a:t>
            </a:r>
          </a:p>
          <a:p>
            <a:pPr marL="0" indent="0">
              <a:buNone/>
            </a:pPr>
            <a:r>
              <a:rPr lang="en-US" sz="2400" dirty="0"/>
              <a:t>Distributed, history is everywhere at once</a:t>
            </a:r>
          </a:p>
          <a:p>
            <a:pPr marL="0" indent="0">
              <a:buNone/>
            </a:pPr>
            <a:r>
              <a:rPr lang="en-US" sz="2400" dirty="0"/>
              <a:t>Geared towards performance</a:t>
            </a:r>
          </a:p>
          <a:p>
            <a:pPr marL="0" indent="0" algn="ctr">
              <a:buNone/>
            </a:pPr>
            <a:r>
              <a:rPr lang="en-US" sz="2400" u="sng" dirty="0"/>
              <a:t>Cons</a:t>
            </a:r>
          </a:p>
          <a:p>
            <a:pPr marL="0" indent="0">
              <a:buNone/>
            </a:pPr>
            <a:r>
              <a:rPr lang="en-US" sz="2400" dirty="0"/>
              <a:t>It’s complicated, that’s why we are here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DF6EA-5D0D-4407-9C20-EF6A64FC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510" y="940594"/>
            <a:ext cx="2322385" cy="3368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8BDAEE-F452-4035-BCF4-B38B03FA713F}"/>
              </a:ext>
            </a:extLst>
          </p:cNvPr>
          <p:cNvSpPr txBox="1"/>
          <p:nvPr/>
        </p:nvSpPr>
        <p:spPr>
          <a:xfrm>
            <a:off x="6319408" y="4626380"/>
            <a:ext cx="1731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Lucida"/>
              </a:rPr>
              <a:t>https://xkcd.com/1597/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059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F6A6-F2A4-486E-97C7-BDC4268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818"/>
            <a:ext cx="8378714" cy="871592"/>
          </a:xfrm>
        </p:spPr>
        <p:txBody>
          <a:bodyPr/>
          <a:lstStyle/>
          <a:p>
            <a:r>
              <a:rPr lang="en-US" dirty="0"/>
              <a:t>Verbs and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BE9-68F7-4DF6-AA25-FE4D017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40593"/>
            <a:ext cx="6171543" cy="4099895"/>
          </a:xfrm>
        </p:spPr>
        <p:txBody>
          <a:bodyPr/>
          <a:lstStyle/>
          <a:p>
            <a:r>
              <a:rPr lang="en-US" sz="2400" dirty="0"/>
              <a:t>Stage</a:t>
            </a:r>
          </a:p>
          <a:p>
            <a:r>
              <a:rPr lang="en-US" sz="2400" dirty="0"/>
              <a:t>Add</a:t>
            </a:r>
          </a:p>
          <a:p>
            <a:r>
              <a:rPr lang="en-US" sz="2400" dirty="0"/>
              <a:t>Commit</a:t>
            </a:r>
          </a:p>
          <a:p>
            <a:r>
              <a:rPr lang="en-US" sz="2400" dirty="0"/>
              <a:t>Branch</a:t>
            </a:r>
          </a:p>
          <a:p>
            <a:r>
              <a:rPr lang="en-US" sz="2400" dirty="0"/>
              <a:t>Pull</a:t>
            </a:r>
          </a:p>
          <a:p>
            <a:r>
              <a:rPr lang="en-US" sz="2400" dirty="0"/>
              <a:t>Push</a:t>
            </a:r>
          </a:p>
          <a:p>
            <a:r>
              <a:rPr lang="en-US" sz="2400" dirty="0"/>
              <a:t>Reset</a:t>
            </a:r>
          </a:p>
          <a:p>
            <a:r>
              <a:rPr lang="en-US" sz="2400" dirty="0"/>
              <a:t>Merge</a:t>
            </a:r>
          </a:p>
          <a:p>
            <a:r>
              <a:rPr lang="en-US" sz="2400" dirty="0"/>
              <a:t>Rebase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5F574-ACB3-4DEB-B34A-A30475B0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757" y="940593"/>
            <a:ext cx="4111213" cy="21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5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F6A6-F2A4-486E-97C7-BDC4268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818"/>
            <a:ext cx="8378714" cy="871592"/>
          </a:xfrm>
        </p:spPr>
        <p:txBody>
          <a:bodyPr/>
          <a:lstStyle/>
          <a:p>
            <a:r>
              <a:rPr lang="en-US" dirty="0"/>
              <a:t>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BE9-68F7-4DF6-AA25-FE4D017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40594"/>
            <a:ext cx="6171543" cy="3778162"/>
          </a:xfrm>
        </p:spPr>
        <p:txBody>
          <a:bodyPr/>
          <a:lstStyle/>
          <a:p>
            <a:r>
              <a:rPr lang="en-US" sz="2400" dirty="0"/>
              <a:t>Who are you?</a:t>
            </a:r>
          </a:p>
          <a:p>
            <a:pPr lvl="1"/>
            <a:r>
              <a:rPr lang="en-US" sz="2000" dirty="0"/>
              <a:t>“git config --global user.name &lt;name&gt;”</a:t>
            </a:r>
          </a:p>
          <a:p>
            <a:pPr lvl="1"/>
            <a:r>
              <a:rPr lang="en-US" sz="2000" dirty="0"/>
              <a:t>“git config --global </a:t>
            </a:r>
            <a:r>
              <a:rPr lang="en-US" sz="2000" dirty="0" err="1"/>
              <a:t>user.email</a:t>
            </a:r>
            <a:r>
              <a:rPr lang="en-US" sz="2000" dirty="0"/>
              <a:t> &lt;email&gt;”</a:t>
            </a:r>
          </a:p>
          <a:p>
            <a:r>
              <a:rPr lang="en-US" sz="2400" dirty="0"/>
              <a:t>Start a repository in current directory</a:t>
            </a:r>
          </a:p>
          <a:p>
            <a:pPr lvl="1"/>
            <a:r>
              <a:rPr lang="en-US" sz="2000" dirty="0"/>
              <a:t>“git </a:t>
            </a:r>
            <a:r>
              <a:rPr lang="en-US" sz="2000" dirty="0" err="1"/>
              <a:t>init</a:t>
            </a:r>
            <a:r>
              <a:rPr lang="en-US" sz="2000" dirty="0"/>
              <a:t>”</a:t>
            </a:r>
          </a:p>
          <a:p>
            <a:r>
              <a:rPr lang="en-US" sz="2400" dirty="0"/>
              <a:t>Ignoring files - only track source code</a:t>
            </a:r>
          </a:p>
          <a:p>
            <a:pPr lvl="1"/>
            <a:r>
              <a:rPr lang="en-US" sz="2000" dirty="0"/>
              <a:t>What is .</a:t>
            </a:r>
            <a:r>
              <a:rPr lang="en-US" sz="2000" dirty="0" err="1"/>
              <a:t>gitignore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What should you ignore?</a:t>
            </a:r>
          </a:p>
          <a:p>
            <a:pPr lvl="1"/>
            <a:r>
              <a:rPr lang="en-US" sz="2000" dirty="0"/>
              <a:t>Do not upload sensitive info!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674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F6A6-F2A4-486E-97C7-BDC4268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818"/>
            <a:ext cx="8378714" cy="871592"/>
          </a:xfrm>
        </p:spPr>
        <p:txBody>
          <a:bodyPr/>
          <a:lstStyle/>
          <a:p>
            <a:r>
              <a:rPr lang="en-US" dirty="0"/>
              <a:t>Adding a file to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BE9-68F7-4DF6-AA25-FE4D017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40594"/>
            <a:ext cx="6171543" cy="3778162"/>
          </a:xfrm>
        </p:spPr>
        <p:txBody>
          <a:bodyPr/>
          <a:lstStyle/>
          <a:p>
            <a:r>
              <a:rPr lang="en-US" sz="2400" dirty="0"/>
              <a:t>“git add &lt;file or directory&gt;”</a:t>
            </a:r>
          </a:p>
          <a:p>
            <a:pPr lvl="1"/>
            <a:r>
              <a:rPr lang="en-US" sz="2000" dirty="0"/>
              <a:t>This only stages your changes </a:t>
            </a:r>
          </a:p>
          <a:p>
            <a:pPr lvl="1"/>
            <a:r>
              <a:rPr lang="en-US" sz="2000" dirty="0"/>
              <a:t>Adds file to tracking</a:t>
            </a:r>
          </a:p>
          <a:p>
            <a:r>
              <a:rPr lang="en-US" sz="2400" dirty="0"/>
              <a:t>“git commit”</a:t>
            </a:r>
          </a:p>
          <a:p>
            <a:pPr lvl="1"/>
            <a:r>
              <a:rPr lang="en-US" sz="2000" dirty="0"/>
              <a:t>Places staged changes to the git history</a:t>
            </a:r>
          </a:p>
          <a:p>
            <a:pPr lvl="1"/>
            <a:r>
              <a:rPr lang="en-US" sz="2000" dirty="0"/>
              <a:t>Files are now tracked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310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F6A6-F2A4-486E-97C7-BDC4268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818"/>
            <a:ext cx="8378714" cy="871592"/>
          </a:xfrm>
        </p:spPr>
        <p:txBody>
          <a:bodyPr/>
          <a:lstStyle/>
          <a:p>
            <a:r>
              <a:rPr lang="en-US" dirty="0"/>
              <a:t>Practical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BE9-68F7-4DF6-AA25-FE4D017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40594"/>
            <a:ext cx="6171543" cy="3778162"/>
          </a:xfrm>
        </p:spPr>
        <p:txBody>
          <a:bodyPr/>
          <a:lstStyle/>
          <a:p>
            <a:r>
              <a:rPr lang="en-US" sz="2400" dirty="0"/>
              <a:t>Use Case</a:t>
            </a:r>
          </a:p>
          <a:p>
            <a:pPr lvl="1"/>
            <a:r>
              <a:rPr lang="en-US" sz="2000" dirty="0"/>
              <a:t>Adding an existing project to a git repo</a:t>
            </a:r>
          </a:p>
          <a:p>
            <a:r>
              <a:rPr lang="en-US" sz="2400" dirty="0"/>
              <a:t>Commands in sequence:</a:t>
            </a:r>
          </a:p>
          <a:p>
            <a:pPr lvl="1"/>
            <a:r>
              <a:rPr lang="en-US" sz="2000" dirty="0"/>
              <a:t>cd /path/to/existing/project</a:t>
            </a:r>
          </a:p>
          <a:p>
            <a:pPr lvl="1"/>
            <a:r>
              <a:rPr lang="en-US" sz="2000" dirty="0"/>
              <a:t>git </a:t>
            </a:r>
            <a:r>
              <a:rPr lang="en-US" sz="2000" dirty="0" err="1"/>
              <a:t>init</a:t>
            </a:r>
            <a:endParaRPr lang="en-US" sz="2000" dirty="0"/>
          </a:p>
          <a:p>
            <a:pPr lvl="1"/>
            <a:r>
              <a:rPr lang="en-US" sz="2000" dirty="0"/>
              <a:t>touch .</a:t>
            </a:r>
            <a:r>
              <a:rPr lang="en-US" sz="2000" dirty="0" err="1"/>
              <a:t>gitignore</a:t>
            </a:r>
            <a:endParaRPr lang="en-US" sz="2000" dirty="0"/>
          </a:p>
          <a:p>
            <a:pPr lvl="1"/>
            <a:r>
              <a:rPr lang="en-US" sz="2000" dirty="0"/>
              <a:t>Add ignored files to .</a:t>
            </a:r>
            <a:r>
              <a:rPr lang="en-US" sz="2000" dirty="0" err="1"/>
              <a:t>gitignore</a:t>
            </a:r>
            <a:endParaRPr lang="en-US" sz="2000" dirty="0"/>
          </a:p>
          <a:p>
            <a:pPr lvl="1"/>
            <a:r>
              <a:rPr lang="en-US" sz="2000" dirty="0"/>
              <a:t>git add .</a:t>
            </a:r>
          </a:p>
          <a:p>
            <a:pPr lvl="1"/>
            <a:r>
              <a:rPr lang="en-US" sz="2000" dirty="0"/>
              <a:t>git commit -m “Initial commit for project”</a:t>
            </a:r>
          </a:p>
        </p:txBody>
      </p:sp>
    </p:spTree>
    <p:extLst>
      <p:ext uri="{BB962C8B-B14F-4D97-AF65-F5344CB8AC3E}">
        <p14:creationId xmlns:p14="http://schemas.microsoft.com/office/powerpoint/2010/main" val="172567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F6A6-F2A4-486E-97C7-BDC4268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"/>
            <a:ext cx="8378714" cy="976489"/>
          </a:xfrm>
        </p:spPr>
        <p:txBody>
          <a:bodyPr/>
          <a:lstStyle/>
          <a:p>
            <a:r>
              <a:rPr lang="en-US" dirty="0"/>
              <a:t>Now What? </a:t>
            </a:r>
            <a:br>
              <a:rPr lang="en-US" dirty="0"/>
            </a:br>
            <a:r>
              <a:rPr lang="en-US" dirty="0"/>
              <a:t>Basic Process for tracking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BE9-68F7-4DF6-AA25-FE4D017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00150"/>
            <a:ext cx="6171543" cy="3778162"/>
          </a:xfrm>
        </p:spPr>
        <p:txBody>
          <a:bodyPr/>
          <a:lstStyle/>
          <a:p>
            <a:r>
              <a:rPr lang="en-US" sz="2000" dirty="0"/>
              <a:t>Make changes to your files</a:t>
            </a:r>
          </a:p>
          <a:p>
            <a:r>
              <a:rPr lang="en-US" sz="2000" dirty="0"/>
              <a:t>Use “git add &lt;filename&gt;” to add them to the staging area</a:t>
            </a:r>
          </a:p>
          <a:p>
            <a:r>
              <a:rPr lang="en-US" sz="2000" dirty="0"/>
              <a:t>git commit to record staged changes to history</a:t>
            </a:r>
          </a:p>
          <a:p>
            <a:pPr marL="0" indent="0">
              <a:buNone/>
            </a:pPr>
            <a:r>
              <a:rPr lang="en-US" sz="2000" dirty="0"/>
              <a:t>Best Practices:</a:t>
            </a:r>
          </a:p>
          <a:p>
            <a:r>
              <a:rPr lang="en-US" sz="2000" dirty="0"/>
              <a:t>Commit often</a:t>
            </a:r>
          </a:p>
          <a:p>
            <a:r>
              <a:rPr lang="en-US" sz="2000" dirty="0"/>
              <a:t>Write descriptive commit messages</a:t>
            </a:r>
          </a:p>
        </p:txBody>
      </p:sp>
    </p:spTree>
    <p:extLst>
      <p:ext uri="{BB962C8B-B14F-4D97-AF65-F5344CB8AC3E}">
        <p14:creationId xmlns:p14="http://schemas.microsoft.com/office/powerpoint/2010/main" val="117187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F6A6-F2A4-486E-97C7-BDC4268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818"/>
            <a:ext cx="8378714" cy="871592"/>
          </a:xfrm>
        </p:spPr>
        <p:txBody>
          <a:bodyPr/>
          <a:lstStyle/>
          <a:p>
            <a:r>
              <a:rPr lang="en-US" sz="3200" dirty="0"/>
              <a:t>Dealing with whoopsies (before commit)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BE9-68F7-4DF6-AA25-FE4D017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40594"/>
            <a:ext cx="6171543" cy="3778162"/>
          </a:xfrm>
        </p:spPr>
        <p:txBody>
          <a:bodyPr/>
          <a:lstStyle/>
          <a:p>
            <a:r>
              <a:rPr lang="en-US" sz="2000" dirty="0"/>
              <a:t>git reset --hard</a:t>
            </a:r>
          </a:p>
          <a:p>
            <a:pPr lvl="1"/>
            <a:r>
              <a:rPr lang="en-US" sz="1600" dirty="0"/>
              <a:t>undoes all changes to file directory and staged changes since previous commit</a:t>
            </a:r>
          </a:p>
          <a:p>
            <a:pPr lvl="1"/>
            <a:r>
              <a:rPr lang="en-US" sz="1600" dirty="0"/>
              <a:t>nuclear option</a:t>
            </a:r>
          </a:p>
          <a:p>
            <a:r>
              <a:rPr lang="en-US" sz="2000" dirty="0"/>
              <a:t>git clean</a:t>
            </a:r>
          </a:p>
          <a:p>
            <a:pPr lvl="1"/>
            <a:r>
              <a:rPr lang="en-US" sz="1600" dirty="0"/>
              <a:t>can remove untracked files</a:t>
            </a:r>
          </a:p>
          <a:p>
            <a:pPr lvl="1"/>
            <a:r>
              <a:rPr lang="en-US" sz="1600" dirty="0"/>
              <a:t>use git clean -n to see changes (dry run)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i</a:t>
            </a:r>
            <a:r>
              <a:rPr lang="en-US" sz="1600" dirty="0"/>
              <a:t> for interactive</a:t>
            </a:r>
          </a:p>
          <a:p>
            <a:pPr lvl="1"/>
            <a:r>
              <a:rPr lang="en-US" sz="1600" dirty="0"/>
              <a:t>-d for directories</a:t>
            </a:r>
          </a:p>
          <a:p>
            <a:pPr lvl="1"/>
            <a:r>
              <a:rPr lang="en-US" sz="1600" dirty="0"/>
              <a:t>ALWAYS use dry run option first to see changes</a:t>
            </a:r>
          </a:p>
          <a:p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379416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881</Words>
  <Application>Microsoft Office PowerPoint</Application>
  <PresentationFormat>On-screen Show (16:9)</PresentationFormat>
  <Paragraphs>142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1_Custom Design</vt:lpstr>
      <vt:lpstr>Custom Design</vt:lpstr>
      <vt:lpstr> Advanced   Computing Training</vt:lpstr>
      <vt:lpstr>Agenda</vt:lpstr>
      <vt:lpstr>Why Git?</vt:lpstr>
      <vt:lpstr>Verbs and Terms</vt:lpstr>
      <vt:lpstr>First Steps</vt:lpstr>
      <vt:lpstr>Adding a file to track</vt:lpstr>
      <vt:lpstr>Practical use</vt:lpstr>
      <vt:lpstr>Now What?  Basic Process for tracking changes</vt:lpstr>
      <vt:lpstr>Dealing with whoopsies (before commit)</vt:lpstr>
      <vt:lpstr>Dealing with whoopsies (after commit)</vt:lpstr>
      <vt:lpstr>Collaboration (GitHub)</vt:lpstr>
      <vt:lpstr>GitHub</vt:lpstr>
      <vt:lpstr>GitHub Branches</vt:lpstr>
      <vt:lpstr>Getting Upstream Changes</vt:lpstr>
      <vt:lpstr>Merging Changes</vt:lpstr>
      <vt:lpstr>Rewriting History (merge vs. rebase)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Anne Lang</dc:creator>
  <cp:lastModifiedBy>Christopher A Childress</cp:lastModifiedBy>
  <cp:revision>2</cp:revision>
  <dcterms:created xsi:type="dcterms:W3CDTF">2018-03-15T14:06:02Z</dcterms:created>
  <dcterms:modified xsi:type="dcterms:W3CDTF">2023-07-15T14:08:02Z</dcterms:modified>
</cp:coreProperties>
</file>