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81361" autoAdjust="0"/>
  </p:normalViewPr>
  <p:slideViewPr>
    <p:cSldViewPr snapToGrid="0">
      <p:cViewPr varScale="1">
        <p:scale>
          <a:sx n="137" d="100"/>
          <a:sy n="137" d="100"/>
        </p:scale>
        <p:origin x="1504" y="192"/>
      </p:cViewPr>
      <p:guideLst>
        <p:guide orient="horz" pos="756"/>
        <p:guide pos="96"/>
        <p:guide orient="horz" pos="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4F710-CEA3-4AB4-8F8C-CF67AF357FAF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82B75-F7A0-4A25-A53C-E8734D78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9176-2682-0940-B0BE-49D2749D66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634" y="599642"/>
            <a:ext cx="8891752" cy="1790700"/>
          </a:xfrm>
          <a:prstGeom prst="rect">
            <a:avLst/>
          </a:prstGeom>
        </p:spPr>
        <p:txBody>
          <a:bodyPr anchor="b"/>
          <a:lstStyle>
            <a:lvl1pPr algn="ctr">
              <a:defRPr sz="4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553A-3E04-A740-9649-D08840C6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34" y="2533762"/>
            <a:ext cx="8891752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6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C6C-9E7C-424F-AD8D-B4EE4302B5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589" y="704961"/>
            <a:ext cx="8378714" cy="871592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4433-E831-2946-BCD6-DEBBCF50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5" y="1611589"/>
            <a:ext cx="6171543" cy="326231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6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1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serial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549F-45FE-C645-B181-201FFED9C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en-US" dirty="0">
                <a:latin typeface="Century Gothic"/>
              </a:rPr>
              <a:t> Interfacing </a:t>
            </a:r>
            <a:r>
              <a:rPr lang="en-US">
                <a:latin typeface="Century Gothic"/>
              </a:rPr>
              <a:t>between </a:t>
            </a: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Jetson </a:t>
            </a:r>
            <a:r>
              <a:rPr lang="en-US" dirty="0">
                <a:latin typeface="Century Gothic"/>
              </a:rPr>
              <a:t>Nano and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6DB65-CA23-4D4D-B842-E53774BF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 sz="2400" b="1">
                <a:latin typeface="Century Gothic"/>
              </a:rPr>
              <a:t>A</a:t>
            </a:r>
            <a:r>
              <a:rPr lang="en-US" sz="2400">
                <a:latin typeface="Century Gothic"/>
              </a:rPr>
              <a:t>dvanced </a:t>
            </a:r>
            <a:r>
              <a:rPr lang="en-US" sz="2400" b="1">
                <a:latin typeface="Century Gothic"/>
              </a:rPr>
              <a:t>R</a:t>
            </a:r>
            <a:r>
              <a:rPr lang="en-US" sz="2400">
                <a:latin typeface="Century Gothic"/>
              </a:rPr>
              <a:t>esearch </a:t>
            </a:r>
            <a:r>
              <a:rPr lang="en-US" sz="2400" b="1">
                <a:latin typeface="Century Gothic"/>
              </a:rPr>
              <a:t>C</a:t>
            </a:r>
            <a:r>
              <a:rPr lang="en-US" sz="2400">
                <a:latin typeface="Century Gothic"/>
              </a:rPr>
              <a:t>omputing </a:t>
            </a:r>
            <a:r>
              <a:rPr lang="en-US" sz="2400" b="1">
                <a:latin typeface="Century Gothic"/>
              </a:rPr>
              <a:t>T</a:t>
            </a:r>
            <a:r>
              <a:rPr lang="en-US" sz="2400">
                <a:latin typeface="Century Gothic"/>
              </a:rPr>
              <a:t>echnology and </a:t>
            </a:r>
            <a:r>
              <a:rPr lang="en-US" sz="2400" b="1">
                <a:latin typeface="Century Gothic"/>
              </a:rPr>
              <a:t>I</a:t>
            </a:r>
            <a:r>
              <a:rPr lang="en-US" sz="2400">
                <a:latin typeface="Century Gothic"/>
              </a:rPr>
              <a:t>nnovation </a:t>
            </a:r>
            <a:r>
              <a:rPr lang="en-US" sz="2400" b="1">
                <a:latin typeface="Century Gothic"/>
              </a:rPr>
              <a:t>C</a:t>
            </a:r>
            <a:r>
              <a:rPr lang="en-US" sz="2400">
                <a:latin typeface="Century Gothic"/>
              </a:rPr>
              <a:t>ore</a:t>
            </a:r>
          </a:p>
          <a:p>
            <a:r>
              <a:rPr lang="en-US" sz="2400"/>
              <a:t>(ARCTIC)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89AB2-7984-9946-B180-86642A0A7917}"/>
              </a:ext>
            </a:extLst>
          </p:cNvPr>
          <p:cNvSpPr txBox="1"/>
          <p:nvPr/>
        </p:nvSpPr>
        <p:spPr>
          <a:xfrm>
            <a:off x="67255" y="4388176"/>
            <a:ext cx="90789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/>
              </a:rPr>
              <a:t>Web: https://arctic.gsu.edu     Email: arc@gsu.edu   Slack: gsu-hpc.slack.com</a:t>
            </a:r>
          </a:p>
          <a:p>
            <a:r>
              <a:rPr lang="en-US" sz="1800" dirty="0">
                <a:solidFill>
                  <a:schemeClr val="bg1"/>
                </a:solidFill>
                <a:latin typeface="Century Gothic"/>
              </a:rPr>
              <a:t>                                                             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086-B092-3C7A-9685-D8169295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code…</a:t>
            </a:r>
          </a:p>
        </p:txBody>
      </p:sp>
    </p:spTree>
    <p:extLst>
      <p:ext uri="{BB962C8B-B14F-4D97-AF65-F5344CB8AC3E}">
        <p14:creationId xmlns:p14="http://schemas.microsoft.com/office/powerpoint/2010/main" val="33360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993-F402-4F42-AFB7-DC921C5F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427"/>
            <a:ext cx="8378714" cy="546323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Century Gothic"/>
              </a:rPr>
              <a:t>Jetson Nano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5D4B-93E7-CE4B-A179-23DE0749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96" y="1126331"/>
            <a:ext cx="6171543" cy="3262312"/>
          </a:xfrm>
        </p:spPr>
        <p:txBody>
          <a:bodyPr lIns="91440" tIns="45720" rIns="91440" bIns="45720" anchor="t"/>
          <a:lstStyle/>
          <a:p>
            <a:r>
              <a:rPr lang="en-US" dirty="0"/>
              <a:t>Single Board Computer</a:t>
            </a:r>
          </a:p>
          <a:p>
            <a:pPr lvl="1"/>
            <a:r>
              <a:rPr lang="en-US" dirty="0"/>
              <a:t>Quad-core ARM A57 @ 1.43 GHz</a:t>
            </a:r>
          </a:p>
          <a:p>
            <a:pPr lvl="1"/>
            <a:r>
              <a:rPr lang="en-US" dirty="0"/>
              <a:t>4 GB 64-bit LPDDR4 25.6 GB/s</a:t>
            </a:r>
          </a:p>
          <a:p>
            <a:pPr lvl="1"/>
            <a:r>
              <a:rPr lang="en-US" dirty="0"/>
              <a:t>128-core Maxwell</a:t>
            </a:r>
          </a:p>
          <a:p>
            <a:r>
              <a:rPr lang="en-US" dirty="0"/>
              <a:t>Arduino</a:t>
            </a:r>
          </a:p>
          <a:p>
            <a:pPr lvl="1"/>
            <a:r>
              <a:rPr lang="en-US" dirty="0"/>
              <a:t>Microcontroller</a:t>
            </a:r>
          </a:p>
          <a:p>
            <a:pPr lvl="1"/>
            <a:r>
              <a:rPr lang="en-US" dirty="0" err="1"/>
              <a:t>Pyserial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993-F402-4F42-AFB7-DC921C5F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427"/>
            <a:ext cx="8378714" cy="546323"/>
          </a:xfrm>
        </p:spPr>
        <p:txBody>
          <a:bodyPr lIns="91440" tIns="45720" rIns="91440" bIns="45720" anchor="t"/>
          <a:lstStyle/>
          <a:p>
            <a:r>
              <a:rPr lang="en-US" dirty="0"/>
              <a:t>Options to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5D4B-93E7-CE4B-A179-23DE0749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96" y="1126331"/>
            <a:ext cx="6171543" cy="3262312"/>
          </a:xfrm>
        </p:spPr>
        <p:txBody>
          <a:bodyPr lIns="91440" tIns="45720" rIns="91440" bIns="45720" anchor="t"/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Connect Jetson directly to I/O pins on Arduino and code everything in C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Piggyback with App controls and send the JSON over the serial 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ABB4-EE4B-836C-DF29-608C108F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AAB1-DCC2-42AD-CC41-7215E643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interface with the serial port (USB in our case) </a:t>
            </a:r>
          </a:p>
          <a:p>
            <a:r>
              <a:rPr lang="en-US" dirty="0"/>
              <a:t>Documentation at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https://pyserial.readthedocs.io</a:t>
            </a:r>
            <a:endParaRPr lang="en-US" dirty="0"/>
          </a:p>
          <a:p>
            <a:r>
              <a:rPr lang="en-US" dirty="0"/>
              <a:t>Allows us to create a serial connection and interact using a class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76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5361-448B-E9AA-4E84-9A7B916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235E-13AC-FBC2-A15C-9919DD5B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93" y="1366056"/>
            <a:ext cx="4852230" cy="326231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sz="2400" dirty="0"/>
              <a:t>nstantiate the serial class</a:t>
            </a:r>
          </a:p>
          <a:p>
            <a:r>
              <a:rPr lang="en-US" sz="2400" dirty="0" err="1"/>
              <a:t>baudrate</a:t>
            </a:r>
            <a:r>
              <a:rPr lang="en-US" sz="2400" dirty="0"/>
              <a:t> (determined in </a:t>
            </a:r>
            <a:r>
              <a:rPr lang="en-US" sz="2400" dirty="0" err="1"/>
              <a:t>serial.begin</a:t>
            </a:r>
            <a:r>
              <a:rPr lang="en-US" sz="2400" dirty="0"/>
              <a:t>(int) of Arduino)</a:t>
            </a:r>
          </a:p>
          <a:p>
            <a:r>
              <a:rPr lang="en-US" sz="2400" dirty="0"/>
              <a:t>port (/dev/ttyUSB0 on jetson)</a:t>
            </a:r>
          </a:p>
          <a:p>
            <a:r>
              <a:rPr lang="en-US" sz="2400" dirty="0"/>
              <a:t>timeout (short)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0556F-F8DC-948C-81B7-2C1C88CE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22" y="0"/>
            <a:ext cx="3925878" cy="30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9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3418-8B97-9A0F-3BFA-93806B2B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D629-CD1C-32AA-5AC9-9F7938F4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19" y="1250438"/>
            <a:ext cx="6171543" cy="3690395"/>
          </a:xfrm>
        </p:spPr>
        <p:txBody>
          <a:bodyPr/>
          <a:lstStyle/>
          <a:p>
            <a:r>
              <a:rPr lang="en-US" dirty="0"/>
              <a:t>Everything that the Arduino prints will sit in the input buffer</a:t>
            </a:r>
          </a:p>
          <a:p>
            <a:r>
              <a:rPr lang="en-US" dirty="0"/>
              <a:t>you can check length via</a:t>
            </a:r>
          </a:p>
          <a:p>
            <a:pPr lvl="1"/>
            <a:r>
              <a:rPr lang="en-US" dirty="0" err="1"/>
              <a:t>serial.in_waiting</a:t>
            </a:r>
            <a:endParaRPr lang="en-US" dirty="0"/>
          </a:p>
          <a:p>
            <a:pPr lvl="2"/>
            <a:r>
              <a:rPr lang="en-US" dirty="0"/>
              <a:t>this returns the number of bytes in the buffer</a:t>
            </a:r>
          </a:p>
          <a:p>
            <a:pPr lvl="1"/>
            <a:r>
              <a:rPr lang="en-US" dirty="0" err="1"/>
              <a:t>serial.out_waiting</a:t>
            </a:r>
            <a:endParaRPr lang="en-US" dirty="0"/>
          </a:p>
          <a:p>
            <a:pPr lvl="2"/>
            <a:r>
              <a:rPr lang="en-US" dirty="0"/>
              <a:t>checks write buffer</a:t>
            </a:r>
          </a:p>
          <a:p>
            <a:pPr lvl="2"/>
            <a:r>
              <a:rPr lang="en-US" dirty="0"/>
              <a:t>this means the Arduino is waiting to process commands from jetson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C6E7-A57C-6171-C4CC-4E6263B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to serial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0165-EC36-CFE5-FF20-5D184E76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serial.write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a ascii byte encoded string</a:t>
            </a:r>
          </a:p>
          <a:p>
            <a:r>
              <a:rPr lang="en-US" dirty="0" err="1"/>
              <a:t>serial.readline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a single line</a:t>
            </a:r>
          </a:p>
          <a:p>
            <a:r>
              <a:rPr lang="en-US" dirty="0" err="1"/>
              <a:t>serial.readall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reads the entire buffer </a:t>
            </a:r>
          </a:p>
        </p:txBody>
      </p:sp>
    </p:spTree>
    <p:extLst>
      <p:ext uri="{BB962C8B-B14F-4D97-AF65-F5344CB8AC3E}">
        <p14:creationId xmlns:p14="http://schemas.microsoft.com/office/powerpoint/2010/main" val="9308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2025-C0D7-1E69-6EAF-E211F09E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B96-7C04-F273-AB11-C951FFED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5" y="1611589"/>
            <a:ext cx="6717905" cy="3262312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json</a:t>
            </a:r>
            <a:r>
              <a:rPr lang="en-US" dirty="0"/>
              <a:t> with specific parameters to call the motor changes from yesterday</a:t>
            </a:r>
          </a:p>
          <a:p>
            <a:r>
              <a:rPr lang="en-US" dirty="0"/>
              <a:t>Movement is</a:t>
            </a:r>
          </a:p>
          <a:p>
            <a:pPr lvl="1"/>
            <a:r>
              <a:rPr lang="en-US" dirty="0"/>
              <a:t>{N: 102, D1: int for direction, D2: speed}</a:t>
            </a:r>
          </a:p>
          <a:p>
            <a:r>
              <a:rPr lang="en-US" dirty="0"/>
              <a:t>Forward at 100 speed</a:t>
            </a:r>
          </a:p>
          <a:p>
            <a:pPr lvl="1"/>
            <a:r>
              <a:rPr lang="en-US" dirty="0"/>
              <a:t>{N: 102, D1: 4, D2: 100}</a:t>
            </a:r>
          </a:p>
        </p:txBody>
      </p:sp>
    </p:spTree>
    <p:extLst>
      <p:ext uri="{BB962C8B-B14F-4D97-AF65-F5344CB8AC3E}">
        <p14:creationId xmlns:p14="http://schemas.microsoft.com/office/powerpoint/2010/main" val="357803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6E25-F34A-B8CD-6597-B254B84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serial_car_control.py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059E-521B-6E99-B8CA-F00B8E8A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wrapper that gives simple easy commands to control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524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330</Words>
  <Application>Microsoft Macintosh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1_Custom Design</vt:lpstr>
      <vt:lpstr>Custom Design</vt:lpstr>
      <vt:lpstr> Interfacing between  Jetson Nano and Arduino</vt:lpstr>
      <vt:lpstr>Jetson Nano</vt:lpstr>
      <vt:lpstr>Options to connect</vt:lpstr>
      <vt:lpstr>PySerial</vt:lpstr>
      <vt:lpstr>How to use</vt:lpstr>
      <vt:lpstr>Read/Write Buffers</vt:lpstr>
      <vt:lpstr>Read/Write to serial port</vt:lpstr>
      <vt:lpstr>Interfacing with Arduino</vt:lpstr>
      <vt:lpstr>serial_car_control.py</vt:lpstr>
      <vt:lpstr>To the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Anne Lang</dc:creator>
  <cp:lastModifiedBy>Chris Childress</cp:lastModifiedBy>
  <cp:revision>9</cp:revision>
  <dcterms:created xsi:type="dcterms:W3CDTF">2018-03-15T14:06:02Z</dcterms:created>
  <dcterms:modified xsi:type="dcterms:W3CDTF">2023-07-19T13:40:31Z</dcterms:modified>
</cp:coreProperties>
</file>