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8B4D-308B-7116-52A2-EA5B7EA09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1BF87-FCE8-2217-7809-279E1FD67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4737-C53D-FA6E-BBAA-2A1B501A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907A-3C39-4E98-A0EF-A86CE43E3F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ABA11-7814-E9BC-17AD-1FD7FF7C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263E-0E27-201A-953B-E27117EF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0569-6CD8-4D7A-B24F-4DA310CF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63CF-4ABF-B5D4-DD0C-6113A1C9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993D0-98B5-5092-AB7C-4AF6C0FE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438A-BBA4-43C9-E04F-707E048E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907A-3C39-4E98-A0EF-A86CE43E3F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E886-E34F-E3E0-3E52-2ED59348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19808-3244-4B35-B15A-CF953900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0569-6CD8-4D7A-B24F-4DA310CF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5C77C-41B5-7DA6-69B3-44DF2952D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EBFE2-973A-CADE-DE1E-EEF5581A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4B39-3371-9E9B-708A-D63FACF1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907A-3C39-4E98-A0EF-A86CE43E3F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56D4-DA1A-21B4-4AF7-1E4254A7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013C9-9741-F874-A625-B0A8F3E5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0569-6CD8-4D7A-B24F-4DA310CF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BF6C-5FDA-F79F-7369-C01754CB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530C-8CF8-02E0-6CE0-31D806431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487D-C472-9152-B33A-A6D82B0E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907A-3C39-4E98-A0EF-A86CE43E3F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8E50-4DFC-BAEF-7152-66729F0E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F9FB-D48E-745C-134F-348514EC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0569-6CD8-4D7A-B24F-4DA310CF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5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635A-13D6-5DCC-6B69-20CDC2DA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88E0F-0916-686B-7A8A-E07F0108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4E9C-3048-086D-FC09-8965D8E7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907A-3C39-4E98-A0EF-A86CE43E3F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55D4-05C8-E0F6-328D-55A79E7B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2FA7-0C66-B8E3-2E8B-698FA9E2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0569-6CD8-4D7A-B24F-4DA310CF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3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E729-83E1-C92B-7FEF-77026526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C824-FE94-6B3E-A71A-E1C673709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77112-E7ED-56D0-6682-20B7B3F1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FB66C-94C1-6FDE-B1C1-8968E561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907A-3C39-4E98-A0EF-A86CE43E3F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BD772-7BC3-FEF1-2B7E-AD1B6A32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E8DF-9836-6526-B8EA-1059FC02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0569-6CD8-4D7A-B24F-4DA310CF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0286-DFCB-BCEF-09EA-B9910D12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3385F-204A-8ADA-E933-20550D2E5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43E59-DF0E-80AD-A895-49F6244E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E9702-7367-4593-B5CB-2119CC397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FE93D-B831-2BDA-3DF8-8354404E2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18772-7BBB-9007-9E92-6010E3D1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907A-3C39-4E98-A0EF-A86CE43E3F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B27BB-3BFF-09FC-EAE9-91673728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EE241-6B36-E9A2-EFCC-DEA8D90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0569-6CD8-4D7A-B24F-4DA310CF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2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4A9-FE2D-5B68-94E6-65BFC309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D8DD8-690F-9FEA-5F79-9FF58AB6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907A-3C39-4E98-A0EF-A86CE43E3F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3A8C5-491B-C584-F1D1-5E44E5F4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3EFCF-8B80-E702-94E9-08C7CD01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0569-6CD8-4D7A-B24F-4DA310CF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1E645-DBF2-D3C9-BFA5-259B481B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907A-3C39-4E98-A0EF-A86CE43E3F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7B4F5-A93A-2C9D-664F-2FF076F0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B2306-5134-8515-2FBB-6015C0C4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0569-6CD8-4D7A-B24F-4DA310CF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B162-222E-0A37-AC5C-1F01626D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F458-5CDD-3A63-47FA-63747D9F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CA1F5-0559-74C4-5787-B00E5959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7540E-6597-68FF-5B0F-243BC423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907A-3C39-4E98-A0EF-A86CE43E3F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A9B8-C2F6-2FD1-2792-80071248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B142B-CFC4-47E2-33D1-580BDB08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0569-6CD8-4D7A-B24F-4DA310CF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4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5B1A-8A4B-59A7-9414-094F6A1C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14C06-982C-4ADC-941C-45DEFB1E9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9BDAF-E23A-B59B-7AD9-C2ADE9711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B1712-BA61-6D81-E46A-846ED755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907A-3C39-4E98-A0EF-A86CE43E3F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A68C4-75DA-95E1-D35E-7A75A951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7C289-1542-14FB-3FBD-18BA182A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0569-6CD8-4D7A-B24F-4DA310CF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6E41A-2BCC-FA4C-9462-B060A904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D7F15-CB4E-4592-80BE-FF892D0B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D2A04-23D4-11D9-3737-632E95288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0907A-3C39-4E98-A0EF-A86CE43E3F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8340-2331-4161-D603-591AB3F13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D68D-8934-E229-792F-165C48912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0569-6CD8-4D7A-B24F-4DA310CF6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2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455E-D20B-8D29-DBC8-69E91609B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3B4F2-EAEE-A9B5-7FAE-6D1717AA2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F8ADEB-27D8-3E6E-A78B-349AA3839D31}"/>
              </a:ext>
            </a:extLst>
          </p:cNvPr>
          <p:cNvSpPr/>
          <p:nvPr/>
        </p:nvSpPr>
        <p:spPr>
          <a:xfrm>
            <a:off x="5410199" y="122968"/>
            <a:ext cx="1829433" cy="2402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EE363F-A821-C85A-0D69-40417F8B1779}"/>
              </a:ext>
            </a:extLst>
          </p:cNvPr>
          <p:cNvSpPr/>
          <p:nvPr/>
        </p:nvSpPr>
        <p:spPr>
          <a:xfrm>
            <a:off x="5105563" y="657475"/>
            <a:ext cx="2459421" cy="257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lane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B25E10-E94F-9C9B-52F4-9FD9558EFCB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324916" y="363185"/>
            <a:ext cx="10358" cy="29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B286C922-2E88-5F5C-26D0-AE8B529303A6}"/>
              </a:ext>
            </a:extLst>
          </p:cNvPr>
          <p:cNvSpPr/>
          <p:nvPr/>
        </p:nvSpPr>
        <p:spPr>
          <a:xfrm>
            <a:off x="4506472" y="1309737"/>
            <a:ext cx="3657603" cy="84082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detect both lanes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607BAE-D2C3-D7FD-12AD-C53BBCBC0A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335274" y="914978"/>
            <a:ext cx="0" cy="39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4F5DB-7FC2-99C4-40F1-36D1B311A2CA}"/>
              </a:ext>
            </a:extLst>
          </p:cNvPr>
          <p:cNvSpPr/>
          <p:nvPr/>
        </p:nvSpPr>
        <p:spPr>
          <a:xfrm>
            <a:off x="5768021" y="2444854"/>
            <a:ext cx="1093076" cy="289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BFE69B-3907-21C7-F72D-46DC4D8FD118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6314559" y="2150564"/>
            <a:ext cx="20715" cy="29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4D38A81B-871A-DEF8-E26D-E9F7686BDD3E}"/>
              </a:ext>
            </a:extLst>
          </p:cNvPr>
          <p:cNvSpPr/>
          <p:nvPr/>
        </p:nvSpPr>
        <p:spPr>
          <a:xfrm>
            <a:off x="4942958" y="3106158"/>
            <a:ext cx="2743202" cy="136295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have a previous target point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530A73-53A6-3E19-0BB5-FB853FCC0837}"/>
              </a:ext>
            </a:extLst>
          </p:cNvPr>
          <p:cNvSpPr/>
          <p:nvPr/>
        </p:nvSpPr>
        <p:spPr>
          <a:xfrm>
            <a:off x="561667" y="1960179"/>
            <a:ext cx="1166649" cy="315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8AACC52-2AE6-DAE3-4A0C-781279D04E41}"/>
              </a:ext>
            </a:extLst>
          </p:cNvPr>
          <p:cNvCxnSpPr>
            <a:cxnSpLocks/>
            <a:stCxn id="25" idx="0"/>
            <a:endCxn id="4" idx="1"/>
          </p:cNvCxnSpPr>
          <p:nvPr/>
        </p:nvCxnSpPr>
        <p:spPr>
          <a:xfrm rot="5400000" flipH="1" flipV="1">
            <a:off x="2419044" y="-1030975"/>
            <a:ext cx="1717102" cy="4265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80CA73-01B8-1D10-8BCC-63B1714D76DD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6314559" y="2733888"/>
            <a:ext cx="0" cy="37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A96D304-2FF2-634C-671B-2EA495AC43D4}"/>
              </a:ext>
            </a:extLst>
          </p:cNvPr>
          <p:cNvSpPr/>
          <p:nvPr/>
        </p:nvSpPr>
        <p:spPr>
          <a:xfrm>
            <a:off x="8049647" y="1972744"/>
            <a:ext cx="893384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B6372F-3C7F-B777-C8DD-268222AFE478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>
            <a:off x="8943031" y="2125144"/>
            <a:ext cx="274541" cy="1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21F73C1-8276-02E2-6C8B-B123CF069E3E}"/>
              </a:ext>
            </a:extLst>
          </p:cNvPr>
          <p:cNvSpPr/>
          <p:nvPr/>
        </p:nvSpPr>
        <p:spPr>
          <a:xfrm>
            <a:off x="9217572" y="1849247"/>
            <a:ext cx="2150802" cy="573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out which lane it is detecting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DDAEA8-FC24-09A3-1589-80AFA2E05C7A}"/>
              </a:ext>
            </a:extLst>
          </p:cNvPr>
          <p:cNvSpPr/>
          <p:nvPr/>
        </p:nvSpPr>
        <p:spPr>
          <a:xfrm>
            <a:off x="9165021" y="644899"/>
            <a:ext cx="2255905" cy="852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 turn in the direction you see both lanes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6E131D-9A6F-59B7-C468-1D0CB22D0AFF}"/>
              </a:ext>
            </a:extLst>
          </p:cNvPr>
          <p:cNvCxnSpPr>
            <a:cxnSpLocks/>
            <a:stCxn id="46" idx="0"/>
            <a:endCxn id="55" idx="2"/>
          </p:cNvCxnSpPr>
          <p:nvPr/>
        </p:nvCxnSpPr>
        <p:spPr>
          <a:xfrm flipV="1">
            <a:off x="10292973" y="1497151"/>
            <a:ext cx="1" cy="35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9EA73F6-0AC0-12D7-489B-3EA6AEBA0716}"/>
              </a:ext>
            </a:extLst>
          </p:cNvPr>
          <p:cNvCxnSpPr>
            <a:cxnSpLocks/>
            <a:stCxn id="55" idx="0"/>
            <a:endCxn id="4" idx="3"/>
          </p:cNvCxnSpPr>
          <p:nvPr/>
        </p:nvCxnSpPr>
        <p:spPr>
          <a:xfrm rot="16200000" flipV="1">
            <a:off x="8565392" y="-1082683"/>
            <a:ext cx="401822" cy="3053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E087444C-A23C-7996-1CF5-1E096AFC5397}"/>
              </a:ext>
            </a:extLst>
          </p:cNvPr>
          <p:cNvSpPr/>
          <p:nvPr/>
        </p:nvSpPr>
        <p:spPr>
          <a:xfrm>
            <a:off x="5716348" y="4924622"/>
            <a:ext cx="1198184" cy="294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BAEFA59-F84B-9303-8C34-E20722FF5639}"/>
              </a:ext>
            </a:extLst>
          </p:cNvPr>
          <p:cNvCxnSpPr>
            <a:cxnSpLocks/>
            <a:stCxn id="24" idx="2"/>
            <a:endCxn id="93" idx="0"/>
          </p:cNvCxnSpPr>
          <p:nvPr/>
        </p:nvCxnSpPr>
        <p:spPr>
          <a:xfrm>
            <a:off x="6314559" y="4469115"/>
            <a:ext cx="881" cy="45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52C3CB1D-7090-1D79-1EE4-2DFDECC929E1}"/>
              </a:ext>
            </a:extLst>
          </p:cNvPr>
          <p:cNvSpPr/>
          <p:nvPr/>
        </p:nvSpPr>
        <p:spPr>
          <a:xfrm>
            <a:off x="4581233" y="5765449"/>
            <a:ext cx="3468414" cy="317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furthest possible mid point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2ADB0C1-792B-B700-B8BD-B2BF0D236187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6315440" y="5218912"/>
            <a:ext cx="0" cy="54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iamond 103">
            <a:extLst>
              <a:ext uri="{FF2B5EF4-FFF2-40B4-BE49-F238E27FC236}">
                <a16:creationId xmlns:a16="http://schemas.microsoft.com/office/drawing/2014/main" id="{49BB37F8-77CA-26FB-2C4D-69C842EEE2EC}"/>
              </a:ext>
            </a:extLst>
          </p:cNvPr>
          <p:cNvSpPr/>
          <p:nvPr/>
        </p:nvSpPr>
        <p:spPr>
          <a:xfrm>
            <a:off x="0" y="2891276"/>
            <a:ext cx="2302084" cy="136295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you reached the target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21839DD-4EAC-2034-3A37-532C0421786C}"/>
              </a:ext>
            </a:extLst>
          </p:cNvPr>
          <p:cNvCxnSpPr>
            <a:cxnSpLocks/>
            <a:stCxn id="104" idx="0"/>
            <a:endCxn id="25" idx="2"/>
          </p:cNvCxnSpPr>
          <p:nvPr/>
        </p:nvCxnSpPr>
        <p:spPr>
          <a:xfrm flipH="1" flipV="1">
            <a:off x="1144992" y="2275489"/>
            <a:ext cx="6050" cy="61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9266711-ABB0-5C0B-8155-031E69D6A4BD}"/>
              </a:ext>
            </a:extLst>
          </p:cNvPr>
          <p:cNvSpPr/>
          <p:nvPr/>
        </p:nvSpPr>
        <p:spPr>
          <a:xfrm>
            <a:off x="638186" y="4552846"/>
            <a:ext cx="1013610" cy="3171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EEC3AE-C22E-5025-51B2-9C6D46A76F3C}"/>
              </a:ext>
            </a:extLst>
          </p:cNvPr>
          <p:cNvCxnSpPr>
            <a:cxnSpLocks/>
            <a:stCxn id="104" idx="2"/>
            <a:endCxn id="119" idx="0"/>
          </p:cNvCxnSpPr>
          <p:nvPr/>
        </p:nvCxnSpPr>
        <p:spPr>
          <a:xfrm flipH="1">
            <a:off x="1144991" y="4254233"/>
            <a:ext cx="6051" cy="29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96AEBFF-CD4D-C2E6-ACD3-9F55F179123F}"/>
              </a:ext>
            </a:extLst>
          </p:cNvPr>
          <p:cNvCxnSpPr>
            <a:stCxn id="119" idx="2"/>
            <a:endCxn id="97" idx="1"/>
          </p:cNvCxnSpPr>
          <p:nvPr/>
        </p:nvCxnSpPr>
        <p:spPr>
          <a:xfrm rot="16200000" flipH="1">
            <a:off x="2336105" y="3678909"/>
            <a:ext cx="1054015" cy="3436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05AFC8C-7ED5-6C79-4504-0897964E2FD4}"/>
              </a:ext>
            </a:extLst>
          </p:cNvPr>
          <p:cNvSpPr/>
          <p:nvPr/>
        </p:nvSpPr>
        <p:spPr>
          <a:xfrm>
            <a:off x="8388684" y="5617076"/>
            <a:ext cx="3290367" cy="613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new target, start moving the car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7C9666-34F3-9A51-4385-FDC4F1F10491}"/>
              </a:ext>
            </a:extLst>
          </p:cNvPr>
          <p:cNvCxnSpPr>
            <a:stCxn id="97" idx="3"/>
            <a:endCxn id="126" idx="1"/>
          </p:cNvCxnSpPr>
          <p:nvPr/>
        </p:nvCxnSpPr>
        <p:spPr>
          <a:xfrm>
            <a:off x="8049647" y="5924038"/>
            <a:ext cx="33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59ECA834-A34E-3F7F-A078-BD2A0B3BD84E}"/>
              </a:ext>
            </a:extLst>
          </p:cNvPr>
          <p:cNvCxnSpPr>
            <a:stCxn id="126" idx="3"/>
            <a:endCxn id="4" idx="3"/>
          </p:cNvCxnSpPr>
          <p:nvPr/>
        </p:nvCxnSpPr>
        <p:spPr>
          <a:xfrm flipH="1" flipV="1">
            <a:off x="7239632" y="243077"/>
            <a:ext cx="4439419" cy="5680961"/>
          </a:xfrm>
          <a:prstGeom prst="bentConnector3">
            <a:avLst>
              <a:gd name="adj1" fmla="val -5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1C2F9FA-F639-1704-CDE7-1464E5F3A4D8}"/>
              </a:ext>
            </a:extLst>
          </p:cNvPr>
          <p:cNvSpPr/>
          <p:nvPr/>
        </p:nvSpPr>
        <p:spPr>
          <a:xfrm>
            <a:off x="3645577" y="3626169"/>
            <a:ext cx="929845" cy="28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A26E3FF-FA3F-6D6C-AA7E-9B78DED49479}"/>
              </a:ext>
            </a:extLst>
          </p:cNvPr>
          <p:cNvCxnSpPr>
            <a:stCxn id="24" idx="1"/>
            <a:endCxn id="137" idx="3"/>
          </p:cNvCxnSpPr>
          <p:nvPr/>
        </p:nvCxnSpPr>
        <p:spPr>
          <a:xfrm flipH="1" flipV="1">
            <a:off x="4575422" y="3766642"/>
            <a:ext cx="367536" cy="2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6EB2AE-2EA0-2197-4FB0-525C92B62019}"/>
              </a:ext>
            </a:extLst>
          </p:cNvPr>
          <p:cNvSpPr/>
          <p:nvPr/>
        </p:nvSpPr>
        <p:spPr>
          <a:xfrm>
            <a:off x="2294532" y="1696113"/>
            <a:ext cx="1879676" cy="950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distance travelled using gyroscope data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5060324-CE64-9790-8CB4-33F81846CEF9}"/>
              </a:ext>
            </a:extLst>
          </p:cNvPr>
          <p:cNvCxnSpPr>
            <a:stCxn id="137" idx="0"/>
            <a:endCxn id="196" idx="2"/>
          </p:cNvCxnSpPr>
          <p:nvPr/>
        </p:nvCxnSpPr>
        <p:spPr>
          <a:xfrm rot="16200000" flipV="1">
            <a:off x="3182542" y="2698211"/>
            <a:ext cx="979786" cy="876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0313C7B6-0418-746A-197D-8E68A55FC58D}"/>
              </a:ext>
            </a:extLst>
          </p:cNvPr>
          <p:cNvCxnSpPr>
            <a:stCxn id="196" idx="1"/>
            <a:endCxn id="104" idx="3"/>
          </p:cNvCxnSpPr>
          <p:nvPr/>
        </p:nvCxnSpPr>
        <p:spPr>
          <a:xfrm rot="10800000" flipH="1" flipV="1">
            <a:off x="2294532" y="2171247"/>
            <a:ext cx="7552" cy="1401507"/>
          </a:xfrm>
          <a:prstGeom prst="bentConnector5">
            <a:avLst>
              <a:gd name="adj1" fmla="val -3027013"/>
              <a:gd name="adj2" fmla="val 42638"/>
              <a:gd name="adj3" fmla="val 3127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050AAA3F-8931-364F-7CA1-31AEAB6E152B}"/>
              </a:ext>
            </a:extLst>
          </p:cNvPr>
          <p:cNvCxnSpPr>
            <a:stCxn id="8" idx="3"/>
            <a:endCxn id="37" idx="0"/>
          </p:cNvCxnSpPr>
          <p:nvPr/>
        </p:nvCxnSpPr>
        <p:spPr>
          <a:xfrm>
            <a:off x="8164075" y="1730151"/>
            <a:ext cx="332264" cy="242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Suranga Edirisinghe Pathirannehelage</dc:creator>
  <cp:lastModifiedBy>Suranga Edirisinghe Pathirannehelage</cp:lastModifiedBy>
  <cp:revision>1</cp:revision>
  <dcterms:created xsi:type="dcterms:W3CDTF">2023-07-20T11:28:30Z</dcterms:created>
  <dcterms:modified xsi:type="dcterms:W3CDTF">2023-07-20T11:56:30Z</dcterms:modified>
</cp:coreProperties>
</file>