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9119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3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997" y="706933"/>
            <a:ext cx="5183981" cy="1503857"/>
          </a:xfrm>
        </p:spPr>
        <p:txBody>
          <a:bodyPr anchor="b"/>
          <a:lstStyle>
            <a:lvl1pPr algn="ctr">
              <a:defRPr sz="3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2268784"/>
            <a:ext cx="5183981" cy="1042900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187" indent="0" algn="ctr">
              <a:buNone/>
              <a:defRPr sz="1134"/>
            </a:lvl2pPr>
            <a:lvl3pPr marL="518373" indent="0" algn="ctr">
              <a:buNone/>
              <a:defRPr sz="1020"/>
            </a:lvl3pPr>
            <a:lvl4pPr marL="777560" indent="0" algn="ctr">
              <a:buNone/>
              <a:defRPr sz="907"/>
            </a:lvl4pPr>
            <a:lvl5pPr marL="1036747" indent="0" algn="ctr">
              <a:buNone/>
              <a:defRPr sz="907"/>
            </a:lvl5pPr>
            <a:lvl6pPr marL="1295933" indent="0" algn="ctr">
              <a:buNone/>
              <a:defRPr sz="907"/>
            </a:lvl6pPr>
            <a:lvl7pPr marL="1555120" indent="0" algn="ctr">
              <a:buNone/>
              <a:defRPr sz="907"/>
            </a:lvl7pPr>
            <a:lvl8pPr marL="1814307" indent="0" algn="ctr">
              <a:buNone/>
              <a:defRPr sz="907"/>
            </a:lvl8pPr>
            <a:lvl9pPr marL="2073493" indent="0" algn="ctr">
              <a:buNone/>
              <a:defRPr sz="9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2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229978"/>
            <a:ext cx="1490395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8" y="229978"/>
            <a:ext cx="4384784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076898"/>
            <a:ext cx="5961578" cy="1796828"/>
          </a:xfrm>
        </p:spPr>
        <p:txBody>
          <a:bodyPr anchor="b"/>
          <a:lstStyle>
            <a:lvl1pPr>
              <a:defRPr sz="3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2890725"/>
            <a:ext cx="5961578" cy="944910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1pPr>
            <a:lvl2pPr marL="25918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1837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56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93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512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430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349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2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149890"/>
            <a:ext cx="2937589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149890"/>
            <a:ext cx="2937589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29978"/>
            <a:ext cx="5961578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1058899"/>
            <a:ext cx="2924089" cy="518950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1577849"/>
            <a:ext cx="2924089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7" y="1058899"/>
            <a:ext cx="2938490" cy="518950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7" y="1577849"/>
            <a:ext cx="2938490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4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6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1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87972"/>
            <a:ext cx="2229292" cy="1007904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621941"/>
            <a:ext cx="3499187" cy="3069707"/>
          </a:xfrm>
        </p:spPr>
        <p:txBody>
          <a:bodyPr/>
          <a:lstStyle>
            <a:lvl1pPr>
              <a:defRPr sz="1814"/>
            </a:lvl1pPr>
            <a:lvl2pPr>
              <a:defRPr sz="1587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9" y="1295877"/>
            <a:ext cx="2229292" cy="2400771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87972"/>
            <a:ext cx="2229292" cy="1007904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621941"/>
            <a:ext cx="3499187" cy="3069707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187" indent="0">
              <a:buNone/>
              <a:defRPr sz="1587"/>
            </a:lvl2pPr>
            <a:lvl3pPr marL="518373" indent="0">
              <a:buNone/>
              <a:defRPr sz="1361"/>
            </a:lvl3pPr>
            <a:lvl4pPr marL="777560" indent="0">
              <a:buNone/>
              <a:defRPr sz="1134"/>
            </a:lvl4pPr>
            <a:lvl5pPr marL="1036747" indent="0">
              <a:buNone/>
              <a:defRPr sz="1134"/>
            </a:lvl5pPr>
            <a:lvl6pPr marL="1295933" indent="0">
              <a:buNone/>
              <a:defRPr sz="1134"/>
            </a:lvl6pPr>
            <a:lvl7pPr marL="1555120" indent="0">
              <a:buNone/>
              <a:defRPr sz="1134"/>
            </a:lvl7pPr>
            <a:lvl8pPr marL="1814307" indent="0">
              <a:buNone/>
              <a:defRPr sz="1134"/>
            </a:lvl8pPr>
            <a:lvl9pPr marL="2073493" indent="0">
              <a:buNone/>
              <a:defRPr sz="113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9" y="1295877"/>
            <a:ext cx="2229292" cy="2400771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229978"/>
            <a:ext cx="596157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149890"/>
            <a:ext cx="596157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4003618"/>
            <a:ext cx="155519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BB7D-E285-4F88-A093-BA4BEF6148B5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4003618"/>
            <a:ext cx="233279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4003618"/>
            <a:ext cx="155519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E5404-B59F-4E4A-B11D-952EAF9A8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4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8373" rtl="0" eaLnBrk="1" latinLnBrk="0" hangingPunct="1">
        <a:lnSpc>
          <a:spcPct val="90000"/>
        </a:lnSpc>
        <a:spcBef>
          <a:spcPct val="0"/>
        </a:spcBef>
        <a:buNone/>
        <a:defRPr sz="24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93" indent="-129593" algn="l" defTabSz="518373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78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796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15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634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52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71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90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308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18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37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56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74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93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512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430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349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D75E50-88B6-4A03-B69F-DC18264D0D61}"/>
              </a:ext>
            </a:extLst>
          </p:cNvPr>
          <p:cNvSpPr/>
          <p:nvPr/>
        </p:nvSpPr>
        <p:spPr>
          <a:xfrm>
            <a:off x="2925343" y="1257301"/>
            <a:ext cx="1061288" cy="3062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041BC81-34E1-4246-A7B9-3661BECBDAAE}"/>
              </a:ext>
            </a:extLst>
          </p:cNvPr>
          <p:cNvSpPr/>
          <p:nvPr/>
        </p:nvSpPr>
        <p:spPr>
          <a:xfrm>
            <a:off x="1556987" y="4083050"/>
            <a:ext cx="3798000" cy="2365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58DE-4159-4E64-910B-984E3CD3D62A}"/>
              </a:ext>
            </a:extLst>
          </p:cNvPr>
          <p:cNvSpPr/>
          <p:nvPr/>
        </p:nvSpPr>
        <p:spPr>
          <a:xfrm>
            <a:off x="2987987" y="1323975"/>
            <a:ext cx="936000" cy="202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天傲 杨</dc:creator>
  <cp:lastModifiedBy>天傲 杨</cp:lastModifiedBy>
  <cp:revision>5</cp:revision>
  <dcterms:created xsi:type="dcterms:W3CDTF">2024-03-12T08:48:03Z</dcterms:created>
  <dcterms:modified xsi:type="dcterms:W3CDTF">2024-03-12T09:58:24Z</dcterms:modified>
</cp:coreProperties>
</file>