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DDC84C-F417-420B-B5D1-C9318DC86E59}">
  <a:tblStyle styleId="{ECDDC84C-F417-420B-B5D1-C9318DC86E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7544" y="1700808"/>
            <a:ext cx="73512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개요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타겟층 선정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 기능 소개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 기능 1 - 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 등록 및 디스플레이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 기능 1 - 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등록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 기능 1 - 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및 배송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 기능 2 - 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맵스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 기능 3 - 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원 데이 딜리버리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– 데이터베이스 – 클라이언트 연동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베이스 테이블 추가 필요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개발 언어 선정</a:t>
            </a:r>
            <a:endParaRPr/>
          </a:p>
          <a:p>
            <a:pPr indent="-2540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507352" y="836712"/>
            <a:ext cx="5720831" cy="450632"/>
            <a:chOff x="395536" y="529650"/>
            <a:chExt cx="4536504" cy="450632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395536" y="529650"/>
              <a:ext cx="45365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올리빙 프로젝트 앱개발 프레센테이션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349235" y="1196752"/>
            <a:ext cx="7351308" cy="3417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: 윈도우 클라우드 서버 ( 현 Qving 서버 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: 윈도우 클라우드 서버 내장 DB( 현 Qving 서버 )</a:t>
            </a:r>
            <a:endParaRPr/>
          </a:p>
          <a:p>
            <a:pPr indent="-2413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기기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어플리케이션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2" name="Google Shape;162;p22"/>
          <p:cNvGrpSpPr/>
          <p:nvPr/>
        </p:nvGrpSpPr>
        <p:grpSpPr>
          <a:xfrm>
            <a:off x="395536" y="529650"/>
            <a:ext cx="6120680" cy="646331"/>
            <a:chOff x="395536" y="529650"/>
            <a:chExt cx="4536504" cy="646331"/>
          </a:xfrm>
        </p:grpSpPr>
        <p:sp>
          <p:nvSpPr>
            <p:cNvPr id="163" name="Google Shape;163;p22"/>
            <p:cNvSpPr txBox="1"/>
            <p:nvPr/>
          </p:nvSpPr>
          <p:spPr>
            <a:xfrm>
              <a:off x="395536" y="529650"/>
              <a:ext cx="45365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서버 – 데이터베이스 – 클라이언트 연동방식</a:t>
              </a:r>
              <a:endParaRPr/>
            </a:p>
          </p:txBody>
        </p:sp>
        <p:cxnSp>
          <p:nvCxnSpPr>
            <p:cNvPr id="164" name="Google Shape;164;p22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{ECDDC84C-F417-420B-B5D1-C9318DC86E59}</a:tableStyleId>
              </a:tblPr>
              <a:tblGrid>
                <a:gridCol w="2922300"/>
                <a:gridCol w="3676450"/>
                <a:gridCol w="25452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테이블 이름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역할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구분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USER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어플리케이션 회원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신규 생성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CATEGORY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상품 카테고리 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신규 생성</a:t>
                      </a:r>
                      <a:endParaRPr b="0" sz="1600" u="none" cap="none" strike="noStrike"/>
                    </a:p>
                  </a:txBody>
                  <a:tcPr marT="45725" marB="45725" marR="91450" marL="91450" anchor="ctr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ITEM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상품 정보 테이블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수 정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COUPON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상품 및 회원 지급 쿠폰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신규 생성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ORDER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주문 정보 테이블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신규 생성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DELIVERY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배달 정보 테이블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신규 생성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EVENT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유저 이벤트 생성 테이블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신규 생성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BANNER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이벤트 홍보용 배너 생성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신규 생성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349235" y="1196752"/>
            <a:ext cx="7351200" cy="5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웹앱 개발 : PHP, 자바, 리액트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유동적인 앱 업데이트 및 상품 설정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네이티브 디바이스 설정 한계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오픈소스 부족으로 인한 개발 시간 증가 및 호환성 부족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하이브리드 앱 개발 : PHP, 리액트 네이티브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빠르고 저렴한 개발비용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안드로이드, IOS 동시개발 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오픈소스 활용 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네이티브 디바이스 컨트롤 기능 부족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지나친 렌더링으로 인한 서버 기능 과부화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메모리를 요구하는 작업 한계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네이티브 앱 개발: PHP, 자바, 스위프트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 및 스위프트 이중 개발 필요 </a:t>
            </a:r>
            <a:endParaRPr/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빠른 렌더링 속도 및 최적화 기능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디바이스 컨트롤에 용이함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비싼 개발비용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5" name="Google Shape;175;p24"/>
          <p:cNvGrpSpPr/>
          <p:nvPr/>
        </p:nvGrpSpPr>
        <p:grpSpPr>
          <a:xfrm>
            <a:off x="395536" y="529650"/>
            <a:ext cx="4536504" cy="450632"/>
            <a:chOff x="395536" y="529650"/>
            <a:chExt cx="4536504" cy="450632"/>
          </a:xfrm>
        </p:grpSpPr>
        <p:sp>
          <p:nvSpPr>
            <p:cNvPr id="176" name="Google Shape;176;p24"/>
            <p:cNvSpPr txBox="1"/>
            <p:nvPr/>
          </p:nvSpPr>
          <p:spPr>
            <a:xfrm>
              <a:off x="395536" y="529650"/>
              <a:ext cx="4536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언어 선정</a:t>
              </a:r>
              <a:endParaRPr/>
            </a:p>
          </p:txBody>
        </p:sp>
        <p:cxnSp>
          <p:nvCxnSpPr>
            <p:cNvPr id="177" name="Google Shape;177;p24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76503" y="4250706"/>
            <a:ext cx="7351308" cy="1808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달성 목표</a:t>
            </a:r>
            <a:endParaRPr b="1" sz="16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 판매기기 올리빙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기능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서포트하고 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친화적인 환경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제공하여 자사와 사용자 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모두의의 이익을 도모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한다. 또한 기기 입점 물품 및 자사 제품 등을 해당 앱을 통해서 홍보 및 판매를하기 위한 프로그램 개발.</a:t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507352" y="836712"/>
            <a:ext cx="5720831" cy="450632"/>
            <a:chOff x="395536" y="529650"/>
            <a:chExt cx="4536504" cy="450632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95536" y="529650"/>
              <a:ext cx="45365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앱 개발 개요</a:t>
              </a:r>
              <a:endParaRPr/>
            </a:p>
          </p:txBody>
        </p:sp>
        <p:cxnSp>
          <p:nvCxnSpPr>
            <p:cNvPr id="99" name="Google Shape;99;p14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4"/>
          <p:cNvSpPr txBox="1"/>
          <p:nvPr/>
        </p:nvSpPr>
        <p:spPr>
          <a:xfrm>
            <a:off x="507352" y="1593096"/>
            <a:ext cx="7351308" cy="230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 상황</a:t>
            </a:r>
            <a:endParaRPr b="1" sz="18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개발 및 배포 예정인 인공지능 판매 기기 올리빙 프로젝트의 출시함에 따라 기기에 입점 예상 물품 수 약 1000개 이상. 프로젝트 진행 시, 국내 전 지역에 올리빙 입점 제품 창고 설치 예정(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인프라의 확장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). 무인 판매 및 광고 영상 송출 외, 쿠폰 할인, 배송물품 픽업, 주거지 배송 등 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확장 가능성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507352" y="836712"/>
            <a:ext cx="5720831" cy="450632"/>
            <a:chOff x="395536" y="529650"/>
            <a:chExt cx="4536504" cy="450632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395536" y="529650"/>
              <a:ext cx="45365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타겟층</a:t>
              </a:r>
              <a:endParaRPr/>
            </a:p>
          </p:txBody>
        </p:sp>
        <p:cxnSp>
          <p:nvCxnSpPr>
            <p:cNvPr id="107" name="Google Shape;107;p15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" name="Google Shape;108;p15"/>
          <p:cNvSpPr txBox="1"/>
          <p:nvPr/>
        </p:nvSpPr>
        <p:spPr>
          <a:xfrm>
            <a:off x="507352" y="1772816"/>
            <a:ext cx="7351308" cy="460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생태계에 포함되어진 사용자(기존 사용자)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쇼핑몰 이용 고객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단거리 물품 배송기능 사용 고객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암호화페 이용 고객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무인 판매기 물품 찾기 기능 고객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507352" y="836712"/>
            <a:ext cx="5720831" cy="450632"/>
            <a:chOff x="395536" y="529650"/>
            <a:chExt cx="4536504" cy="450632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395536" y="529650"/>
              <a:ext cx="45365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올리빙 어플리케이션 핵심 기능 소개</a:t>
              </a:r>
              <a:endParaRPr/>
            </a:p>
          </p:txBody>
        </p:sp>
        <p:cxnSp>
          <p:nvCxnSpPr>
            <p:cNvPr id="115" name="Google Shape;115;p16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6" name="Google Shape;116;p16"/>
          <p:cNvSpPr txBox="1"/>
          <p:nvPr/>
        </p:nvSpPr>
        <p:spPr>
          <a:xfrm>
            <a:off x="507352" y="1772815"/>
            <a:ext cx="8385128" cy="3645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쇼핑 – 물품 찾기, 구매, 할인 배송 등 소비자의 구매 프로세스를 담당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13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맵스 - 올리빙 기기 찾기 및 입점 물품 검색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1300" lvl="0" marL="3429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 올리빙 원 데이 딜리버리 – 물품의 단기 배송을 위하여 올리빙 기기물품 픽업 및 배송 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349235" y="1196752"/>
            <a:ext cx="7351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물품을 등록하는 프로세스는 현재 Qving 물품 등록과정과 동일하나 물품 정보에 </a:t>
            </a:r>
            <a:r>
              <a:rPr b="1" i="0" lang="ko-KR" sz="1400" u="none" cap="none" strike="noStrike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</a:t>
            </a: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태그 추가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 등록 시, 모든 아이템은 카테고리에 등재되어 있음을 원칙으로 한다.</a:t>
            </a:r>
            <a:endParaRPr/>
          </a:p>
          <a:p>
            <a:pPr indent="-2540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유저의 카테고리 선택 시, 해당 카테고리에 매칭되어진 모든 물품이 유저의 화면에 디스플레이 된다.</a:t>
            </a:r>
            <a:endParaRPr/>
          </a:p>
          <a:p>
            <a:pPr indent="-2540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제품들의 순서는 MRM페이지에서 조정한 순서대로 1개줄에 2개의 물품을 나열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395536" y="529650"/>
            <a:ext cx="6768752" cy="450632"/>
            <a:chOff x="395536" y="529650"/>
            <a:chExt cx="4536504" cy="450632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95536" y="529650"/>
              <a:ext cx="4536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핵심 기능1 올리빙 쇼핑 - 물품 등록 및 디스플레이</a:t>
              </a: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480117" y="1237662"/>
            <a:ext cx="7351308" cy="550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등록하고자 하는 쿠폰을 MRM사이트에 등록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쿠폰이름 및 사용기한 필요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매칭 유저 아이디 필요( Null값 가능)</a:t>
            </a:r>
            <a:endParaRPr/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타겟팅 ( 그룹, 회원아이디, 아이템 아이디 )</a:t>
            </a:r>
            <a:endParaRPr/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효과 : 특정 아이템 할인 혹은 전체 아이템 할인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자판기 특정효과 ( 특정된 자판기에서 사용가능 )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사용자에게 쿠폰을 매칭해주는 작업 혹은 이벤트 선정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MRM이벤트 페이지에 생성된 쿠폰 아이디 매칭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달성 시 회원에게 쿠폰지급( 출석 이벤트, 신규 가입 이벤트 )</a:t>
            </a:r>
            <a:endParaRPr/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지급된 쿠폰에 회원 아이디 매칭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사용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 가격 할인율 적용( 인앱 )</a:t>
            </a:r>
            <a:endParaRPr/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쿠폰은 개별 아이템 쿠폰 할인 적용 시, 전체 할인율 적용 쿠폰 사용 불가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사용된 쿠폰은 데이터베이스에 사용됨 표시 적용 및 사용일자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>
            <a:off x="395536" y="529650"/>
            <a:ext cx="7056784" cy="450632"/>
            <a:chOff x="395536" y="529650"/>
            <a:chExt cx="4536504" cy="450632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395536" y="529650"/>
              <a:ext cx="4536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핵심 기능1 올리빙 쿠폰 등록/사용 및 할인</a:t>
              </a:r>
              <a:endParaRPr/>
            </a:p>
          </p:txBody>
        </p:sp>
        <p:cxnSp>
          <p:nvCxnSpPr>
            <p:cNvPr id="132" name="Google Shape;132;p18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486975" y="1251992"/>
            <a:ext cx="7351200" cy="5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적용 된 총 가격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적용 가능 기능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적립금 사용 가능 기능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VAN사와의 협의 후 결제 모듈 구현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완료 시, MRM페이지 배송 리코드 자동 생성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송장 번호 입력시 배송 상태 배송대기 -&gt; 배송중 변환( 사용자 확인 가능 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물품의 배송 번호는 개별 생성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다수의 물품 구매 시에도 MRM페이지 배송 리코드는 개별 생성 단, 관리자가 묶음 처리시 다수의 배송 리코드는 한 개의 배송번호 사용 가능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유저에게 배송 단계별 푸쉬 알림 기능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완료 이후 사용자 리뷰 작성 및 구매 확정 클릭 가능 변환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1300" lvl="1" marL="8001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395536" y="529650"/>
            <a:ext cx="7056784" cy="450632"/>
            <a:chOff x="395536" y="529650"/>
            <a:chExt cx="4536504" cy="450632"/>
          </a:xfrm>
        </p:grpSpPr>
        <p:sp>
          <p:nvSpPr>
            <p:cNvPr id="139" name="Google Shape;139;p19"/>
            <p:cNvSpPr txBox="1"/>
            <p:nvPr/>
          </p:nvSpPr>
          <p:spPr>
            <a:xfrm>
              <a:off x="395536" y="529650"/>
              <a:ext cx="4536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핵심 기능1 올리빙 결제 및 배송 프로세스</a:t>
              </a:r>
              <a:endParaRPr/>
            </a:p>
          </p:txBody>
        </p:sp>
        <p:cxnSp>
          <p:nvCxnSpPr>
            <p:cNvPr id="140" name="Google Shape;140;p19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486975" y="1251992"/>
            <a:ext cx="7351200" cy="5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맵스 지도 라이브러리 연동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맵스 지도 라이브러리 연동 및 앱 구현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 혹은 메뉴창 버튼 클릭 시, 지도 UI로 이동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매장별 매칭된 좌표값 계산 이후 해당 좌표에 올리빙 기기 포인터 구현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 선택 시, 해당 기기 입점 재품 및 재고 현황 확인 가능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올리빙 맵스를 통해 예약한 물품의 경우, 해당 자판기의 컬럼은 예약 수량만큼의 락 생성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 락은 일정 시간 이후 자동 해지 ( 이 경우 사용자에게 푸쉬 알림)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기능의 경우 1개 아이디에 1개의 자판기 예약 가능 기능 제한 및 컬럼 개수 제한 설정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841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395536" y="529650"/>
            <a:ext cx="7056784" cy="450632"/>
            <a:chOff x="395536" y="529650"/>
            <a:chExt cx="4536504" cy="450632"/>
          </a:xfrm>
        </p:grpSpPr>
        <p:sp>
          <p:nvSpPr>
            <p:cNvPr id="147" name="Google Shape;147;p20"/>
            <p:cNvSpPr txBox="1"/>
            <p:nvPr/>
          </p:nvSpPr>
          <p:spPr>
            <a:xfrm>
              <a:off x="395536" y="529650"/>
              <a:ext cx="4536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핵심 기능2 올리빙 맵스 – 지도 라이브러리 구현 / 예약</a:t>
              </a:r>
              <a:endParaRPr/>
            </a:p>
          </p:txBody>
        </p:sp>
        <p:cxnSp>
          <p:nvCxnSpPr>
            <p:cNvPr id="148" name="Google Shape;148;p20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486975" y="1556792"/>
            <a:ext cx="7351308" cy="4292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맵스 사용자 물품 선택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올리빙 맵스 기기 선택시 일정거리 제한 설정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구매 완료 후, 기기 위치 및 물품 리스트 협력업체 라이더 전달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라이더 도착 이후 ( 라이더 도착 메시지 -&gt; 서버로 전달 )</a:t>
            </a:r>
            <a:endParaRPr/>
          </a:p>
          <a:p>
            <a:pPr indent="-285750" lvl="1" marL="7429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 원격 출고 시작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출고 이후 사용자 앱 푸쉬 알림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 배송 시작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395536" y="529650"/>
            <a:ext cx="7056784" cy="450632"/>
            <a:chOff x="395536" y="529650"/>
            <a:chExt cx="4536504" cy="450632"/>
          </a:xfrm>
        </p:grpSpPr>
        <p:sp>
          <p:nvSpPr>
            <p:cNvPr id="155" name="Google Shape;155;p21"/>
            <p:cNvSpPr txBox="1"/>
            <p:nvPr/>
          </p:nvSpPr>
          <p:spPr>
            <a:xfrm>
              <a:off x="395536" y="529650"/>
              <a:ext cx="4536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핵심 기능3 올리빙 원데이 딜리버리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21"/>
            <p:cNvCxnSpPr/>
            <p:nvPr/>
          </p:nvCxnSpPr>
          <p:spPr>
            <a:xfrm>
              <a:off x="467544" y="980282"/>
              <a:ext cx="395490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