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1" r:id="rId8"/>
    <p:sldId id="263" r:id="rId9"/>
    <p:sldId id="259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BF6EC-5D71-4EF0-A3DA-8A6A4787DA17}" v="2" dt="2024-01-16T21:39:34.585"/>
    <p1510:client id="{C8EDE291-4843-9D75-2B45-4FC3308267FA}" v="7" dt="2024-01-16T22:03:58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ba Demes" userId="S::csaba.demes@tdk.com::a1e63e99-89f1-4428-8479-c13294633aba" providerId="AD" clId="Web-{C8EDE291-4843-9D75-2B45-4FC3308267FA}"/>
    <pc:docChg chg="modSld">
      <pc:chgData name="Csaba Demes" userId="S::csaba.demes@tdk.com::a1e63e99-89f1-4428-8479-c13294633aba" providerId="AD" clId="Web-{C8EDE291-4843-9D75-2B45-4FC3308267FA}" dt="2024-01-16T22:03:58.554" v="6" actId="20577"/>
      <pc:docMkLst>
        <pc:docMk/>
      </pc:docMkLst>
      <pc:sldChg chg="modSp">
        <pc:chgData name="Csaba Demes" userId="S::csaba.demes@tdk.com::a1e63e99-89f1-4428-8479-c13294633aba" providerId="AD" clId="Web-{C8EDE291-4843-9D75-2B45-4FC3308267FA}" dt="2024-01-16T22:03:58.554" v="6" actId="20577"/>
        <pc:sldMkLst>
          <pc:docMk/>
          <pc:sldMk cId="1003619064" sldId="265"/>
        </pc:sldMkLst>
        <pc:spChg chg="mod">
          <ac:chgData name="Csaba Demes" userId="S::csaba.demes@tdk.com::a1e63e99-89f1-4428-8479-c13294633aba" providerId="AD" clId="Web-{C8EDE291-4843-9D75-2B45-4FC3308267FA}" dt="2024-01-16T22:03:58.554" v="6" actId="20577"/>
          <ac:spMkLst>
            <pc:docMk/>
            <pc:sldMk cId="1003619064" sldId="265"/>
            <ac:spMk id="3" creationId="{027BC7FE-E582-1F38-BDDA-4622DD6F8E80}"/>
          </ac:spMkLst>
        </pc:spChg>
      </pc:sldChg>
    </pc:docChg>
  </pc:docChgLst>
  <pc:docChgLst>
    <pc:chgData name="Csaba Demes" userId="a1e63e99-89f1-4428-8479-c13294633aba" providerId="ADAL" clId="{08DBF6EC-5D71-4EF0-A3DA-8A6A4787DA17}"/>
    <pc:docChg chg="undo redo custSel addSld delSld modSld sldOrd">
      <pc:chgData name="Csaba Demes" userId="a1e63e99-89f1-4428-8479-c13294633aba" providerId="ADAL" clId="{08DBF6EC-5D71-4EF0-A3DA-8A6A4787DA17}" dt="2024-01-16T21:50:12.703" v="4341" actId="207"/>
      <pc:docMkLst>
        <pc:docMk/>
      </pc:docMkLst>
      <pc:sldChg chg="addSp delSp modSp new mod">
        <pc:chgData name="Csaba Demes" userId="a1e63e99-89f1-4428-8479-c13294633aba" providerId="ADAL" clId="{08DBF6EC-5D71-4EF0-A3DA-8A6A4787DA17}" dt="2024-01-16T21:12:32.861" v="1078"/>
        <pc:sldMkLst>
          <pc:docMk/>
          <pc:sldMk cId="1447958981" sldId="264"/>
        </pc:sldMkLst>
        <pc:spChg chg="mod">
          <ac:chgData name="Csaba Demes" userId="a1e63e99-89f1-4428-8479-c13294633aba" providerId="ADAL" clId="{08DBF6EC-5D71-4EF0-A3DA-8A6A4787DA17}" dt="2024-01-16T21:12:32.861" v="1078"/>
          <ac:spMkLst>
            <pc:docMk/>
            <pc:sldMk cId="1447958981" sldId="264"/>
            <ac:spMk id="2" creationId="{2F96D854-FC78-CE40-77F3-F83F321CF200}"/>
          </ac:spMkLst>
        </pc:spChg>
        <pc:spChg chg="del">
          <ac:chgData name="Csaba Demes" userId="a1e63e99-89f1-4428-8479-c13294633aba" providerId="ADAL" clId="{08DBF6EC-5D71-4EF0-A3DA-8A6A4787DA17}" dt="2024-01-16T21:10:12.327" v="1055" actId="478"/>
          <ac:spMkLst>
            <pc:docMk/>
            <pc:sldMk cId="1447958981" sldId="264"/>
            <ac:spMk id="3" creationId="{57D7AF33-0732-9518-CE23-3897320B24E2}"/>
          </ac:spMkLst>
        </pc:spChg>
        <pc:picChg chg="add mod">
          <ac:chgData name="Csaba Demes" userId="a1e63e99-89f1-4428-8479-c13294633aba" providerId="ADAL" clId="{08DBF6EC-5D71-4EF0-A3DA-8A6A4787DA17}" dt="2024-01-16T21:11:22.937" v="1068" actId="1076"/>
          <ac:picMkLst>
            <pc:docMk/>
            <pc:sldMk cId="1447958981" sldId="264"/>
            <ac:picMk id="5" creationId="{C626BDE4-2DBB-7130-483C-68BC61050F45}"/>
          </ac:picMkLst>
        </pc:picChg>
        <pc:picChg chg="add mod">
          <ac:chgData name="Csaba Demes" userId="a1e63e99-89f1-4428-8479-c13294633aba" providerId="ADAL" clId="{08DBF6EC-5D71-4EF0-A3DA-8A6A4787DA17}" dt="2024-01-16T21:11:14.099" v="1064" actId="14100"/>
          <ac:picMkLst>
            <pc:docMk/>
            <pc:sldMk cId="1447958981" sldId="264"/>
            <ac:picMk id="7" creationId="{6AB43DFF-F57E-25BA-0D1A-C116AE5A3548}"/>
          </ac:picMkLst>
        </pc:picChg>
        <pc:cxnChg chg="add mod">
          <ac:chgData name="Csaba Demes" userId="a1e63e99-89f1-4428-8479-c13294633aba" providerId="ADAL" clId="{08DBF6EC-5D71-4EF0-A3DA-8A6A4787DA17}" dt="2024-01-16T21:12:14.762" v="1077" actId="1582"/>
          <ac:cxnSpMkLst>
            <pc:docMk/>
            <pc:sldMk cId="1447958981" sldId="264"/>
            <ac:cxnSpMk id="9" creationId="{2174D5A7-81DE-6FDA-3652-7D6805834653}"/>
          </ac:cxnSpMkLst>
        </pc:cxnChg>
        <pc:cxnChg chg="add del mod">
          <ac:chgData name="Csaba Demes" userId="a1e63e99-89f1-4428-8479-c13294633aba" providerId="ADAL" clId="{08DBF6EC-5D71-4EF0-A3DA-8A6A4787DA17}" dt="2024-01-16T21:11:45.155" v="1071" actId="478"/>
          <ac:cxnSpMkLst>
            <pc:docMk/>
            <pc:sldMk cId="1447958981" sldId="264"/>
            <ac:cxnSpMk id="10" creationId="{CE7B53AA-AA48-2238-BB6B-B873F83F9C46}"/>
          </ac:cxnSpMkLst>
        </pc:cxnChg>
      </pc:sldChg>
      <pc:sldChg chg="addSp delSp modSp new mod chgLayout">
        <pc:chgData name="Csaba Demes" userId="a1e63e99-89f1-4428-8479-c13294633aba" providerId="ADAL" clId="{08DBF6EC-5D71-4EF0-A3DA-8A6A4787DA17}" dt="2024-01-16T21:50:12.703" v="4341" actId="207"/>
        <pc:sldMkLst>
          <pc:docMk/>
          <pc:sldMk cId="1003619064" sldId="265"/>
        </pc:sldMkLst>
        <pc:spChg chg="add del mod ord">
          <ac:chgData name="Csaba Demes" userId="a1e63e99-89f1-4428-8479-c13294633aba" providerId="ADAL" clId="{08DBF6EC-5D71-4EF0-A3DA-8A6A4787DA17}" dt="2024-01-16T21:38:07.499" v="3503" actId="6264"/>
          <ac:spMkLst>
            <pc:docMk/>
            <pc:sldMk cId="1003619064" sldId="265"/>
            <ac:spMk id="2" creationId="{A4E39B2D-DC12-0A3A-16CA-413E4D755A3A}"/>
          </ac:spMkLst>
        </pc:spChg>
        <pc:spChg chg="mod ord">
          <ac:chgData name="Csaba Demes" userId="a1e63e99-89f1-4428-8479-c13294633aba" providerId="ADAL" clId="{08DBF6EC-5D71-4EF0-A3DA-8A6A4787DA17}" dt="2024-01-16T21:50:12.703" v="4341" actId="207"/>
          <ac:spMkLst>
            <pc:docMk/>
            <pc:sldMk cId="1003619064" sldId="265"/>
            <ac:spMk id="3" creationId="{027BC7FE-E582-1F38-BDDA-4622DD6F8E80}"/>
          </ac:spMkLst>
        </pc:spChg>
        <pc:spChg chg="add del mod">
          <ac:chgData name="Csaba Demes" userId="a1e63e99-89f1-4428-8479-c13294633aba" providerId="ADAL" clId="{08DBF6EC-5D71-4EF0-A3DA-8A6A4787DA17}" dt="2024-01-16T21:38:07.499" v="3503" actId="6264"/>
          <ac:spMkLst>
            <pc:docMk/>
            <pc:sldMk cId="1003619064" sldId="265"/>
            <ac:spMk id="4" creationId="{DECDD1F8-4105-7743-3278-2E6D1091A237}"/>
          </ac:spMkLst>
        </pc:spChg>
        <pc:spChg chg="add del mod">
          <ac:chgData name="Csaba Demes" userId="a1e63e99-89f1-4428-8479-c13294633aba" providerId="ADAL" clId="{08DBF6EC-5D71-4EF0-A3DA-8A6A4787DA17}" dt="2024-01-16T21:38:07.499" v="3503" actId="6264"/>
          <ac:spMkLst>
            <pc:docMk/>
            <pc:sldMk cId="1003619064" sldId="265"/>
            <ac:spMk id="5" creationId="{066E501F-90AE-547C-3780-041D4391F957}"/>
          </ac:spMkLst>
        </pc:spChg>
      </pc:sldChg>
      <pc:sldChg chg="new ord">
        <pc:chgData name="Csaba Demes" userId="a1e63e99-89f1-4428-8479-c13294633aba" providerId="ADAL" clId="{08DBF6EC-5D71-4EF0-A3DA-8A6A4787DA17}" dt="2024-01-16T21:12:46.442" v="1081"/>
        <pc:sldMkLst>
          <pc:docMk/>
          <pc:sldMk cId="2750413882" sldId="266"/>
        </pc:sldMkLst>
      </pc:sldChg>
      <pc:sldChg chg="addSp modSp add del mod">
        <pc:chgData name="Csaba Demes" userId="a1e63e99-89f1-4428-8479-c13294633aba" providerId="ADAL" clId="{08DBF6EC-5D71-4EF0-A3DA-8A6A4787DA17}" dt="2024-01-16T21:46:46.364" v="4312" actId="2696"/>
        <pc:sldMkLst>
          <pc:docMk/>
          <pc:sldMk cId="1724261751" sldId="267"/>
        </pc:sldMkLst>
        <pc:spChg chg="mod">
          <ac:chgData name="Csaba Demes" userId="a1e63e99-89f1-4428-8479-c13294633aba" providerId="ADAL" clId="{08DBF6EC-5D71-4EF0-A3DA-8A6A4787DA17}" dt="2024-01-16T21:39:01.215" v="3568" actId="27636"/>
          <ac:spMkLst>
            <pc:docMk/>
            <pc:sldMk cId="1724261751" sldId="267"/>
            <ac:spMk id="3" creationId="{027BC7FE-E582-1F38-BDDA-4622DD6F8E80}"/>
          </ac:spMkLst>
        </pc:spChg>
        <pc:spChg chg="add mod">
          <ac:chgData name="Csaba Demes" userId="a1e63e99-89f1-4428-8479-c13294633aba" providerId="ADAL" clId="{08DBF6EC-5D71-4EF0-A3DA-8A6A4787DA17}" dt="2024-01-16T21:45:52.614" v="4304" actId="21"/>
          <ac:spMkLst>
            <pc:docMk/>
            <pc:sldMk cId="1724261751" sldId="267"/>
            <ac:spMk id="4" creationId="{2A5B344D-79D1-F6A5-CC9E-F314C4E897F4}"/>
          </ac:spMkLst>
        </pc:spChg>
      </pc:sldChg>
    </pc:docChg>
  </pc:docChgLst>
  <pc:docChgLst>
    <pc:chgData name="Csaba Demes" userId="a1e63e99-89f1-4428-8479-c13294633aba" providerId="ADAL" clId="{075684A8-E67C-441F-8317-7881EDBC2702}"/>
    <pc:docChg chg="undo custSel addSld delSld modSld sldOrd">
      <pc:chgData name="Csaba Demes" userId="a1e63e99-89f1-4428-8479-c13294633aba" providerId="ADAL" clId="{075684A8-E67C-441F-8317-7881EDBC2702}" dt="2023-11-23T08:23:45.489" v="4132" actId="2696"/>
      <pc:docMkLst>
        <pc:docMk/>
      </pc:docMkLst>
      <pc:sldChg chg="modSp mod">
        <pc:chgData name="Csaba Demes" userId="a1e63e99-89f1-4428-8479-c13294633aba" providerId="ADAL" clId="{075684A8-E67C-441F-8317-7881EDBC2702}" dt="2023-11-15T13:45:32.234" v="50" actId="14100"/>
        <pc:sldMkLst>
          <pc:docMk/>
          <pc:sldMk cId="3608221999" sldId="256"/>
        </pc:sldMkLst>
        <pc:picChg chg="mod">
          <ac:chgData name="Csaba Demes" userId="a1e63e99-89f1-4428-8479-c13294633aba" providerId="ADAL" clId="{075684A8-E67C-441F-8317-7881EDBC2702}" dt="2023-11-15T13:45:26.135" v="48" actId="14100"/>
          <ac:picMkLst>
            <pc:docMk/>
            <pc:sldMk cId="3608221999" sldId="256"/>
            <ac:picMk id="5" creationId="{0ACD8C51-F261-9BB1-7EA8-DDF3CF630DEE}"/>
          </ac:picMkLst>
        </pc:picChg>
        <pc:picChg chg="mod">
          <ac:chgData name="Csaba Demes" userId="a1e63e99-89f1-4428-8479-c13294633aba" providerId="ADAL" clId="{075684A8-E67C-441F-8317-7881EDBC2702}" dt="2023-11-15T13:45:32.234" v="50" actId="14100"/>
          <ac:picMkLst>
            <pc:docMk/>
            <pc:sldMk cId="3608221999" sldId="256"/>
            <ac:picMk id="7" creationId="{E77D64B1-F45A-B460-9CCA-06F73217102B}"/>
          </ac:picMkLst>
        </pc:picChg>
      </pc:sldChg>
      <pc:sldChg chg="addSp delSp modSp mod">
        <pc:chgData name="Csaba Demes" userId="a1e63e99-89f1-4428-8479-c13294633aba" providerId="ADAL" clId="{075684A8-E67C-441F-8317-7881EDBC2702}" dt="2023-11-23T07:59:13.213" v="4128" actId="1076"/>
        <pc:sldMkLst>
          <pc:docMk/>
          <pc:sldMk cId="1530705890" sldId="257"/>
        </pc:sldMkLst>
        <pc:spChg chg="add del mod">
          <ac:chgData name="Csaba Demes" userId="a1e63e99-89f1-4428-8479-c13294633aba" providerId="ADAL" clId="{075684A8-E67C-441F-8317-7881EDBC2702}" dt="2023-11-17T09:13:43.222" v="1304" actId="478"/>
          <ac:spMkLst>
            <pc:docMk/>
            <pc:sldMk cId="1530705890" sldId="257"/>
            <ac:spMk id="2" creationId="{A626607F-A1D8-C35E-BA30-9B21F15D62CC}"/>
          </ac:spMkLst>
        </pc:spChg>
        <pc:spChg chg="add 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3" creationId="{5BFD49FC-4F23-F644-EF71-3804011AA0D2}"/>
          </ac:spMkLst>
        </pc:spChg>
        <pc:spChg chg="add 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4" creationId="{3CE20757-637C-BADF-2737-FD5BBDF94F3F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5" creationId="{E6AC53AB-1028-CE56-9991-9B89C2E2CD38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6" creationId="{1C12EF40-7A8C-FDFA-0464-DA93F209B8BB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7" creationId="{46321C7D-6956-743C-86C3-FDDA6059A119}"/>
          </ac:spMkLst>
        </pc:spChg>
        <pc:spChg chg="add del mod">
          <ac:chgData name="Csaba Demes" userId="a1e63e99-89f1-4428-8479-c13294633aba" providerId="ADAL" clId="{075684A8-E67C-441F-8317-7881EDBC2702}" dt="2023-11-15T14:09:52.736" v="787" actId="478"/>
          <ac:spMkLst>
            <pc:docMk/>
            <pc:sldMk cId="1530705890" sldId="257"/>
            <ac:spMk id="7" creationId="{DFF21D3E-E04D-D82C-8EF9-F944D1A86D82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8" creationId="{0338AF53-E2D4-723E-BBFE-F9B44CDCC802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9" creationId="{DE7047B9-E222-9813-5BDB-D3E13B36E78F}"/>
          </ac:spMkLst>
        </pc:spChg>
        <pc:spChg chg="add del mod or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10" creationId="{CE677550-27CD-6D32-8387-B7D3937AEF33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11" creationId="{A74EB070-68DC-3676-361A-3DB4A9203E08}"/>
          </ac:spMkLst>
        </pc:spChg>
        <pc:spChg chg="add del mod">
          <ac:chgData name="Csaba Demes" userId="a1e63e99-89f1-4428-8479-c13294633aba" providerId="ADAL" clId="{075684A8-E67C-441F-8317-7881EDBC2702}" dt="2023-11-15T13:55:57.495" v="322"/>
          <ac:spMkLst>
            <pc:docMk/>
            <pc:sldMk cId="1530705890" sldId="257"/>
            <ac:spMk id="12" creationId="{43399997-89E0-3428-3113-68D9FD6FDDD8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12" creationId="{4F686F44-997A-5F19-EF96-7A7CFAC71FE7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13" creationId="{0A1C3E81-1B29-D13D-A2F6-6791ED0B4309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14" creationId="{1CCA13F2-6C27-6AA5-D598-5CDC2D99B873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15" creationId="{930E2B5D-3EEA-D7C7-1331-EEDE333502CB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16" creationId="{535A3A6A-CF75-D0CC-5748-C8B179625C34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17" creationId="{37BC3A67-7E03-A7E9-6F83-87EB8ADA7E0F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18" creationId="{48FB278E-102F-B50B-110E-685EFF31BC1B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19" creationId="{D90CE241-6454-6E57-00C5-EE3AFDF2B3F4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20" creationId="{9B4C5BCB-8DDF-D940-1558-6195FB49987F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21" creationId="{6D1A57FF-002C-B942-2FC0-624E6F3A05B9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22" creationId="{DD14244A-4E11-863F-E5FE-DE987EE4E6EA}"/>
          </ac:spMkLst>
        </pc:spChg>
        <pc:spChg chg="mod">
          <ac:chgData name="Csaba Demes" userId="a1e63e99-89f1-4428-8479-c13294633aba" providerId="ADAL" clId="{075684A8-E67C-441F-8317-7881EDBC2702}" dt="2023-11-22T08:53:13.764" v="2324" actId="1076"/>
          <ac:spMkLst>
            <pc:docMk/>
            <pc:sldMk cId="1530705890" sldId="257"/>
            <ac:spMk id="23" creationId="{DDBB3617-6986-ECD7-D707-B7AD35C8C293}"/>
          </ac:spMkLst>
        </pc:spChg>
        <pc:spChg chg="mod">
          <ac:chgData name="Csaba Demes" userId="a1e63e99-89f1-4428-8479-c13294633aba" providerId="ADAL" clId="{075684A8-E67C-441F-8317-7881EDBC2702}" dt="2023-11-22T08:53:13.764" v="2324" actId="1076"/>
          <ac:spMkLst>
            <pc:docMk/>
            <pc:sldMk cId="1530705890" sldId="257"/>
            <ac:spMk id="25" creationId="{D810B2AA-8C38-FFEF-FED2-E95F2BB11BB0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26" creationId="{63C995E7-8391-A492-242D-9010C383842B}"/>
          </ac:spMkLst>
        </pc:spChg>
        <pc:spChg chg="add del mod or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27" creationId="{DA43C9BF-16E8-4B32-0FCE-846BF47F3B02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28" creationId="{3C652090-E79F-EE44-D056-DC8CD036CF76}"/>
          </ac:spMkLst>
        </pc:spChg>
        <pc:spChg chg="mod">
          <ac:chgData name="Csaba Demes" userId="a1e63e99-89f1-4428-8479-c13294633aba" providerId="ADAL" clId="{075684A8-E67C-441F-8317-7881EDBC2702}" dt="2023-11-22T08:53:13.764" v="2324" actId="1076"/>
          <ac:spMkLst>
            <pc:docMk/>
            <pc:sldMk cId="1530705890" sldId="257"/>
            <ac:spMk id="29" creationId="{0AD7AFC1-B6B4-3DE1-BB24-DA8B565BB188}"/>
          </ac:spMkLst>
        </pc:spChg>
        <pc:spChg chg="add del mod">
          <ac:chgData name="Csaba Demes" userId="a1e63e99-89f1-4428-8479-c13294633aba" providerId="ADAL" clId="{075684A8-E67C-441F-8317-7881EDBC2702}" dt="2023-11-15T14:22:58.743" v="921" actId="11529"/>
          <ac:spMkLst>
            <pc:docMk/>
            <pc:sldMk cId="1530705890" sldId="257"/>
            <ac:spMk id="29" creationId="{8A2CCE5D-3BA6-66A9-3A76-3941C0634EFF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30" creationId="{FC4F7869-4B9C-73D5-6EF1-BF3469408C81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31" creationId="{491C7CFE-749E-7A35-A336-BE3E5F6CB54C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33" creationId="{4BE45128-5FC5-580E-D5DC-F90794232D93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35" creationId="{0F162334-47C3-5FFF-883A-22A216675A8E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36" creationId="{4299665A-AFAF-67BB-05ED-D3DE910DD7DE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37" creationId="{213FE626-6B79-93AA-91CB-0CC4CDE2ECA5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39" creationId="{8F3EC0C8-1B03-E2FF-CA66-3BAB855A9024}"/>
          </ac:spMkLst>
        </pc:spChg>
        <pc:spChg chg="mod">
          <ac:chgData name="Csaba Demes" userId="a1e63e99-89f1-4428-8479-c13294633aba" providerId="ADAL" clId="{075684A8-E67C-441F-8317-7881EDBC2702}" dt="2023-11-22T08:53:13.764" v="2324" actId="1076"/>
          <ac:spMkLst>
            <pc:docMk/>
            <pc:sldMk cId="1530705890" sldId="257"/>
            <ac:spMk id="41" creationId="{10F26103-CBD7-49D6-71A6-030291AA2A6F}"/>
          </ac:spMkLst>
        </pc:spChg>
        <pc:spChg chg="mod">
          <ac:chgData name="Csaba Demes" userId="a1e63e99-89f1-4428-8479-c13294633aba" providerId="ADAL" clId="{075684A8-E67C-441F-8317-7881EDBC2702}" dt="2023-11-22T08:53:13.764" v="2324" actId="1076"/>
          <ac:spMkLst>
            <pc:docMk/>
            <pc:sldMk cId="1530705890" sldId="257"/>
            <ac:spMk id="43" creationId="{8C307620-12AE-47AB-3D13-731694CBEDDA}"/>
          </ac:spMkLst>
        </pc:spChg>
        <pc:spChg chg="mod">
          <ac:chgData name="Csaba Demes" userId="a1e63e99-89f1-4428-8479-c13294633aba" providerId="ADAL" clId="{075684A8-E67C-441F-8317-7881EDBC2702}" dt="2023-11-23T07:08:33.852" v="4017" actId="1076"/>
          <ac:spMkLst>
            <pc:docMk/>
            <pc:sldMk cId="1530705890" sldId="257"/>
            <ac:spMk id="48" creationId="{98682AB4-C22A-AA63-5E6E-C775FE131AE8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50" creationId="{E2F34FE7-0702-49B3-6DD3-26013C0B785A}"/>
          </ac:spMkLst>
        </pc:spChg>
        <pc:spChg chg="mod">
          <ac:chgData name="Csaba Demes" userId="a1e63e99-89f1-4428-8479-c13294633aba" providerId="ADAL" clId="{075684A8-E67C-441F-8317-7881EDBC2702}" dt="2023-11-22T08:53:42.756" v="2331" actId="14100"/>
          <ac:spMkLst>
            <pc:docMk/>
            <pc:sldMk cId="1530705890" sldId="257"/>
            <ac:spMk id="51" creationId="{738287DF-7DE4-7FA5-0391-22FD51824B87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52" creationId="{7D9723E3-4345-BFA7-B49B-5C86B00F094A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53" creationId="{5BBDE2E2-B658-2084-7C94-37CE19B90791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54" creationId="{6D617AE6-9F79-CCD4-7667-BC4F905E5DD3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55" creationId="{E8BDAE0B-A567-A8BE-237A-B474E67522DD}"/>
          </ac:spMkLst>
        </pc:spChg>
        <pc:spChg chg="add del mo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56" creationId="{910B3B4F-8444-FC98-2007-5CDF69740685}"/>
          </ac:spMkLst>
        </pc:spChg>
        <pc:spChg chg="add del mod">
          <ac:chgData name="Csaba Demes" userId="a1e63e99-89f1-4428-8479-c13294633aba" providerId="ADAL" clId="{075684A8-E67C-441F-8317-7881EDBC2702}" dt="2023-11-22T08:48:56.191" v="2266" actId="478"/>
          <ac:spMkLst>
            <pc:docMk/>
            <pc:sldMk cId="1530705890" sldId="257"/>
            <ac:spMk id="57" creationId="{DF0912BC-1529-D10A-6068-9D18A11A3734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58" creationId="{127BE317-4A3C-323E-2576-C428A9E3580E}"/>
          </ac:spMkLst>
        </pc:spChg>
        <pc:spChg chg="add del mod">
          <ac:chgData name="Csaba Demes" userId="a1e63e99-89f1-4428-8479-c13294633aba" providerId="ADAL" clId="{075684A8-E67C-441F-8317-7881EDBC2702}" dt="2023-11-15T14:39:33.393" v="1205" actId="478"/>
          <ac:spMkLst>
            <pc:docMk/>
            <pc:sldMk cId="1530705890" sldId="257"/>
            <ac:spMk id="58" creationId="{FE2EEBB0-BFEE-9AF7-D473-BFEF858FE5FE}"/>
          </ac:spMkLst>
        </pc:spChg>
        <pc:spChg chg="add del mod">
          <ac:chgData name="Csaba Demes" userId="a1e63e99-89f1-4428-8479-c13294633aba" providerId="ADAL" clId="{075684A8-E67C-441F-8317-7881EDBC2702}" dt="2023-11-22T08:48:56.759" v="2267" actId="478"/>
          <ac:spMkLst>
            <pc:docMk/>
            <pc:sldMk cId="1530705890" sldId="257"/>
            <ac:spMk id="59" creationId="{A6F96FB0-8F95-A3CB-6FDB-8C36974E8094}"/>
          </ac:spMkLst>
        </pc:spChg>
        <pc:spChg chg="add del mod ord">
          <ac:chgData name="Csaba Demes" userId="a1e63e99-89f1-4428-8479-c13294633aba" providerId="ADAL" clId="{075684A8-E67C-441F-8317-7881EDBC2702}" dt="2023-11-22T08:49:00.733" v="2269" actId="478"/>
          <ac:spMkLst>
            <pc:docMk/>
            <pc:sldMk cId="1530705890" sldId="257"/>
            <ac:spMk id="60" creationId="{1503CEDB-10D1-04A5-68E4-DCD3797D582A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61" creationId="{40FB4AA3-972D-1799-1EC4-82106EBBE734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62" creationId="{E7F4F098-F4E5-CE9D-AFC8-909A1485F540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63" creationId="{30D160E4-E6FB-C9A2-552D-2CFC67880559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64" creationId="{B991F551-DA14-76A6-BC48-AF80C512B426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67" creationId="{52DD12BC-0E06-B938-FB25-1BD332ECE767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68" creationId="{5DB4D921-24A0-55C9-E979-1F297D4FE8AE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69" creationId="{7D293300-B56D-6461-CEA5-1AA05695CB7E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74" creationId="{C82AF37A-F653-5CD8-E1D0-AFA73A8F08BD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75" creationId="{BD1C95FE-8091-CB9D-8139-DFBF83C83A9D}"/>
          </ac:spMkLst>
        </pc:spChg>
        <pc:spChg chg="mod">
          <ac:chgData name="Csaba Demes" userId="a1e63e99-89f1-4428-8479-c13294633aba" providerId="ADAL" clId="{075684A8-E67C-441F-8317-7881EDBC2702}" dt="2023-11-22T08:49:34.112" v="2281" actId="404"/>
          <ac:spMkLst>
            <pc:docMk/>
            <pc:sldMk cId="1530705890" sldId="257"/>
            <ac:spMk id="78" creationId="{A6300E2F-FB3E-BF29-5DA4-D9FC6EC9A61E}"/>
          </ac:spMkLst>
        </pc:spChg>
        <pc:spChg chg="mod">
          <ac:chgData name="Csaba Demes" userId="a1e63e99-89f1-4428-8479-c13294633aba" providerId="ADAL" clId="{075684A8-E67C-441F-8317-7881EDBC2702}" dt="2023-11-22T08:53:56.909" v="2333" actId="6549"/>
          <ac:spMkLst>
            <pc:docMk/>
            <pc:sldMk cId="1530705890" sldId="257"/>
            <ac:spMk id="84" creationId="{92060EAC-E2B6-EEC1-1CB3-17F921E27A67}"/>
          </ac:spMkLst>
        </pc:spChg>
        <pc:spChg chg="add mod">
          <ac:chgData name="Csaba Demes" userId="a1e63e99-89f1-4428-8479-c13294633aba" providerId="ADAL" clId="{075684A8-E67C-441F-8317-7881EDBC2702}" dt="2023-11-23T07:59:13.213" v="4128" actId="1076"/>
          <ac:spMkLst>
            <pc:docMk/>
            <pc:sldMk cId="1530705890" sldId="257"/>
            <ac:spMk id="93" creationId="{5C7E5AE7-7F9B-1FEB-156F-7274E9B4BD2F}"/>
          </ac:spMkLst>
        </pc:spChg>
        <pc:grpChg chg="add mod">
          <ac:chgData name="Csaba Demes" userId="a1e63e99-89f1-4428-8479-c13294633aba" providerId="ADAL" clId="{075684A8-E67C-441F-8317-7881EDBC2702}" dt="2023-11-22T08:52:10.914" v="2301" actId="1076"/>
          <ac:grpSpMkLst>
            <pc:docMk/>
            <pc:sldMk cId="1530705890" sldId="257"/>
            <ac:grpSpMk id="2" creationId="{7A859251-D05A-50EB-F102-4A8462B2D387}"/>
          </ac:grpSpMkLst>
        </pc:grpChg>
        <pc:grpChg chg="add mod">
          <ac:chgData name="Csaba Demes" userId="a1e63e99-89f1-4428-8479-c13294633aba" providerId="ADAL" clId="{075684A8-E67C-441F-8317-7881EDBC2702}" dt="2023-11-22T08:49:52.029" v="2284" actId="14100"/>
          <ac:grpSpMkLst>
            <pc:docMk/>
            <pc:sldMk cId="1530705890" sldId="257"/>
            <ac:grpSpMk id="49" creationId="{7CBE4091-81F1-6FB4-1B69-C751697AE6F7}"/>
          </ac:grpSpMkLst>
        </pc:grpChg>
        <pc:picChg chg="add del mod">
          <ac:chgData name="Csaba Demes" userId="a1e63e99-89f1-4428-8479-c13294633aba" providerId="ADAL" clId="{075684A8-E67C-441F-8317-7881EDBC2702}" dt="2023-11-15T13:46:16.344" v="55" actId="478"/>
          <ac:picMkLst>
            <pc:docMk/>
            <pc:sldMk cId="1530705890" sldId="257"/>
            <ac:picMk id="2" creationId="{BFCB72CA-7657-938F-2434-7EF19CA29253}"/>
          </ac:picMkLst>
        </pc:picChg>
        <pc:picChg chg="del mod">
          <ac:chgData name="Csaba Demes" userId="a1e63e99-89f1-4428-8479-c13294633aba" providerId="ADAL" clId="{075684A8-E67C-441F-8317-7881EDBC2702}" dt="2023-11-17T09:13:41.071" v="1301" actId="478"/>
          <ac:picMkLst>
            <pc:docMk/>
            <pc:sldMk cId="1530705890" sldId="257"/>
            <ac:picMk id="5" creationId="{0ACD8C51-F261-9BB1-7EA8-DDF3CF630DEE}"/>
          </ac:picMkLst>
        </pc:picChg>
        <pc:cxnChg chg="add del mod">
          <ac:chgData name="Csaba Demes" userId="a1e63e99-89f1-4428-8479-c13294633aba" providerId="ADAL" clId="{075684A8-E67C-441F-8317-7881EDBC2702}" dt="2023-11-22T08:49:00.733" v="2269" actId="478"/>
          <ac:cxnSpMkLst>
            <pc:docMk/>
            <pc:sldMk cId="1530705890" sldId="257"/>
            <ac:cxnSpMk id="24" creationId="{5CABC2B4-29B8-455A-50F7-B6349A28FD84}"/>
          </ac:cxnSpMkLst>
        </pc:cxnChg>
        <pc:cxnChg chg="add del mod">
          <ac:chgData name="Csaba Demes" userId="a1e63e99-89f1-4428-8479-c13294633aba" providerId="ADAL" clId="{075684A8-E67C-441F-8317-7881EDBC2702}" dt="2023-11-22T08:49:00.733" v="2269" actId="478"/>
          <ac:cxnSpMkLst>
            <pc:docMk/>
            <pc:sldMk cId="1530705890" sldId="257"/>
            <ac:cxnSpMk id="32" creationId="{60F9E109-8216-975A-CCE4-CC3B6A6E67C9}"/>
          </ac:cxnSpMkLst>
        </pc:cxnChg>
        <pc:cxnChg chg="mod">
          <ac:chgData name="Csaba Demes" userId="a1e63e99-89f1-4428-8479-c13294633aba" providerId="ADAL" clId="{075684A8-E67C-441F-8317-7881EDBC2702}" dt="2023-11-22T08:49:06.526" v="2270"/>
          <ac:cxnSpMkLst>
            <pc:docMk/>
            <pc:sldMk cId="1530705890" sldId="257"/>
            <ac:cxnSpMk id="34" creationId="{99E5C117-0C09-F200-E71B-3DDEAE22ACB1}"/>
          </ac:cxnSpMkLst>
        </pc:cxnChg>
        <pc:cxnChg chg="add del mod">
          <ac:chgData name="Csaba Demes" userId="a1e63e99-89f1-4428-8479-c13294633aba" providerId="ADAL" clId="{075684A8-E67C-441F-8317-7881EDBC2702}" dt="2023-11-22T08:49:00.733" v="2269" actId="478"/>
          <ac:cxnSpMkLst>
            <pc:docMk/>
            <pc:sldMk cId="1530705890" sldId="257"/>
            <ac:cxnSpMk id="38" creationId="{124B0712-0244-AC7D-765D-2FDF792AA6BD}"/>
          </ac:cxnSpMkLst>
        </pc:cxnChg>
        <pc:cxnChg chg="mod">
          <ac:chgData name="Csaba Demes" userId="a1e63e99-89f1-4428-8479-c13294633aba" providerId="ADAL" clId="{075684A8-E67C-441F-8317-7881EDBC2702}" dt="2023-11-22T08:53:36.457" v="2329" actId="14100"/>
          <ac:cxnSpMkLst>
            <pc:docMk/>
            <pc:sldMk cId="1530705890" sldId="257"/>
            <ac:cxnSpMk id="40" creationId="{833C8BC8-6412-7F55-F8EA-AFE00FA8D141}"/>
          </ac:cxnSpMkLst>
        </pc:cxnChg>
        <pc:cxnChg chg="add del mod">
          <ac:chgData name="Csaba Demes" userId="a1e63e99-89f1-4428-8479-c13294633aba" providerId="ADAL" clId="{075684A8-E67C-441F-8317-7881EDBC2702}" dt="2023-11-22T08:49:00.733" v="2269" actId="478"/>
          <ac:cxnSpMkLst>
            <pc:docMk/>
            <pc:sldMk cId="1530705890" sldId="257"/>
            <ac:cxnSpMk id="42" creationId="{C1C2E9BB-C4BB-043E-6376-5D86C50D8721}"/>
          </ac:cxnSpMkLst>
        </pc:cxnChg>
        <pc:cxnChg chg="mod">
          <ac:chgData name="Csaba Demes" userId="a1e63e99-89f1-4428-8479-c13294633aba" providerId="ADAL" clId="{075684A8-E67C-441F-8317-7881EDBC2702}" dt="2023-11-22T08:53:13.764" v="2324" actId="1076"/>
          <ac:cxnSpMkLst>
            <pc:docMk/>
            <pc:sldMk cId="1530705890" sldId="257"/>
            <ac:cxnSpMk id="44" creationId="{86081884-9D21-729B-CDD0-FA4C840C802F}"/>
          </ac:cxnSpMkLst>
        </pc:cxnChg>
        <pc:cxnChg chg="add del mod">
          <ac:chgData name="Csaba Demes" userId="a1e63e99-89f1-4428-8479-c13294633aba" providerId="ADAL" clId="{075684A8-E67C-441F-8317-7881EDBC2702}" dt="2023-11-22T08:49:00.733" v="2269" actId="478"/>
          <ac:cxnSpMkLst>
            <pc:docMk/>
            <pc:sldMk cId="1530705890" sldId="257"/>
            <ac:cxnSpMk id="45" creationId="{26061778-A504-ED98-5D6F-A3582A24D040}"/>
          </ac:cxnSpMkLst>
        </pc:cxnChg>
        <pc:cxnChg chg="mod">
          <ac:chgData name="Csaba Demes" userId="a1e63e99-89f1-4428-8479-c13294633aba" providerId="ADAL" clId="{075684A8-E67C-441F-8317-7881EDBC2702}" dt="2023-11-22T08:53:13.764" v="2324" actId="1076"/>
          <ac:cxnSpMkLst>
            <pc:docMk/>
            <pc:sldMk cId="1530705890" sldId="257"/>
            <ac:cxnSpMk id="46" creationId="{7FA5D19B-D538-D95B-4050-1D020129E60A}"/>
          </ac:cxnSpMkLst>
        </pc:cxnChg>
        <pc:cxnChg chg="mod">
          <ac:chgData name="Csaba Demes" userId="a1e63e99-89f1-4428-8479-c13294633aba" providerId="ADAL" clId="{075684A8-E67C-441F-8317-7881EDBC2702}" dt="2023-11-22T08:53:13.764" v="2324" actId="1076"/>
          <ac:cxnSpMkLst>
            <pc:docMk/>
            <pc:sldMk cId="1530705890" sldId="257"/>
            <ac:cxnSpMk id="47" creationId="{A361A0A7-38E9-8CF7-E130-FA2F1779DF17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65" creationId="{1A908E4A-EF68-8EB9-4E83-29631B16FACB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66" creationId="{8D255775-6816-333B-BBBD-5B594E3BB8E5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70" creationId="{1FB2BB90-6F27-F70A-82FC-D57948D5F686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71" creationId="{C297567E-54EF-BF38-EA57-9EABB5111F49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72" creationId="{2267376A-21F4-5339-DC17-B206D30997F2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73" creationId="{4FCB7EC9-7AA5-BFC6-E02E-7FEDB1C6E57D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76" creationId="{7B5E6C2D-3B70-37EB-3283-953B439B556C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77" creationId="{24251BC2-E185-C1BD-DACA-E8BFA98AA2A4}"/>
          </ac:cxnSpMkLst>
        </pc:cxnChg>
        <pc:cxnChg chg="mod">
          <ac:chgData name="Csaba Demes" userId="a1e63e99-89f1-4428-8479-c13294633aba" providerId="ADAL" clId="{075684A8-E67C-441F-8317-7881EDBC2702}" dt="2023-11-22T08:53:42.756" v="2331" actId="14100"/>
          <ac:cxnSpMkLst>
            <pc:docMk/>
            <pc:sldMk cId="1530705890" sldId="257"/>
            <ac:cxnSpMk id="79" creationId="{E84AA333-7ECD-20C1-510C-07433F9742D4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80" creationId="{3D5E3150-025A-AD03-83D9-7249CCFAA560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81" creationId="{8B958837-1B5E-EBFE-D0F8-2B8EB1B05A8D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82" creationId="{F664B7F0-F51F-CD76-D767-76BC225310EA}"/>
          </ac:cxnSpMkLst>
        </pc:cxnChg>
        <pc:cxnChg chg="mod">
          <ac:chgData name="Csaba Demes" userId="a1e63e99-89f1-4428-8479-c13294633aba" providerId="ADAL" clId="{075684A8-E67C-441F-8317-7881EDBC2702}" dt="2023-11-22T08:49:12.113" v="2271"/>
          <ac:cxnSpMkLst>
            <pc:docMk/>
            <pc:sldMk cId="1530705890" sldId="257"/>
            <ac:cxnSpMk id="83" creationId="{8531039E-6776-7A34-7DD7-AE079AE4B50F}"/>
          </ac:cxnSpMkLst>
        </pc:cxnChg>
        <pc:cxnChg chg="add mod">
          <ac:chgData name="Csaba Demes" userId="a1e63e99-89f1-4428-8479-c13294633aba" providerId="ADAL" clId="{075684A8-E67C-441F-8317-7881EDBC2702}" dt="2023-11-23T07:08:17.421" v="4016" actId="14100"/>
          <ac:cxnSpMkLst>
            <pc:docMk/>
            <pc:sldMk cId="1530705890" sldId="257"/>
            <ac:cxnSpMk id="86" creationId="{D536805B-73BF-5035-E086-830C53D7B0D2}"/>
          </ac:cxnSpMkLst>
        </pc:cxnChg>
      </pc:sldChg>
      <pc:sldChg chg="addSp delSp modSp add del mod">
        <pc:chgData name="Csaba Demes" userId="a1e63e99-89f1-4428-8479-c13294633aba" providerId="ADAL" clId="{075684A8-E67C-441F-8317-7881EDBC2702}" dt="2023-11-17T09:14:56.841" v="1394" actId="2696"/>
        <pc:sldMkLst>
          <pc:docMk/>
          <pc:sldMk cId="1432472960" sldId="258"/>
        </pc:sldMkLst>
        <pc:spChg chg="add del mod">
          <ac:chgData name="Csaba Demes" userId="a1e63e99-89f1-4428-8479-c13294633aba" providerId="ADAL" clId="{075684A8-E67C-441F-8317-7881EDBC2702}" dt="2023-11-16T06:55:55.157" v="1291" actId="21"/>
          <ac:spMkLst>
            <pc:docMk/>
            <pc:sldMk cId="1432472960" sldId="258"/>
            <ac:spMk id="3" creationId="{1B0D656F-F981-8921-69DD-734C6AFA409B}"/>
          </ac:spMkLst>
        </pc:spChg>
        <pc:picChg chg="add del">
          <ac:chgData name="Csaba Demes" userId="a1e63e99-89f1-4428-8479-c13294633aba" providerId="ADAL" clId="{075684A8-E67C-441F-8317-7881EDBC2702}" dt="2023-11-15T14:41:03.701" v="1209" actId="21"/>
          <ac:picMkLst>
            <pc:docMk/>
            <pc:sldMk cId="1432472960" sldId="258"/>
            <ac:picMk id="4" creationId="{367E287B-5529-F21F-89BC-881D57A879EF}"/>
          </ac:picMkLst>
        </pc:picChg>
        <pc:picChg chg="del">
          <ac:chgData name="Csaba Demes" userId="a1e63e99-89f1-4428-8479-c13294633aba" providerId="ADAL" clId="{075684A8-E67C-441F-8317-7881EDBC2702}" dt="2023-11-13T13:09:32.247" v="1" actId="478"/>
          <ac:picMkLst>
            <pc:docMk/>
            <pc:sldMk cId="1432472960" sldId="258"/>
            <ac:picMk id="5" creationId="{0ACD8C51-F261-9BB1-7EA8-DDF3CF630DEE}"/>
          </ac:picMkLst>
        </pc:picChg>
      </pc:sldChg>
      <pc:sldChg chg="addSp delSp modSp add mod">
        <pc:chgData name="Csaba Demes" userId="a1e63e99-89f1-4428-8479-c13294633aba" providerId="ADAL" clId="{075684A8-E67C-441F-8317-7881EDBC2702}" dt="2023-11-17T09:20:15.269" v="1420" actId="1076"/>
        <pc:sldMkLst>
          <pc:docMk/>
          <pc:sldMk cId="1548088610" sldId="259"/>
        </pc:sldMkLst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3" creationId="{5BFD49FC-4F23-F644-EF71-3804011AA0D2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4" creationId="{3CE20757-637C-BADF-2737-FD5BBDF94F3F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6" creationId="{1C12EF40-7A8C-FDFA-0464-DA93F209B8BB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8" creationId="{0338AF53-E2D4-723E-BBFE-F9B44CDCC802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9" creationId="{DE7047B9-E222-9813-5BDB-D3E13B36E78F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10" creationId="{CE677550-27CD-6D32-8387-B7D3937AEF33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11" creationId="{A74EB070-68DC-3676-361A-3DB4A9203E08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13" creationId="{0A1C3E81-1B29-D13D-A2F6-6791ED0B4309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14" creationId="{1CCA13F2-6C27-6AA5-D598-5CDC2D99B873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15" creationId="{930E2B5D-3EEA-D7C7-1331-EEDE333502CB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16" creationId="{535A3A6A-CF75-D0CC-5748-C8B179625C34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17" creationId="{37BC3A67-7E03-A7E9-6F83-87EB8ADA7E0F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18" creationId="{48FB278E-102F-B50B-110E-685EFF31BC1B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19" creationId="{D90CE241-6454-6E57-00C5-EE3AFDF2B3F4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20" creationId="{9B4C5BCB-8DDF-D940-1558-6195FB49987F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21" creationId="{6D1A57FF-002C-B942-2FC0-624E6F3A05B9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22" creationId="{DD14244A-4E11-863F-E5FE-DE987EE4E6EA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26" creationId="{63C995E7-8391-A492-242D-9010C383842B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27" creationId="{DA43C9BF-16E8-4B32-0FCE-846BF47F3B02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28" creationId="{3C652090-E79F-EE44-D056-DC8CD036CF76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30" creationId="{FC4F7869-4B9C-73D5-6EF1-BF3469408C81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35" creationId="{0F162334-47C3-5FFF-883A-22A216675A8E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36" creationId="{4299665A-AFAF-67BB-05ED-D3DE910DD7DE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37" creationId="{213FE626-6B79-93AA-91CB-0CC4CDE2ECA5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55" creationId="{E8BDAE0B-A567-A8BE-237A-B474E67522DD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56" creationId="{910B3B4F-8444-FC98-2007-5CDF69740685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57" creationId="{DF0912BC-1529-D10A-6068-9D18A11A3734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59" creationId="{A6F96FB0-8F95-A3CB-6FDB-8C36974E8094}"/>
          </ac:spMkLst>
        </pc:spChg>
        <pc:spChg chg="del">
          <ac:chgData name="Csaba Demes" userId="a1e63e99-89f1-4428-8479-c13294633aba" providerId="ADAL" clId="{075684A8-E67C-441F-8317-7881EDBC2702}" dt="2023-11-15T14:39:57.452" v="1207" actId="478"/>
          <ac:spMkLst>
            <pc:docMk/>
            <pc:sldMk cId="1548088610" sldId="259"/>
            <ac:spMk id="60" creationId="{1503CEDB-10D1-04A5-68E4-DCD3797D582A}"/>
          </ac:spMkLst>
        </pc:spChg>
        <pc:grpChg chg="add mod">
          <ac:chgData name="Csaba Demes" userId="a1e63e99-89f1-4428-8479-c13294633aba" providerId="ADAL" clId="{075684A8-E67C-441F-8317-7881EDBC2702}" dt="2023-11-17T09:19:54.597" v="1416" actId="1076"/>
          <ac:grpSpMkLst>
            <pc:docMk/>
            <pc:sldMk cId="1548088610" sldId="259"/>
            <ac:grpSpMk id="39" creationId="{DF1F356F-D030-CC21-F123-D300CF39A1E6}"/>
          </ac:grpSpMkLst>
        </pc:grpChg>
        <pc:picChg chg="add del mod">
          <ac:chgData name="Csaba Demes" userId="a1e63e99-89f1-4428-8479-c13294633aba" providerId="ADAL" clId="{075684A8-E67C-441F-8317-7881EDBC2702}" dt="2023-11-15T14:46:20.630" v="1272" actId="478"/>
          <ac:picMkLst>
            <pc:docMk/>
            <pc:sldMk cId="1548088610" sldId="259"/>
            <ac:picMk id="2" creationId="{2A71219E-3DBE-9E67-AFD8-8D7E3500F96F}"/>
          </ac:picMkLst>
        </pc:picChg>
        <pc:picChg chg="add mod">
          <ac:chgData name="Csaba Demes" userId="a1e63e99-89f1-4428-8479-c13294633aba" providerId="ADAL" clId="{075684A8-E67C-441F-8317-7881EDBC2702}" dt="2023-11-17T09:19:31.102" v="1415" actId="1076"/>
          <ac:picMkLst>
            <pc:docMk/>
            <pc:sldMk cId="1548088610" sldId="259"/>
            <ac:picMk id="3" creationId="{095E3977-0CAB-4E07-1BFA-9013484DEDBF}"/>
          </ac:picMkLst>
        </pc:picChg>
        <pc:picChg chg="del">
          <ac:chgData name="Csaba Demes" userId="a1e63e99-89f1-4428-8479-c13294633aba" providerId="ADAL" clId="{075684A8-E67C-441F-8317-7881EDBC2702}" dt="2023-11-15T14:39:57.452" v="1207" actId="478"/>
          <ac:picMkLst>
            <pc:docMk/>
            <pc:sldMk cId="1548088610" sldId="259"/>
            <ac:picMk id="5" creationId="{0ACD8C51-F261-9BB1-7EA8-DDF3CF630DEE}"/>
          </ac:picMkLst>
        </pc:picChg>
        <pc:picChg chg="add mod">
          <ac:chgData name="Csaba Demes" userId="a1e63e99-89f1-4428-8479-c13294633aba" providerId="ADAL" clId="{075684A8-E67C-441F-8317-7881EDBC2702}" dt="2023-11-17T09:20:15.269" v="1420" actId="1076"/>
          <ac:picMkLst>
            <pc:docMk/>
            <pc:sldMk cId="1548088610" sldId="259"/>
            <ac:picMk id="12" creationId="{62A91B5B-6B5A-900B-41C8-384CB547D2FB}"/>
          </ac:picMkLst>
        </pc:picChg>
        <pc:picChg chg="add mod">
          <ac:chgData name="Csaba Demes" userId="a1e63e99-89f1-4428-8479-c13294633aba" providerId="ADAL" clId="{075684A8-E67C-441F-8317-7881EDBC2702}" dt="2023-11-17T09:20:00.281" v="1418" actId="108"/>
          <ac:picMkLst>
            <pc:docMk/>
            <pc:sldMk cId="1548088610" sldId="259"/>
            <ac:picMk id="25" creationId="{19E3A520-67F5-CA73-4055-215ACFF41273}"/>
          </ac:picMkLst>
        </pc:picChg>
        <pc:picChg chg="add mod modCrop">
          <ac:chgData name="Csaba Demes" userId="a1e63e99-89f1-4428-8479-c13294633aba" providerId="ADAL" clId="{075684A8-E67C-441F-8317-7881EDBC2702}" dt="2023-11-17T09:20:00.281" v="1418" actId="108"/>
          <ac:picMkLst>
            <pc:docMk/>
            <pc:sldMk cId="1548088610" sldId="259"/>
            <ac:picMk id="31" creationId="{CEF64F99-E2F8-FE28-248F-50215AD80D65}"/>
          </ac:picMkLst>
        </pc:picChg>
        <pc:picChg chg="add mod">
          <ac:chgData name="Csaba Demes" userId="a1e63e99-89f1-4428-8479-c13294633aba" providerId="ADAL" clId="{075684A8-E67C-441F-8317-7881EDBC2702}" dt="2023-11-17T09:20:14.851" v="1419" actId="14100"/>
          <ac:picMkLst>
            <pc:docMk/>
            <pc:sldMk cId="1548088610" sldId="259"/>
            <ac:picMk id="34" creationId="{B9319914-4E19-1D7B-E1A1-5C80EF02F18D}"/>
          </ac:picMkLst>
        </pc:picChg>
        <pc:picChg chg="add mod ord">
          <ac:chgData name="Csaba Demes" userId="a1e63e99-89f1-4428-8479-c13294633aba" providerId="ADAL" clId="{075684A8-E67C-441F-8317-7881EDBC2702}" dt="2023-11-17T09:19:58.450" v="1417" actId="108"/>
          <ac:picMkLst>
            <pc:docMk/>
            <pc:sldMk cId="1548088610" sldId="259"/>
            <ac:picMk id="44" creationId="{AFC061EB-EC77-B142-521F-4B5C43BD9583}"/>
          </ac:picMkLst>
        </pc:picChg>
        <pc:cxnChg chg="del mod">
          <ac:chgData name="Csaba Demes" userId="a1e63e99-89f1-4428-8479-c13294633aba" providerId="ADAL" clId="{075684A8-E67C-441F-8317-7881EDBC2702}" dt="2023-11-15T14:39:57.452" v="1207" actId="478"/>
          <ac:cxnSpMkLst>
            <pc:docMk/>
            <pc:sldMk cId="1548088610" sldId="259"/>
            <ac:cxnSpMk id="24" creationId="{5CABC2B4-29B8-455A-50F7-B6349A28FD84}"/>
          </ac:cxnSpMkLst>
        </pc:cxnChg>
        <pc:cxnChg chg="del mod">
          <ac:chgData name="Csaba Demes" userId="a1e63e99-89f1-4428-8479-c13294633aba" providerId="ADAL" clId="{075684A8-E67C-441F-8317-7881EDBC2702}" dt="2023-11-15T14:39:57.452" v="1207" actId="478"/>
          <ac:cxnSpMkLst>
            <pc:docMk/>
            <pc:sldMk cId="1548088610" sldId="259"/>
            <ac:cxnSpMk id="32" creationId="{60F9E109-8216-975A-CCE4-CC3B6A6E67C9}"/>
          </ac:cxnSpMkLst>
        </pc:cxnChg>
        <pc:cxnChg chg="del mod">
          <ac:chgData name="Csaba Demes" userId="a1e63e99-89f1-4428-8479-c13294633aba" providerId="ADAL" clId="{075684A8-E67C-441F-8317-7881EDBC2702}" dt="2023-11-15T14:39:57.452" v="1207" actId="478"/>
          <ac:cxnSpMkLst>
            <pc:docMk/>
            <pc:sldMk cId="1548088610" sldId="259"/>
            <ac:cxnSpMk id="38" creationId="{124B0712-0244-AC7D-765D-2FDF792AA6BD}"/>
          </ac:cxnSpMkLst>
        </pc:cxnChg>
        <pc:cxnChg chg="add mod">
          <ac:chgData name="Csaba Demes" userId="a1e63e99-89f1-4428-8479-c13294633aba" providerId="ADAL" clId="{075684A8-E67C-441F-8317-7881EDBC2702}" dt="2023-11-17T09:19:54.597" v="1416" actId="1076"/>
          <ac:cxnSpMkLst>
            <pc:docMk/>
            <pc:sldMk cId="1548088610" sldId="259"/>
            <ac:cxnSpMk id="41" creationId="{60527991-2B76-9023-F50E-5ECDD0483966}"/>
          </ac:cxnSpMkLst>
        </pc:cxnChg>
        <pc:cxnChg chg="del mod">
          <ac:chgData name="Csaba Demes" userId="a1e63e99-89f1-4428-8479-c13294633aba" providerId="ADAL" clId="{075684A8-E67C-441F-8317-7881EDBC2702}" dt="2023-11-15T14:39:57.452" v="1207" actId="478"/>
          <ac:cxnSpMkLst>
            <pc:docMk/>
            <pc:sldMk cId="1548088610" sldId="259"/>
            <ac:cxnSpMk id="42" creationId="{C1C2E9BB-C4BB-043E-6376-5D86C50D8721}"/>
          </ac:cxnSpMkLst>
        </pc:cxnChg>
        <pc:cxnChg chg="del mod">
          <ac:chgData name="Csaba Demes" userId="a1e63e99-89f1-4428-8479-c13294633aba" providerId="ADAL" clId="{075684A8-E67C-441F-8317-7881EDBC2702}" dt="2023-11-15T14:39:57.452" v="1207" actId="478"/>
          <ac:cxnSpMkLst>
            <pc:docMk/>
            <pc:sldMk cId="1548088610" sldId="259"/>
            <ac:cxnSpMk id="45" creationId="{26061778-A504-ED98-5D6F-A3582A24D040}"/>
          </ac:cxnSpMkLst>
        </pc:cxnChg>
      </pc:sldChg>
      <pc:sldChg chg="addSp delSp modSp new del mod">
        <pc:chgData name="Csaba Demes" userId="a1e63e99-89f1-4428-8479-c13294633aba" providerId="ADAL" clId="{075684A8-E67C-441F-8317-7881EDBC2702}" dt="2023-11-23T08:23:36.452" v="4129" actId="2696"/>
        <pc:sldMkLst>
          <pc:docMk/>
          <pc:sldMk cId="1009317976" sldId="260"/>
        </pc:sldMkLst>
        <pc:spChg chg="del">
          <ac:chgData name="Csaba Demes" userId="a1e63e99-89f1-4428-8479-c13294633aba" providerId="ADAL" clId="{075684A8-E67C-441F-8317-7881EDBC2702}" dt="2023-11-20T15:10:20.351" v="1448" actId="478"/>
          <ac:spMkLst>
            <pc:docMk/>
            <pc:sldMk cId="1009317976" sldId="260"/>
            <ac:spMk id="2" creationId="{C82E87FD-CAB2-00AB-3AFA-DBC608883EAF}"/>
          </ac:spMkLst>
        </pc:spChg>
        <pc:spChg chg="del">
          <ac:chgData name="Csaba Demes" userId="a1e63e99-89f1-4428-8479-c13294633aba" providerId="ADAL" clId="{075684A8-E67C-441F-8317-7881EDBC2702}" dt="2023-11-20T15:10:21.906" v="1449" actId="478"/>
          <ac:spMkLst>
            <pc:docMk/>
            <pc:sldMk cId="1009317976" sldId="260"/>
            <ac:spMk id="3" creationId="{1E16B22A-D75B-1AA7-2E4A-6D65919EEEC2}"/>
          </ac:spMkLst>
        </pc:spChg>
        <pc:spChg chg="add del">
          <ac:chgData name="Csaba Demes" userId="a1e63e99-89f1-4428-8479-c13294633aba" providerId="ADAL" clId="{075684A8-E67C-441F-8317-7881EDBC2702}" dt="2023-11-20T15:10:39.514" v="1451"/>
          <ac:spMkLst>
            <pc:docMk/>
            <pc:sldMk cId="1009317976" sldId="260"/>
            <ac:spMk id="4" creationId="{5EEEC72D-AAB2-2138-EA7E-1ACE2762EAFF}"/>
          </ac:spMkLst>
        </pc:spChg>
        <pc:spChg chg="add mod">
          <ac:chgData name="Csaba Demes" userId="a1e63e99-89f1-4428-8479-c13294633aba" providerId="ADAL" clId="{075684A8-E67C-441F-8317-7881EDBC2702}" dt="2023-11-20T16:16:51.847" v="1583" actId="20577"/>
          <ac:spMkLst>
            <pc:docMk/>
            <pc:sldMk cId="1009317976" sldId="260"/>
            <ac:spMk id="5" creationId="{63441E22-BA7B-0E10-C3C6-B25216CA5D87}"/>
          </ac:spMkLst>
        </pc:spChg>
        <pc:spChg chg="add del">
          <ac:chgData name="Csaba Demes" userId="a1e63e99-89f1-4428-8479-c13294633aba" providerId="ADAL" clId="{075684A8-E67C-441F-8317-7881EDBC2702}" dt="2023-11-20T15:10:50.736" v="1454"/>
          <ac:spMkLst>
            <pc:docMk/>
            <pc:sldMk cId="1009317976" sldId="260"/>
            <ac:spMk id="6" creationId="{88EF4E31-65D9-055F-DA5D-7EDA84A0C860}"/>
          </ac:spMkLst>
        </pc:spChg>
        <pc:spChg chg="add mod">
          <ac:chgData name="Csaba Demes" userId="a1e63e99-89f1-4428-8479-c13294633aba" providerId="ADAL" clId="{075684A8-E67C-441F-8317-7881EDBC2702}" dt="2023-11-20T15:47:15.094" v="1533" actId="1076"/>
          <ac:spMkLst>
            <pc:docMk/>
            <pc:sldMk cId="1009317976" sldId="260"/>
            <ac:spMk id="8" creationId="{CE68E627-577C-D12A-6802-A19BBED18E31}"/>
          </ac:spMkLst>
        </pc:spChg>
        <pc:spChg chg="add del mod">
          <ac:chgData name="Csaba Demes" userId="a1e63e99-89f1-4428-8479-c13294633aba" providerId="ADAL" clId="{075684A8-E67C-441F-8317-7881EDBC2702}" dt="2023-11-20T15:12:51.256" v="1486"/>
          <ac:spMkLst>
            <pc:docMk/>
            <pc:sldMk cId="1009317976" sldId="260"/>
            <ac:spMk id="9" creationId="{8CC2E1D5-3B6F-AA8A-41B5-265262C7256D}"/>
          </ac:spMkLst>
        </pc:spChg>
        <pc:spChg chg="add mod">
          <ac:chgData name="Csaba Demes" userId="a1e63e99-89f1-4428-8479-c13294633aba" providerId="ADAL" clId="{075684A8-E67C-441F-8317-7881EDBC2702}" dt="2023-11-20T16:16:28.165" v="1574" actId="20577"/>
          <ac:spMkLst>
            <pc:docMk/>
            <pc:sldMk cId="1009317976" sldId="260"/>
            <ac:spMk id="12" creationId="{DF400889-C9B9-9659-602E-431E4C58D8EA}"/>
          </ac:spMkLst>
        </pc:spChg>
        <pc:graphicFrameChg chg="add del mod">
          <ac:chgData name="Csaba Demes" userId="a1e63e99-89f1-4428-8479-c13294633aba" providerId="ADAL" clId="{075684A8-E67C-441F-8317-7881EDBC2702}" dt="2023-11-20T15:11:15.264" v="1459"/>
          <ac:graphicFrameMkLst>
            <pc:docMk/>
            <pc:sldMk cId="1009317976" sldId="260"/>
            <ac:graphicFrameMk id="7" creationId="{D3DA3C01-C257-CF49-DEBD-24BDF89391E7}"/>
          </ac:graphicFrameMkLst>
        </pc:graphicFrameChg>
        <pc:graphicFrameChg chg="add del mod">
          <ac:chgData name="Csaba Demes" userId="a1e63e99-89f1-4428-8479-c13294633aba" providerId="ADAL" clId="{075684A8-E67C-441F-8317-7881EDBC2702}" dt="2023-11-20T15:57:06.313" v="1543"/>
          <ac:graphicFrameMkLst>
            <pc:docMk/>
            <pc:sldMk cId="1009317976" sldId="260"/>
            <ac:graphicFrameMk id="10" creationId="{046D2322-69AB-1936-4C6A-F49D568444EA}"/>
          </ac:graphicFrameMkLst>
        </pc:graphicFrameChg>
      </pc:sldChg>
      <pc:sldChg chg="addSp delSp modSp new mod ord">
        <pc:chgData name="Csaba Demes" userId="a1e63e99-89f1-4428-8479-c13294633aba" providerId="ADAL" clId="{075684A8-E67C-441F-8317-7881EDBC2702}" dt="2023-11-23T07:04:24.823" v="4014"/>
        <pc:sldMkLst>
          <pc:docMk/>
          <pc:sldMk cId="4236621748" sldId="261"/>
        </pc:sldMkLst>
        <pc:spChg chg="del">
          <ac:chgData name="Csaba Demes" userId="a1e63e99-89f1-4428-8479-c13294633aba" providerId="ADAL" clId="{075684A8-E67C-441F-8317-7881EDBC2702}" dt="2023-11-22T08:14:57.871" v="1585" actId="478"/>
          <ac:spMkLst>
            <pc:docMk/>
            <pc:sldMk cId="4236621748" sldId="261"/>
            <ac:spMk id="2" creationId="{50B465B9-8D3E-AFB3-4089-0EE4CB834CE7}"/>
          </ac:spMkLst>
        </pc:spChg>
        <pc:spChg chg="del">
          <ac:chgData name="Csaba Demes" userId="a1e63e99-89f1-4428-8479-c13294633aba" providerId="ADAL" clId="{075684A8-E67C-441F-8317-7881EDBC2702}" dt="2023-11-22T08:14:59.310" v="1586" actId="478"/>
          <ac:spMkLst>
            <pc:docMk/>
            <pc:sldMk cId="4236621748" sldId="261"/>
            <ac:spMk id="3" creationId="{0158D0B6-CFFD-C277-D261-0C4648930A80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4" creationId="{F62E2877-0F74-8033-29E7-66DE81712EEE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5" creationId="{9AC7579F-218A-2844-EA6E-8D430ACFC67E}"/>
          </ac:spMkLst>
        </pc:spChg>
        <pc:spChg chg="add del mod">
          <ac:chgData name="Csaba Demes" userId="a1e63e99-89f1-4428-8479-c13294633aba" providerId="ADAL" clId="{075684A8-E67C-441F-8317-7881EDBC2702}" dt="2023-11-22T08:18:07.398" v="1594" actId="478"/>
          <ac:spMkLst>
            <pc:docMk/>
            <pc:sldMk cId="4236621748" sldId="261"/>
            <ac:spMk id="6" creationId="{79949A00-64EC-2AA6-60B6-3AC8B64C01C6}"/>
          </ac:spMkLst>
        </pc:spChg>
        <pc:spChg chg="add del mod">
          <ac:chgData name="Csaba Demes" userId="a1e63e99-89f1-4428-8479-c13294633aba" providerId="ADAL" clId="{075684A8-E67C-441F-8317-7881EDBC2702}" dt="2023-11-22T08:18:05.926" v="1592" actId="478"/>
          <ac:spMkLst>
            <pc:docMk/>
            <pc:sldMk cId="4236621748" sldId="261"/>
            <ac:spMk id="7" creationId="{0711F49D-88C5-F18F-9089-CA4D9C415B9C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8" creationId="{CB3F0A26-8889-6349-3D69-A98C11FAB024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9" creationId="{CFF2BC6E-A586-6E2D-9528-08E9B9DB3A31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10" creationId="{758CFAF1-97A1-CF86-6FD0-EE9B70C71D6D}"/>
          </ac:spMkLst>
        </pc:spChg>
        <pc:spChg chg="add del mod">
          <ac:chgData name="Csaba Demes" userId="a1e63e99-89f1-4428-8479-c13294633aba" providerId="ADAL" clId="{075684A8-E67C-441F-8317-7881EDBC2702}" dt="2023-11-22T08:18:16.295" v="1595" actId="478"/>
          <ac:spMkLst>
            <pc:docMk/>
            <pc:sldMk cId="4236621748" sldId="261"/>
            <ac:spMk id="11" creationId="{1979488E-4C2B-B08C-4A69-9116F2E92E56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12" creationId="{B844D309-D37D-C805-8FEB-B5DAD4443156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13" creationId="{7FC1516B-3B04-EA9B-4ED2-1D19490FEFB9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14" creationId="{0F98AE7D-FEB3-B73C-A434-AB82B1495934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15" creationId="{8F645AF1-AF95-7384-A00A-7CFC5D297C1F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16" creationId="{2FEDAAFB-7181-4A8D-D000-506ACC17EDE7}"/>
          </ac:spMkLst>
        </pc:spChg>
        <pc:spChg chg="add del mod">
          <ac:chgData name="Csaba Demes" userId="a1e63e99-89f1-4428-8479-c13294633aba" providerId="ADAL" clId="{075684A8-E67C-441F-8317-7881EDBC2702}" dt="2023-11-22T08:19:09.503" v="1604" actId="478"/>
          <ac:spMkLst>
            <pc:docMk/>
            <pc:sldMk cId="4236621748" sldId="261"/>
            <ac:spMk id="20" creationId="{5AF41BEB-205A-418E-6717-B18D834774EF}"/>
          </ac:spMkLst>
        </pc:spChg>
        <pc:spChg chg="add del mod">
          <ac:chgData name="Csaba Demes" userId="a1e63e99-89f1-4428-8479-c13294633aba" providerId="ADAL" clId="{075684A8-E67C-441F-8317-7881EDBC2702}" dt="2023-11-22T08:17:48.815" v="1589" actId="478"/>
          <ac:spMkLst>
            <pc:docMk/>
            <pc:sldMk cId="4236621748" sldId="261"/>
            <ac:spMk id="21" creationId="{9D6FB236-BD92-3EDA-26CD-BA93DA1A3F5C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22" creationId="{D995AABF-DCFA-D359-8B16-5AA2EB8099D3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23" creationId="{77E18DCF-F052-7D5B-F5B1-D78F10CF0FA0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24" creationId="{4C5C37BB-D9DC-9F27-B7CE-FA255F7B05EB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64" creationId="{F338815F-D400-ADFE-66BD-29B4DE26AF5B}"/>
          </ac:spMkLst>
        </pc:spChg>
        <pc:spChg chg="add del mod">
          <ac:chgData name="Csaba Demes" userId="a1e63e99-89f1-4428-8479-c13294633aba" providerId="ADAL" clId="{075684A8-E67C-441F-8317-7881EDBC2702}" dt="2023-11-22T08:26:10.742" v="1859" actId="478"/>
          <ac:spMkLst>
            <pc:docMk/>
            <pc:sldMk cId="4236621748" sldId="261"/>
            <ac:spMk id="65" creationId="{45F53E44-9997-A38B-A7BB-C9D4A77AD446}"/>
          </ac:spMkLst>
        </pc:spChg>
        <pc:spChg chg="add del mod">
          <ac:chgData name="Csaba Demes" userId="a1e63e99-89f1-4428-8479-c13294633aba" providerId="ADAL" clId="{075684A8-E67C-441F-8317-7881EDBC2702}" dt="2023-11-22T08:30:56.623" v="1913" actId="478"/>
          <ac:spMkLst>
            <pc:docMk/>
            <pc:sldMk cId="4236621748" sldId="261"/>
            <ac:spMk id="68" creationId="{C4D51D4D-1201-4C2C-B0E4-B33F64DB68B7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69" creationId="{EF8DB7F9-DFD2-A07B-239E-58B9E8C21AE5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79" creationId="{C861569A-2EDF-CEAD-0BA3-F439DA45D855}"/>
          </ac:spMkLst>
        </pc:spChg>
        <pc:spChg chg="add mod">
          <ac:chgData name="Csaba Demes" userId="a1e63e99-89f1-4428-8479-c13294633aba" providerId="ADAL" clId="{075684A8-E67C-441F-8317-7881EDBC2702}" dt="2023-11-22T08:48:50.211" v="2265" actId="164"/>
          <ac:spMkLst>
            <pc:docMk/>
            <pc:sldMk cId="4236621748" sldId="261"/>
            <ac:spMk id="99" creationId="{BDF36693-B72A-2EA8-75F5-F32FC8D37F2C}"/>
          </ac:spMkLst>
        </pc:spChg>
        <pc:grpChg chg="add mod">
          <ac:chgData name="Csaba Demes" userId="a1e63e99-89f1-4428-8479-c13294633aba" providerId="ADAL" clId="{075684A8-E67C-441F-8317-7881EDBC2702}" dt="2023-11-22T08:48:50.211" v="2265" actId="164"/>
          <ac:grpSpMkLst>
            <pc:docMk/>
            <pc:sldMk cId="4236621748" sldId="261"/>
            <ac:grpSpMk id="100" creationId="{9170DB54-F749-CF8C-DA8B-94CE1243EC64}"/>
          </ac:grpSpMkLst>
        </pc:grp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17" creationId="{9387AE37-5939-19A7-713E-DFE3FB8853F5}"/>
          </ac:cxnSpMkLst>
        </pc:cxnChg>
        <pc:cxnChg chg="add del mod">
          <ac:chgData name="Csaba Demes" userId="a1e63e99-89f1-4428-8479-c13294633aba" providerId="ADAL" clId="{075684A8-E67C-441F-8317-7881EDBC2702}" dt="2023-11-22T08:19:31.423" v="1608" actId="478"/>
          <ac:cxnSpMkLst>
            <pc:docMk/>
            <pc:sldMk cId="4236621748" sldId="261"/>
            <ac:cxnSpMk id="18" creationId="{216C962A-7030-CDD3-5583-C737CEEDE5EB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19" creationId="{A9A179F5-51B6-5870-34A0-B60DD0821B32}"/>
          </ac:cxnSpMkLst>
        </pc:cxnChg>
        <pc:cxnChg chg="add del mod">
          <ac:chgData name="Csaba Demes" userId="a1e63e99-89f1-4428-8479-c13294633aba" providerId="ADAL" clId="{075684A8-E67C-441F-8317-7881EDBC2702}" dt="2023-11-22T08:28:03.509" v="1863" actId="478"/>
          <ac:cxnSpMkLst>
            <pc:docMk/>
            <pc:sldMk cId="4236621748" sldId="261"/>
            <ac:cxnSpMk id="25" creationId="{AE30A688-F666-15AE-D3E4-4BEE9646E303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39" creationId="{B598C124-F8F7-761C-609E-B9A356465C6A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46" creationId="{547D5828-7906-2985-8E2F-072E2F682350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53" creationId="{0383A26A-3851-A237-C038-0BF6013C314F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54" creationId="{A7E7C361-3FE6-50B8-4E22-F52AC7B8CE56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70" creationId="{A6B4B7C3-A8F5-8A49-1989-B8F721558424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75" creationId="{0A60995E-D5BA-E68E-8483-EEEBCABE3080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81" creationId="{D8346111-576C-67F0-3920-6B42C76E5868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82" creationId="{5920DFF9-1254-8C63-BC16-DC4FE91706BF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87" creationId="{256C7EE1-4B94-4706-2C5E-884FC23C956B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93" creationId="{090B3138-36AB-5F0D-84DF-BC1FEFF142E0}"/>
          </ac:cxnSpMkLst>
        </pc:cxnChg>
        <pc:cxnChg chg="add mod">
          <ac:chgData name="Csaba Demes" userId="a1e63e99-89f1-4428-8479-c13294633aba" providerId="ADAL" clId="{075684A8-E67C-441F-8317-7881EDBC2702}" dt="2023-11-22T08:48:50.211" v="2265" actId="164"/>
          <ac:cxnSpMkLst>
            <pc:docMk/>
            <pc:sldMk cId="4236621748" sldId="261"/>
            <ac:cxnSpMk id="96" creationId="{11602D2E-57FF-7E41-112E-955B49444E36}"/>
          </ac:cxnSpMkLst>
        </pc:cxnChg>
      </pc:sldChg>
      <pc:sldChg chg="addSp delSp modSp new mod">
        <pc:chgData name="Csaba Demes" userId="a1e63e99-89f1-4428-8479-c13294633aba" providerId="ADAL" clId="{075684A8-E67C-441F-8317-7881EDBC2702}" dt="2023-11-22T08:48:43.300" v="2264" actId="164"/>
        <pc:sldMkLst>
          <pc:docMk/>
          <pc:sldMk cId="780459311" sldId="262"/>
        </pc:sldMkLst>
        <pc:spChg chg="del">
          <ac:chgData name="Csaba Demes" userId="a1e63e99-89f1-4428-8479-c13294633aba" providerId="ADAL" clId="{075684A8-E67C-441F-8317-7881EDBC2702}" dt="2023-11-22T08:34:19.824" v="1945" actId="478"/>
          <ac:spMkLst>
            <pc:docMk/>
            <pc:sldMk cId="780459311" sldId="262"/>
            <ac:spMk id="2" creationId="{4AD1D00C-322A-CD0E-89BC-830734BCD201}"/>
          </ac:spMkLst>
        </pc:spChg>
        <pc:spChg chg="del">
          <ac:chgData name="Csaba Demes" userId="a1e63e99-89f1-4428-8479-c13294633aba" providerId="ADAL" clId="{075684A8-E67C-441F-8317-7881EDBC2702}" dt="2023-11-22T08:34:21.637" v="1946" actId="478"/>
          <ac:spMkLst>
            <pc:docMk/>
            <pc:sldMk cId="780459311" sldId="262"/>
            <ac:spMk id="3" creationId="{F92D5090-DFFD-7BCF-F23A-0B068831264E}"/>
          </ac:spMkLst>
        </pc:spChg>
        <pc:spChg chg="add del mod">
          <ac:chgData name="Csaba Demes" userId="a1e63e99-89f1-4428-8479-c13294633aba" providerId="ADAL" clId="{075684A8-E67C-441F-8317-7881EDBC2702}" dt="2023-11-22T08:37:58.559" v="2040" actId="478"/>
          <ac:spMkLst>
            <pc:docMk/>
            <pc:sldMk cId="780459311" sldId="262"/>
            <ac:spMk id="4" creationId="{CCF08E4A-8E03-DC77-11A4-442710713635}"/>
          </ac:spMkLst>
        </pc:spChg>
        <pc:spChg chg="add mod">
          <ac:chgData name="Csaba Demes" userId="a1e63e99-89f1-4428-8479-c13294633aba" providerId="ADAL" clId="{075684A8-E67C-441F-8317-7881EDBC2702}" dt="2023-11-22T08:48:43.300" v="2264" actId="164"/>
          <ac:spMkLst>
            <pc:docMk/>
            <pc:sldMk cId="780459311" sldId="262"/>
            <ac:spMk id="5" creationId="{E41D8D3C-A405-5A1E-C67A-FD0189B7D8F4}"/>
          </ac:spMkLst>
        </pc:spChg>
        <pc:spChg chg="add mod">
          <ac:chgData name="Csaba Demes" userId="a1e63e99-89f1-4428-8479-c13294633aba" providerId="ADAL" clId="{075684A8-E67C-441F-8317-7881EDBC2702}" dt="2023-11-22T08:48:43.300" v="2264" actId="164"/>
          <ac:spMkLst>
            <pc:docMk/>
            <pc:sldMk cId="780459311" sldId="262"/>
            <ac:spMk id="6" creationId="{10646F68-953F-DA7D-BE0A-9EED997390BA}"/>
          </ac:spMkLst>
        </pc:spChg>
        <pc:spChg chg="add mod">
          <ac:chgData name="Csaba Demes" userId="a1e63e99-89f1-4428-8479-c13294633aba" providerId="ADAL" clId="{075684A8-E67C-441F-8317-7881EDBC2702}" dt="2023-11-22T08:48:43.300" v="2264" actId="164"/>
          <ac:spMkLst>
            <pc:docMk/>
            <pc:sldMk cId="780459311" sldId="262"/>
            <ac:spMk id="7" creationId="{54224DED-9691-B356-6F42-C3DC56A539F3}"/>
          </ac:spMkLst>
        </pc:spChg>
        <pc:spChg chg="add mod">
          <ac:chgData name="Csaba Demes" userId="a1e63e99-89f1-4428-8479-c13294633aba" providerId="ADAL" clId="{075684A8-E67C-441F-8317-7881EDBC2702}" dt="2023-11-22T08:48:43.300" v="2264" actId="164"/>
          <ac:spMkLst>
            <pc:docMk/>
            <pc:sldMk cId="780459311" sldId="262"/>
            <ac:spMk id="8" creationId="{04A81E4B-8486-0376-8901-4B8AD19FB470}"/>
          </ac:spMkLst>
        </pc:spChg>
        <pc:spChg chg="add del mod">
          <ac:chgData name="Csaba Demes" userId="a1e63e99-89f1-4428-8479-c13294633aba" providerId="ADAL" clId="{075684A8-E67C-441F-8317-7881EDBC2702}" dt="2023-11-22T08:36:52.506" v="2001" actId="478"/>
          <ac:spMkLst>
            <pc:docMk/>
            <pc:sldMk cId="780459311" sldId="262"/>
            <ac:spMk id="9" creationId="{D3613E23-3F21-8A42-203A-7A4B2995A6BD}"/>
          </ac:spMkLst>
        </pc:spChg>
        <pc:spChg chg="add del mod">
          <ac:chgData name="Csaba Demes" userId="a1e63e99-89f1-4428-8479-c13294633aba" providerId="ADAL" clId="{075684A8-E67C-441F-8317-7881EDBC2702}" dt="2023-11-22T08:36:51.043" v="2000" actId="478"/>
          <ac:spMkLst>
            <pc:docMk/>
            <pc:sldMk cId="780459311" sldId="262"/>
            <ac:spMk id="10" creationId="{B1C5C75D-5A2A-92C5-8ABF-A71AADB4519D}"/>
          </ac:spMkLst>
        </pc:spChg>
        <pc:spChg chg="add mod">
          <ac:chgData name="Csaba Demes" userId="a1e63e99-89f1-4428-8479-c13294633aba" providerId="ADAL" clId="{075684A8-E67C-441F-8317-7881EDBC2702}" dt="2023-11-22T08:48:43.300" v="2264" actId="164"/>
          <ac:spMkLst>
            <pc:docMk/>
            <pc:sldMk cId="780459311" sldId="262"/>
            <ac:spMk id="11" creationId="{3B0A89CD-8143-7590-AE77-261BF16DF25C}"/>
          </ac:spMkLst>
        </pc:spChg>
        <pc:spChg chg="add mod">
          <ac:chgData name="Csaba Demes" userId="a1e63e99-89f1-4428-8479-c13294633aba" providerId="ADAL" clId="{075684A8-E67C-441F-8317-7881EDBC2702}" dt="2023-11-22T08:48:43.300" v="2264" actId="164"/>
          <ac:spMkLst>
            <pc:docMk/>
            <pc:sldMk cId="780459311" sldId="262"/>
            <ac:spMk id="12" creationId="{DC638773-F20A-C983-1C00-F03FE6CED690}"/>
          </ac:spMkLst>
        </pc:spChg>
        <pc:spChg chg="add mod">
          <ac:chgData name="Csaba Demes" userId="a1e63e99-89f1-4428-8479-c13294633aba" providerId="ADAL" clId="{075684A8-E67C-441F-8317-7881EDBC2702}" dt="2023-11-22T08:48:43.300" v="2264" actId="164"/>
          <ac:spMkLst>
            <pc:docMk/>
            <pc:sldMk cId="780459311" sldId="262"/>
            <ac:spMk id="15" creationId="{5C8B2D5D-65AE-67C0-1A97-151ECF2AABB0}"/>
          </ac:spMkLst>
        </pc:spChg>
        <pc:spChg chg="add mod">
          <ac:chgData name="Csaba Demes" userId="a1e63e99-89f1-4428-8479-c13294633aba" providerId="ADAL" clId="{075684A8-E67C-441F-8317-7881EDBC2702}" dt="2023-11-22T08:48:43.300" v="2264" actId="164"/>
          <ac:spMkLst>
            <pc:docMk/>
            <pc:sldMk cId="780459311" sldId="262"/>
            <ac:spMk id="25" creationId="{7E2AC88C-495E-18F9-E114-6C1E7F6CCF28}"/>
          </ac:spMkLst>
        </pc:spChg>
        <pc:spChg chg="add del">
          <ac:chgData name="Csaba Demes" userId="a1e63e99-89f1-4428-8479-c13294633aba" providerId="ADAL" clId="{075684A8-E67C-441F-8317-7881EDBC2702}" dt="2023-11-22T08:42:33.905" v="2172" actId="478"/>
          <ac:spMkLst>
            <pc:docMk/>
            <pc:sldMk cId="780459311" sldId="262"/>
            <ac:spMk id="27" creationId="{672DA90C-FE5E-4377-D954-EF5F85867DF0}"/>
          </ac:spMkLst>
        </pc:spChg>
        <pc:spChg chg="add mod">
          <ac:chgData name="Csaba Demes" userId="a1e63e99-89f1-4428-8479-c13294633aba" providerId="ADAL" clId="{075684A8-E67C-441F-8317-7881EDBC2702}" dt="2023-11-22T08:48:43.300" v="2264" actId="164"/>
          <ac:spMkLst>
            <pc:docMk/>
            <pc:sldMk cId="780459311" sldId="262"/>
            <ac:spMk id="28" creationId="{EEB788F4-3EA8-CC88-88D2-E1B356935302}"/>
          </ac:spMkLst>
        </pc:spChg>
        <pc:spChg chg="add mod">
          <ac:chgData name="Csaba Demes" userId="a1e63e99-89f1-4428-8479-c13294633aba" providerId="ADAL" clId="{075684A8-E67C-441F-8317-7881EDBC2702}" dt="2023-11-22T08:48:43.300" v="2264" actId="164"/>
          <ac:spMkLst>
            <pc:docMk/>
            <pc:sldMk cId="780459311" sldId="262"/>
            <ac:spMk id="44" creationId="{200E26BB-AFA2-B0F3-9D0D-319D96DABA2C}"/>
          </ac:spMkLst>
        </pc:spChg>
        <pc:grpChg chg="add mod">
          <ac:chgData name="Csaba Demes" userId="a1e63e99-89f1-4428-8479-c13294633aba" providerId="ADAL" clId="{075684A8-E67C-441F-8317-7881EDBC2702}" dt="2023-11-22T08:48:43.300" v="2264" actId="164"/>
          <ac:grpSpMkLst>
            <pc:docMk/>
            <pc:sldMk cId="780459311" sldId="262"/>
            <ac:grpSpMk id="48" creationId="{8D7E86E9-4E33-0534-E7F8-BD431C4AA7D2}"/>
          </ac:grpSpMkLst>
        </pc:grpChg>
        <pc:cxnChg chg="add mod">
          <ac:chgData name="Csaba Demes" userId="a1e63e99-89f1-4428-8479-c13294633aba" providerId="ADAL" clId="{075684A8-E67C-441F-8317-7881EDBC2702}" dt="2023-11-22T08:48:43.300" v="2264" actId="164"/>
          <ac:cxnSpMkLst>
            <pc:docMk/>
            <pc:sldMk cId="780459311" sldId="262"/>
            <ac:cxnSpMk id="14" creationId="{EA40C5AC-5BA1-1B0D-1AE7-6BDC184F835C}"/>
          </ac:cxnSpMkLst>
        </pc:cxnChg>
        <pc:cxnChg chg="add del mod">
          <ac:chgData name="Csaba Demes" userId="a1e63e99-89f1-4428-8479-c13294633aba" providerId="ADAL" clId="{075684A8-E67C-441F-8317-7881EDBC2702}" dt="2023-11-22T08:41:23.880" v="2152" actId="478"/>
          <ac:cxnSpMkLst>
            <pc:docMk/>
            <pc:sldMk cId="780459311" sldId="262"/>
            <ac:cxnSpMk id="17" creationId="{2810AF47-9CFF-5870-88E9-A697050FB1A3}"/>
          </ac:cxnSpMkLst>
        </pc:cxnChg>
        <pc:cxnChg chg="add mod">
          <ac:chgData name="Csaba Demes" userId="a1e63e99-89f1-4428-8479-c13294633aba" providerId="ADAL" clId="{075684A8-E67C-441F-8317-7881EDBC2702}" dt="2023-11-22T08:48:43.300" v="2264" actId="164"/>
          <ac:cxnSpMkLst>
            <pc:docMk/>
            <pc:sldMk cId="780459311" sldId="262"/>
            <ac:cxnSpMk id="24" creationId="{19699E4F-D815-1265-6D1F-DCF12CD5A502}"/>
          </ac:cxnSpMkLst>
        </pc:cxnChg>
        <pc:cxnChg chg="add mod">
          <ac:chgData name="Csaba Demes" userId="a1e63e99-89f1-4428-8479-c13294633aba" providerId="ADAL" clId="{075684A8-E67C-441F-8317-7881EDBC2702}" dt="2023-11-22T08:48:43.300" v="2264" actId="164"/>
          <ac:cxnSpMkLst>
            <pc:docMk/>
            <pc:sldMk cId="780459311" sldId="262"/>
            <ac:cxnSpMk id="29" creationId="{1EFCA7AC-EC65-1365-BCB9-4D3B1893F0AF}"/>
          </ac:cxnSpMkLst>
        </pc:cxnChg>
        <pc:cxnChg chg="add mod">
          <ac:chgData name="Csaba Demes" userId="a1e63e99-89f1-4428-8479-c13294633aba" providerId="ADAL" clId="{075684A8-E67C-441F-8317-7881EDBC2702}" dt="2023-11-22T08:48:43.300" v="2264" actId="164"/>
          <ac:cxnSpMkLst>
            <pc:docMk/>
            <pc:sldMk cId="780459311" sldId="262"/>
            <ac:cxnSpMk id="36" creationId="{1FF5B1A1-821C-9A4D-6883-721E725A1BAC}"/>
          </ac:cxnSpMkLst>
        </pc:cxnChg>
        <pc:cxnChg chg="add mod">
          <ac:chgData name="Csaba Demes" userId="a1e63e99-89f1-4428-8479-c13294633aba" providerId="ADAL" clId="{075684A8-E67C-441F-8317-7881EDBC2702}" dt="2023-11-22T08:48:43.300" v="2264" actId="164"/>
          <ac:cxnSpMkLst>
            <pc:docMk/>
            <pc:sldMk cId="780459311" sldId="262"/>
            <ac:cxnSpMk id="40" creationId="{A6D39C2D-B391-6B80-547A-4FE9B268FD2D}"/>
          </ac:cxnSpMkLst>
        </pc:cxnChg>
      </pc:sldChg>
      <pc:sldChg chg="addSp delSp modSp new mod ord">
        <pc:chgData name="Csaba Demes" userId="a1e63e99-89f1-4428-8479-c13294633aba" providerId="ADAL" clId="{075684A8-E67C-441F-8317-7881EDBC2702}" dt="2023-11-23T07:42:03.927" v="4127" actId="20577"/>
        <pc:sldMkLst>
          <pc:docMk/>
          <pc:sldMk cId="653338295" sldId="263"/>
        </pc:sldMkLst>
        <pc:spChg chg="del">
          <ac:chgData name="Csaba Demes" userId="a1e63e99-89f1-4428-8479-c13294633aba" providerId="ADAL" clId="{075684A8-E67C-441F-8317-7881EDBC2702}" dt="2023-11-22T08:54:42.548" v="2386" actId="478"/>
          <ac:spMkLst>
            <pc:docMk/>
            <pc:sldMk cId="653338295" sldId="263"/>
            <ac:spMk id="2" creationId="{B826FF6D-ABA6-6BEA-BB42-ED440B4D27F2}"/>
          </ac:spMkLst>
        </pc:spChg>
        <pc:spChg chg="del">
          <ac:chgData name="Csaba Demes" userId="a1e63e99-89f1-4428-8479-c13294633aba" providerId="ADAL" clId="{075684A8-E67C-441F-8317-7881EDBC2702}" dt="2023-11-22T08:54:43.650" v="2387" actId="478"/>
          <ac:spMkLst>
            <pc:docMk/>
            <pc:sldMk cId="653338295" sldId="263"/>
            <ac:spMk id="3" creationId="{DE0CD0B1-8EE2-F47C-4715-83B2ECC641AA}"/>
          </ac:spMkLst>
        </pc:spChg>
        <pc:spChg chg="add mod">
          <ac:chgData name="Csaba Demes" userId="a1e63e99-89f1-4428-8479-c13294633aba" providerId="ADAL" clId="{075684A8-E67C-441F-8317-7881EDBC2702}" dt="2023-11-23T07:42:03.927" v="4127" actId="20577"/>
          <ac:spMkLst>
            <pc:docMk/>
            <pc:sldMk cId="653338295" sldId="263"/>
            <ac:spMk id="4" creationId="{3A6BA35B-F446-C576-72B2-23ED0B80DE43}"/>
          </ac:spMkLst>
        </pc:spChg>
        <pc:spChg chg="add del mod">
          <ac:chgData name="Csaba Demes" userId="a1e63e99-89f1-4428-8479-c13294633aba" providerId="ADAL" clId="{075684A8-E67C-441F-8317-7881EDBC2702}" dt="2023-11-22T12:42:28.405" v="3453" actId="478"/>
          <ac:spMkLst>
            <pc:docMk/>
            <pc:sldMk cId="653338295" sldId="263"/>
            <ac:spMk id="6" creationId="{0F7948B8-6678-EB06-BE3C-6E45FF248B42}"/>
          </ac:spMkLst>
        </pc:spChg>
      </pc:sldChg>
      <pc:sldChg chg="new del">
        <pc:chgData name="Csaba Demes" userId="a1e63e99-89f1-4428-8479-c13294633aba" providerId="ADAL" clId="{075684A8-E67C-441F-8317-7881EDBC2702}" dt="2023-11-22T08:50:17.243" v="2286" actId="2696"/>
        <pc:sldMkLst>
          <pc:docMk/>
          <pc:sldMk cId="1330225963" sldId="263"/>
        </pc:sldMkLst>
      </pc:sldChg>
      <pc:sldChg chg="addSp delSp modSp new del mod">
        <pc:chgData name="Csaba Demes" userId="a1e63e99-89f1-4428-8479-c13294633aba" providerId="ADAL" clId="{075684A8-E67C-441F-8317-7881EDBC2702}" dt="2023-11-23T08:23:41.742" v="4131" actId="2696"/>
        <pc:sldMkLst>
          <pc:docMk/>
          <pc:sldMk cId="1595802556" sldId="264"/>
        </pc:sldMkLst>
        <pc:spChg chg="del">
          <ac:chgData name="Csaba Demes" userId="a1e63e99-89f1-4428-8479-c13294633aba" providerId="ADAL" clId="{075684A8-E67C-441F-8317-7881EDBC2702}" dt="2023-11-22T12:40:24.552" v="3353" actId="478"/>
          <ac:spMkLst>
            <pc:docMk/>
            <pc:sldMk cId="1595802556" sldId="264"/>
            <ac:spMk id="2" creationId="{594A69D1-2685-4995-24F0-4A1D71A77DE7}"/>
          </ac:spMkLst>
        </pc:spChg>
        <pc:spChg chg="del">
          <ac:chgData name="Csaba Demes" userId="a1e63e99-89f1-4428-8479-c13294633aba" providerId="ADAL" clId="{075684A8-E67C-441F-8317-7881EDBC2702}" dt="2023-11-22T12:40:21.925" v="3352"/>
          <ac:spMkLst>
            <pc:docMk/>
            <pc:sldMk cId="1595802556" sldId="264"/>
            <ac:spMk id="3" creationId="{A12C60B9-8D6B-098A-D274-C39B706CE5F7}"/>
          </ac:spMkLst>
        </pc:spChg>
        <pc:graphicFrameChg chg="add mod modGraphic">
          <ac:chgData name="Csaba Demes" userId="a1e63e99-89f1-4428-8479-c13294633aba" providerId="ADAL" clId="{075684A8-E67C-441F-8317-7881EDBC2702}" dt="2023-11-22T12:40:34.875" v="3357" actId="1076"/>
          <ac:graphicFrameMkLst>
            <pc:docMk/>
            <pc:sldMk cId="1595802556" sldId="264"/>
            <ac:graphicFrameMk id="4" creationId="{833293B8-16E6-306A-B12F-03040FC9E31D}"/>
          </ac:graphicFrameMkLst>
        </pc:graphicFrameChg>
      </pc:sldChg>
      <pc:sldChg chg="add del">
        <pc:chgData name="Csaba Demes" userId="a1e63e99-89f1-4428-8479-c13294633aba" providerId="ADAL" clId="{075684A8-E67C-441F-8317-7881EDBC2702}" dt="2023-11-23T08:23:45.489" v="4132" actId="2696"/>
        <pc:sldMkLst>
          <pc:docMk/>
          <pc:sldMk cId="36911200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AC40-878D-596D-E0B3-CDCB7886B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C47F3-DF0C-5386-9372-2848BDF7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ECC49-755C-88D2-C7E2-EEE64C96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FDDC-E9D5-48D8-8E10-58B8673B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4ED4-D9CE-E51E-A9A1-4347A523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0897-4776-E429-8230-5F1DD30B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9A20A-889A-0339-A307-AADFEF66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01E3-FE66-D1FD-0B7E-A11CE8F9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2115-28A3-1F2E-ACA6-138D13E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F1FF-1112-031E-69E3-DCC26AB8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AD119-541F-2D97-43CD-F8F150BCB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29A0E-A6CA-4822-00E4-A4C02243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15D3-BDF3-227E-5928-93BBFD64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98F5-9AE6-6E71-C7B9-E938CB57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97A0-DD30-0B17-87C1-B6D7B51C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F790-23F6-A024-E5CE-446C6642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152F-8A98-4BCE-EB60-A6488FE19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BDEB-2FE7-535F-2340-601DA0C8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A622-CC92-8227-A101-8A0353AD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293D0-ED3E-9101-1707-742385CC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5856-456D-F15D-5627-A88648F1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B25E7-04DB-E04E-A4B3-BEF815668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FA9F-BCCD-ADC1-F199-5A3FB0FD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4460-F4FE-3FE8-1762-73882181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0A1A-2A8F-F71D-7869-F1EE44D3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AF57-79C7-0CAD-B345-E6B4C672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641B-B705-61C5-8B9C-DE34B8E69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CD8B9-0BD3-ED6B-AD58-38C07E013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4A02-313E-2832-C56E-2C924DF2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3C74C-1BAD-7944-1F14-F4890BDD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F81FE-2C94-C97F-A1E2-3A15D76D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B646-38AF-1EEA-443C-F8EE62B6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A49E-8F67-FC77-8D2A-861846B6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2F6F7-4433-C347-10EC-F5E1B3937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329FC-997E-2702-A279-4030460EF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5D484-1015-BC29-5B47-26BFC5E0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D5FD1-5750-E78D-24B9-7618C128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2F95D-0537-27C5-AE68-7D2A6C18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96018-FEA5-616C-D8A4-EE49C012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7F1-937D-DEF8-5EC3-D1D9EF77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65373-71EF-FA99-5336-36C933DF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CB2B9-2557-931C-31F8-6C26A077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6D8A1-DD93-AB3A-40E9-AE81AE5A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CF949-E9CA-CA4A-1517-54A41B1F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CFC08-52E7-8799-9774-15CD2194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BA10C-5EF3-640E-9944-C716618D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062C-A390-2C4F-54B3-45B38DE7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2A8F-0419-9AB0-0FBC-D19473061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0AB35-3733-4840-5B77-D20F09627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9B812-0D39-A937-B3FB-AB752457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6843A-EB91-5128-DEAA-43AF4474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1C483-8BB3-9044-2EE3-3401C969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2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ED94-BE22-B059-393B-0F2E9BD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AFB26-C1B4-5BF4-5CAC-3DCA8D01A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FDF9E-970B-817D-7EAB-DF0A1FAB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80F5A-10CF-503C-5450-69D0CE3E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962CF-928C-8250-CB07-DCEE6699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DB07-5F1B-9835-D138-DFADD4E7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5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E8416-1ADB-C0F1-6F5F-3AC6BE78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B70E9-6220-EF55-A845-0DCB468C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7F9F-F9E8-6CA2-4D9B-FC5A9B9E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5F3DE-E6A5-4ECD-AB11-F3881172D26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D349-B633-86B8-37DB-88AC8D07E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8034-1CE7-54E5-3586-672711A66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9B70-1D53-4E11-82D9-70A64498C4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88CC5-6236-0CB6-ECC4-5EE99CF2088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664825" y="63500"/>
            <a:ext cx="150336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8918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7D64B1-F45A-B460-9CCA-06F73217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" y="0"/>
            <a:ext cx="5754687" cy="3013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D8C51-F261-9BB1-7EA8-DDF3CF63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811" y="3145811"/>
            <a:ext cx="7916364" cy="35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FD49FC-4F23-F644-EF71-3804011AA0D2}"/>
              </a:ext>
            </a:extLst>
          </p:cNvPr>
          <p:cNvSpPr/>
          <p:nvPr/>
        </p:nvSpPr>
        <p:spPr>
          <a:xfrm>
            <a:off x="120654" y="70644"/>
            <a:ext cx="12001678" cy="3669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000" b="1" dirty="0" err="1">
                <a:solidFill>
                  <a:srgbClr val="FF0000"/>
                </a:solidFill>
              </a:rPr>
              <a:t>Warehouse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20757-637C-BADF-2737-FD5BBDF94F3F}"/>
              </a:ext>
            </a:extLst>
          </p:cNvPr>
          <p:cNvSpPr/>
          <p:nvPr/>
        </p:nvSpPr>
        <p:spPr>
          <a:xfrm>
            <a:off x="166012" y="571685"/>
            <a:ext cx="11866327" cy="244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b="1" dirty="0">
                <a:solidFill>
                  <a:schemeClr val="tx1"/>
                </a:solidFill>
              </a:rPr>
              <a:t>SZ MAG IN SMD (</a:t>
            </a:r>
            <a:r>
              <a:rPr lang="hu-HU" sz="1000" b="1" dirty="0" err="1">
                <a:solidFill>
                  <a:schemeClr val="tx1"/>
                </a:solidFill>
              </a:rPr>
              <a:t>Facility</a:t>
            </a:r>
            <a:r>
              <a:rPr lang="hu-HU" sz="1000" b="1" dirty="0">
                <a:solidFill>
                  <a:schemeClr val="tx1"/>
                </a:solidFill>
              </a:rPr>
              <a:t>)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859251-D05A-50EB-F102-4A8462B2D387}"/>
              </a:ext>
            </a:extLst>
          </p:cNvPr>
          <p:cNvGrpSpPr/>
          <p:nvPr/>
        </p:nvGrpSpPr>
        <p:grpSpPr>
          <a:xfrm>
            <a:off x="156579" y="1069437"/>
            <a:ext cx="5034936" cy="3084445"/>
            <a:chOff x="849999" y="155918"/>
            <a:chExt cx="7459330" cy="44695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AC53AB-1028-CE56-9991-9B89C2E2CD38}"/>
                </a:ext>
              </a:extLst>
            </p:cNvPr>
            <p:cNvSpPr/>
            <p:nvPr/>
          </p:nvSpPr>
          <p:spPr>
            <a:xfrm>
              <a:off x="875396" y="546239"/>
              <a:ext cx="1930395" cy="6044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800" b="1" dirty="0" err="1">
                  <a:solidFill>
                    <a:schemeClr val="tx1"/>
                  </a:solidFill>
                </a:rPr>
                <a:t>S_logisztika</a:t>
              </a:r>
              <a:r>
                <a:rPr lang="hu-HU" sz="800" b="1" dirty="0">
                  <a:solidFill>
                    <a:schemeClr val="tx1"/>
                  </a:solidFill>
                </a:rPr>
                <a:t> Terület / </a:t>
              </a:r>
              <a:br>
                <a:rPr lang="hu-HU" sz="800" b="1" dirty="0">
                  <a:solidFill>
                    <a:schemeClr val="tx1"/>
                  </a:solidFill>
                </a:rPr>
              </a:br>
              <a:r>
                <a:rPr lang="hu-HU" sz="800" i="1" dirty="0" err="1">
                  <a:solidFill>
                    <a:schemeClr val="tx1"/>
                  </a:solidFill>
                </a:rPr>
                <a:t>S_logistics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r>
                <a:rPr lang="hu-HU" sz="800" i="1" dirty="0" err="1">
                  <a:solidFill>
                    <a:schemeClr val="tx1"/>
                  </a:solidFill>
                </a:rPr>
                <a:t>area</a:t>
              </a:r>
              <a:r>
                <a:rPr lang="hu-HU" sz="800" i="1" dirty="0">
                  <a:solidFill>
                    <a:schemeClr val="tx1"/>
                  </a:solidFill>
                </a:rPr>
                <a:t> (PSA) </a:t>
              </a:r>
              <a:r>
                <a:rPr lang="hu-HU" sz="800" i="1" dirty="0" err="1">
                  <a:solidFill>
                    <a:schemeClr val="tx1"/>
                  </a:solidFill>
                </a:rPr>
                <a:t>for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r>
                <a:rPr lang="hu-HU" sz="800" i="1" dirty="0" err="1">
                  <a:solidFill>
                    <a:schemeClr val="tx1"/>
                  </a:solidFill>
                </a:rPr>
                <a:t>the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r>
                <a:rPr lang="hu-HU" sz="800" i="1" dirty="0" err="1">
                  <a:solidFill>
                    <a:schemeClr val="tx1"/>
                  </a:solidFill>
                </a:rPr>
                <a:t>Facility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BB3617-6986-ECD7-D707-B7AD35C8C293}"/>
                </a:ext>
              </a:extLst>
            </p:cNvPr>
            <p:cNvSpPr/>
            <p:nvPr/>
          </p:nvSpPr>
          <p:spPr>
            <a:xfrm>
              <a:off x="1280823" y="2351557"/>
              <a:ext cx="1930395" cy="488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700" b="1" dirty="0" err="1">
                  <a:solidFill>
                    <a:schemeClr val="tx1"/>
                  </a:solidFill>
                </a:rPr>
                <a:t>S_logisztika</a:t>
              </a:r>
              <a:r>
                <a:rPr lang="hu-HU" sz="700" b="1" dirty="0">
                  <a:solidFill>
                    <a:schemeClr val="tx1"/>
                  </a:solidFill>
                </a:rPr>
                <a:t> Tároló Terület / </a:t>
              </a:r>
              <a:br>
                <a:rPr lang="hu-HU" sz="700" b="1" dirty="0">
                  <a:solidFill>
                    <a:schemeClr val="tx1"/>
                  </a:solidFill>
                </a:rPr>
              </a:br>
              <a:r>
                <a:rPr lang="hu-HU" sz="700" i="1" dirty="0" err="1">
                  <a:solidFill>
                    <a:schemeClr val="tx1"/>
                  </a:solidFill>
                </a:rPr>
                <a:t>S_logistics</a:t>
              </a:r>
              <a:r>
                <a:rPr lang="hu-HU" sz="700" i="1" dirty="0">
                  <a:solidFill>
                    <a:schemeClr val="tx1"/>
                  </a:solidFill>
                </a:rPr>
                <a:t> </a:t>
              </a:r>
              <a:r>
                <a:rPr lang="hu-HU" sz="700" i="1" dirty="0" err="1">
                  <a:solidFill>
                    <a:schemeClr val="tx1"/>
                  </a:solidFill>
                </a:rPr>
                <a:t>storage</a:t>
              </a:r>
              <a:r>
                <a:rPr lang="hu-HU" sz="700" i="1" dirty="0">
                  <a:solidFill>
                    <a:schemeClr val="tx1"/>
                  </a:solidFill>
                </a:rPr>
                <a:t> </a:t>
              </a:r>
              <a:r>
                <a:rPr lang="hu-HU" sz="700" i="1" dirty="0" err="1">
                  <a:solidFill>
                    <a:schemeClr val="tx1"/>
                  </a:solidFill>
                </a:rPr>
                <a:t>area</a:t>
              </a:r>
              <a:br>
                <a:rPr lang="hu-HU" sz="700" i="1" dirty="0">
                  <a:solidFill>
                    <a:schemeClr val="tx1"/>
                  </a:solidFill>
                </a:rPr>
              </a:br>
              <a:r>
                <a:rPr lang="hu-HU" sz="700" i="1" dirty="0">
                  <a:solidFill>
                    <a:schemeClr val="tx1"/>
                  </a:solidFill>
                </a:rPr>
                <a:t>(</a:t>
              </a:r>
              <a:r>
                <a:rPr lang="hu-HU" sz="700" i="1" dirty="0" err="1">
                  <a:solidFill>
                    <a:schemeClr val="tx1"/>
                  </a:solidFill>
                </a:rPr>
                <a:t>sub</a:t>
              </a:r>
              <a:r>
                <a:rPr lang="hu-HU" sz="700" i="1" dirty="0">
                  <a:solidFill>
                    <a:schemeClr val="tx1"/>
                  </a:solidFill>
                </a:rPr>
                <a:t> </a:t>
              </a:r>
              <a:r>
                <a:rPr lang="hu-HU" sz="700" i="1" dirty="0" err="1">
                  <a:solidFill>
                    <a:schemeClr val="tx1"/>
                  </a:solidFill>
                </a:rPr>
                <a:t>area</a:t>
              </a:r>
              <a:r>
                <a:rPr lang="hu-HU" sz="700" i="1" dirty="0">
                  <a:solidFill>
                    <a:schemeClr val="tx1"/>
                  </a:solidFill>
                </a:rPr>
                <a:t> </a:t>
              </a:r>
              <a:r>
                <a:rPr lang="hu-HU" sz="700" i="1" dirty="0" err="1">
                  <a:solidFill>
                    <a:schemeClr val="tx1"/>
                  </a:solidFill>
                </a:rPr>
                <a:t>type</a:t>
              </a:r>
              <a:r>
                <a:rPr lang="hu-HU" sz="700" i="1" dirty="0">
                  <a:solidFill>
                    <a:schemeClr val="tx1"/>
                  </a:solidFill>
                </a:rPr>
                <a:t> – </a:t>
              </a:r>
              <a:r>
                <a:rPr lang="hu-HU" sz="700" i="1" dirty="0" err="1">
                  <a:solidFill>
                    <a:schemeClr val="tx1"/>
                  </a:solidFill>
                </a:rPr>
                <a:t>storage</a:t>
              </a:r>
              <a:r>
                <a:rPr lang="hu-HU" sz="700" i="1" dirty="0">
                  <a:solidFill>
                    <a:schemeClr val="tx1"/>
                  </a:solidFill>
                </a:rPr>
                <a:t>)</a:t>
              </a:r>
              <a:endParaRPr 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10B2AA-8C38-FFEF-FED2-E95F2BB11BB0}"/>
                </a:ext>
              </a:extLst>
            </p:cNvPr>
            <p:cNvSpPr/>
            <p:nvPr/>
          </p:nvSpPr>
          <p:spPr>
            <a:xfrm>
              <a:off x="3080193" y="2073684"/>
              <a:ext cx="1819011" cy="550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b="1" dirty="0" err="1">
                  <a:solidFill>
                    <a:schemeClr val="tx1"/>
                  </a:solidFill>
                </a:rPr>
                <a:t>S_Logistics</a:t>
              </a:r>
              <a:br>
                <a:rPr lang="hu-HU" sz="700" b="1" dirty="0">
                  <a:solidFill>
                    <a:schemeClr val="tx1"/>
                  </a:solidFill>
                </a:rPr>
              </a:br>
              <a:r>
                <a:rPr lang="hu-HU" sz="700" b="1" dirty="0">
                  <a:solidFill>
                    <a:schemeClr val="tx1"/>
                  </a:solidFill>
                </a:rPr>
                <a:t> Picking </a:t>
              </a:r>
              <a:r>
                <a:rPr lang="hu-HU" sz="700" b="1" dirty="0" err="1">
                  <a:solidFill>
                    <a:schemeClr val="tx1"/>
                  </a:solidFill>
                </a:rPr>
                <a:t>place</a:t>
              </a:r>
              <a:endParaRPr lang="hu-HU" sz="700" b="1" dirty="0">
                <a:solidFill>
                  <a:schemeClr val="tx1"/>
                </a:solidFill>
              </a:endParaRPr>
            </a:p>
            <a:p>
              <a:pPr algn="ctr"/>
              <a:r>
                <a:rPr lang="hu-HU" sz="700" dirty="0">
                  <a:solidFill>
                    <a:schemeClr val="tx1"/>
                  </a:solidFill>
                </a:rPr>
                <a:t>(</a:t>
              </a:r>
              <a:r>
                <a:rPr lang="hu-HU" sz="700" dirty="0" err="1">
                  <a:solidFill>
                    <a:schemeClr val="tx1"/>
                  </a:solidFill>
                </a:rPr>
                <a:t>Processing</a:t>
              </a:r>
              <a:r>
                <a:rPr lang="hu-HU" sz="700" dirty="0">
                  <a:solidFill>
                    <a:schemeClr val="tx1"/>
                  </a:solidFill>
                </a:rPr>
                <a:t> </a:t>
              </a:r>
              <a:r>
                <a:rPr lang="hu-HU" sz="700" dirty="0" err="1">
                  <a:solidFill>
                    <a:schemeClr val="tx1"/>
                  </a:solidFill>
                </a:rPr>
                <a:t>type</a:t>
              </a:r>
              <a:r>
                <a:rPr lang="hu-HU" sz="700" dirty="0">
                  <a:solidFill>
                    <a:schemeClr val="tx1"/>
                  </a:solidFill>
                </a:rPr>
                <a:t>: Storage)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D7AFC1-B6B4-3DE1-BB24-DA8B565BB188}"/>
                </a:ext>
              </a:extLst>
            </p:cNvPr>
            <p:cNvSpPr/>
            <p:nvPr/>
          </p:nvSpPr>
          <p:spPr>
            <a:xfrm>
              <a:off x="4538119" y="3039198"/>
              <a:ext cx="1819009" cy="40730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b="1" dirty="0">
                  <a:solidFill>
                    <a:schemeClr val="tx1"/>
                  </a:solidFill>
                </a:rPr>
                <a:t>Storage </a:t>
              </a:r>
              <a:r>
                <a:rPr lang="hu-HU" sz="700" b="1" dirty="0" err="1">
                  <a:solidFill>
                    <a:schemeClr val="tx1"/>
                  </a:solidFill>
                </a:rPr>
                <a:t>resource</a:t>
              </a:r>
              <a:r>
                <a:rPr lang="hu-HU" sz="700" b="1" dirty="0">
                  <a:solidFill>
                    <a:schemeClr val="tx1"/>
                  </a:solidFill>
                </a:rPr>
                <a:t> 1</a:t>
              </a:r>
            </a:p>
            <a:p>
              <a:pPr algn="ctr"/>
              <a:r>
                <a:rPr lang="hu-HU" sz="700" dirty="0">
                  <a:solidFill>
                    <a:schemeClr val="tx1"/>
                  </a:solidFill>
                </a:rPr>
                <a:t>(</a:t>
              </a:r>
              <a:r>
                <a:rPr lang="hu-HU" sz="700" dirty="0" err="1">
                  <a:solidFill>
                    <a:schemeClr val="tx1"/>
                  </a:solidFill>
                </a:rPr>
                <a:t>Processing</a:t>
              </a:r>
              <a:r>
                <a:rPr lang="hu-HU" sz="700" dirty="0">
                  <a:solidFill>
                    <a:schemeClr val="tx1"/>
                  </a:solidFill>
                </a:rPr>
                <a:t> </a:t>
              </a:r>
              <a:r>
                <a:rPr lang="hu-HU" sz="700" dirty="0" err="1">
                  <a:solidFill>
                    <a:schemeClr val="tx1"/>
                  </a:solidFill>
                </a:rPr>
                <a:t>type</a:t>
              </a:r>
              <a:r>
                <a:rPr lang="hu-HU" sz="700" dirty="0">
                  <a:solidFill>
                    <a:schemeClr val="tx1"/>
                  </a:solidFill>
                </a:rPr>
                <a:t>: Storage)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1C7CFE-749E-7A35-A336-BE3E5F6CB54C}"/>
                </a:ext>
              </a:extLst>
            </p:cNvPr>
            <p:cNvSpPr/>
            <p:nvPr/>
          </p:nvSpPr>
          <p:spPr>
            <a:xfrm>
              <a:off x="849999" y="155918"/>
              <a:ext cx="5939421" cy="285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000" b="1" dirty="0" err="1">
                  <a:solidFill>
                    <a:schemeClr val="tx1"/>
                  </a:solidFill>
                </a:rPr>
                <a:t>Production</a:t>
              </a:r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b="1" dirty="0" err="1">
                  <a:solidFill>
                    <a:schemeClr val="tx1"/>
                  </a:solidFill>
                </a:rPr>
                <a:t>supply</a:t>
              </a:r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b="1" dirty="0" err="1">
                  <a:solidFill>
                    <a:schemeClr val="tx1"/>
                  </a:solidFill>
                </a:rPr>
                <a:t>Area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E45128-5FC5-580E-D5DC-F90794232D93}"/>
                </a:ext>
              </a:extLst>
            </p:cNvPr>
            <p:cNvSpPr/>
            <p:nvPr/>
          </p:nvSpPr>
          <p:spPr>
            <a:xfrm>
              <a:off x="2920806" y="536392"/>
              <a:ext cx="625224" cy="61428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E5C117-0C09-F200-E71B-3DDEAE22ACB1}"/>
                </a:ext>
              </a:extLst>
            </p:cNvPr>
            <p:cNvCxnSpPr>
              <a:stCxn id="5" idx="3"/>
              <a:endCxn id="33" idx="2"/>
            </p:cNvCxnSpPr>
            <p:nvPr/>
          </p:nvCxnSpPr>
          <p:spPr>
            <a:xfrm flipV="1">
              <a:off x="2805791" y="843535"/>
              <a:ext cx="115015" cy="4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peech Bubble: Rectangle 38">
              <a:extLst>
                <a:ext uri="{FF2B5EF4-FFF2-40B4-BE49-F238E27FC236}">
                  <a16:creationId xmlns:a16="http://schemas.microsoft.com/office/drawing/2014/main" id="{8F3EC0C8-1B03-E2FF-CA66-3BAB855A9024}"/>
                </a:ext>
              </a:extLst>
            </p:cNvPr>
            <p:cNvSpPr/>
            <p:nvPr/>
          </p:nvSpPr>
          <p:spPr>
            <a:xfrm>
              <a:off x="3661046" y="451260"/>
              <a:ext cx="1231890" cy="399785"/>
            </a:xfrm>
            <a:prstGeom prst="wedgeRectCallout">
              <a:avLst>
                <a:gd name="adj1" fmla="val -64029"/>
                <a:gd name="adj2" fmla="val 3361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dirty="0" err="1">
                  <a:solidFill>
                    <a:schemeClr val="tx1"/>
                  </a:solidFill>
                </a:rPr>
                <a:t>Step</a:t>
              </a:r>
              <a:r>
                <a:rPr lang="hu-HU" sz="700" dirty="0">
                  <a:solidFill>
                    <a:schemeClr val="tx1"/>
                  </a:solidFill>
                </a:rPr>
                <a:t> </a:t>
              </a:r>
              <a:r>
                <a:rPr lang="hu-HU" sz="700" dirty="0" err="1">
                  <a:solidFill>
                    <a:schemeClr val="tx1"/>
                  </a:solidFill>
                </a:rPr>
                <a:t>with</a:t>
              </a:r>
              <a:r>
                <a:rPr lang="hu-HU" sz="700" dirty="0">
                  <a:solidFill>
                    <a:schemeClr val="tx1"/>
                  </a:solidFill>
                </a:rPr>
                <a:t> Storage </a:t>
              </a:r>
              <a:r>
                <a:rPr lang="hu-HU" sz="700" dirty="0" err="1">
                  <a:solidFill>
                    <a:schemeClr val="tx1"/>
                  </a:solidFill>
                </a:rPr>
                <a:t>services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33C8BC8-6412-7F55-F8EA-AFE00FA8D141}"/>
                </a:ext>
              </a:extLst>
            </p:cNvPr>
            <p:cNvCxnSpPr>
              <a:cxnSpLocks/>
              <a:stCxn id="23" idx="1"/>
              <a:endCxn id="33" idx="3"/>
            </p:cNvCxnSpPr>
            <p:nvPr/>
          </p:nvCxnSpPr>
          <p:spPr>
            <a:xfrm rot="10800000" flipH="1">
              <a:off x="1280822" y="1060716"/>
              <a:ext cx="1731545" cy="1534866"/>
            </a:xfrm>
            <a:prstGeom prst="bentConnector4">
              <a:avLst>
                <a:gd name="adj1" fmla="val -19559"/>
                <a:gd name="adj2" fmla="val 8523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0F26103-CBD7-49D6-71A6-030291AA2A6F}"/>
                </a:ext>
              </a:extLst>
            </p:cNvPr>
            <p:cNvSpPr/>
            <p:nvPr/>
          </p:nvSpPr>
          <p:spPr>
            <a:xfrm>
              <a:off x="4538119" y="3555723"/>
              <a:ext cx="1819009" cy="40730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b="1" dirty="0">
                  <a:solidFill>
                    <a:schemeClr val="tx1"/>
                  </a:solidFill>
                </a:rPr>
                <a:t>Storage </a:t>
              </a:r>
              <a:r>
                <a:rPr lang="hu-HU" sz="700" b="1" dirty="0" err="1">
                  <a:solidFill>
                    <a:schemeClr val="tx1"/>
                  </a:solidFill>
                </a:rPr>
                <a:t>resource</a:t>
              </a:r>
              <a:r>
                <a:rPr lang="hu-HU" sz="700" b="1" dirty="0">
                  <a:solidFill>
                    <a:schemeClr val="tx1"/>
                  </a:solidFill>
                </a:rPr>
                <a:t> 2</a:t>
              </a:r>
            </a:p>
            <a:p>
              <a:r>
                <a:rPr lang="hu-HU" sz="700" dirty="0">
                  <a:solidFill>
                    <a:schemeClr val="tx1"/>
                  </a:solidFill>
                </a:rPr>
                <a:t>(</a:t>
              </a:r>
              <a:r>
                <a:rPr lang="hu-HU" sz="700" dirty="0" err="1">
                  <a:solidFill>
                    <a:schemeClr val="tx1"/>
                  </a:solidFill>
                </a:rPr>
                <a:t>Processing</a:t>
              </a:r>
              <a:r>
                <a:rPr lang="hu-HU" sz="700" dirty="0">
                  <a:solidFill>
                    <a:schemeClr val="tx1"/>
                  </a:solidFill>
                </a:rPr>
                <a:t> </a:t>
              </a:r>
              <a:r>
                <a:rPr lang="hu-HU" sz="700" dirty="0" err="1">
                  <a:solidFill>
                    <a:schemeClr val="tx1"/>
                  </a:solidFill>
                </a:rPr>
                <a:t>type</a:t>
              </a:r>
              <a:r>
                <a:rPr lang="hu-HU" sz="700" dirty="0">
                  <a:solidFill>
                    <a:schemeClr val="tx1"/>
                  </a:solidFill>
                </a:rPr>
                <a:t>: Storage)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C307620-12AE-47AB-3D13-731694CBEDDA}"/>
                </a:ext>
              </a:extLst>
            </p:cNvPr>
            <p:cNvSpPr/>
            <p:nvPr/>
          </p:nvSpPr>
          <p:spPr>
            <a:xfrm>
              <a:off x="4538119" y="4218161"/>
              <a:ext cx="1819009" cy="40730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b="1" dirty="0">
                  <a:solidFill>
                    <a:schemeClr val="tx1"/>
                  </a:solidFill>
                </a:rPr>
                <a:t>Storage </a:t>
              </a:r>
              <a:r>
                <a:rPr lang="hu-HU" sz="700" b="1" dirty="0" err="1">
                  <a:solidFill>
                    <a:schemeClr val="tx1"/>
                  </a:solidFill>
                </a:rPr>
                <a:t>resource</a:t>
              </a:r>
              <a:r>
                <a:rPr lang="hu-HU" sz="700" b="1" dirty="0">
                  <a:solidFill>
                    <a:schemeClr val="tx1"/>
                  </a:solidFill>
                </a:rPr>
                <a:t> n</a:t>
              </a:r>
            </a:p>
            <a:p>
              <a:pPr algn="ctr"/>
              <a:r>
                <a:rPr lang="hu-HU" sz="700" dirty="0">
                  <a:solidFill>
                    <a:schemeClr val="tx1"/>
                  </a:solidFill>
                </a:rPr>
                <a:t>(</a:t>
              </a:r>
              <a:r>
                <a:rPr lang="hu-HU" sz="700" dirty="0" err="1">
                  <a:solidFill>
                    <a:schemeClr val="tx1"/>
                  </a:solidFill>
                </a:rPr>
                <a:t>Processing</a:t>
              </a:r>
              <a:r>
                <a:rPr lang="hu-HU" sz="700" dirty="0">
                  <a:solidFill>
                    <a:schemeClr val="tx1"/>
                  </a:solidFill>
                </a:rPr>
                <a:t> </a:t>
              </a:r>
              <a:r>
                <a:rPr lang="hu-HU" sz="700" dirty="0" err="1">
                  <a:solidFill>
                    <a:schemeClr val="tx1"/>
                  </a:solidFill>
                </a:rPr>
                <a:t>type</a:t>
              </a:r>
              <a:r>
                <a:rPr lang="hu-HU" sz="700" dirty="0">
                  <a:solidFill>
                    <a:schemeClr val="tx1"/>
                  </a:solidFill>
                </a:rPr>
                <a:t>: Storage)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6081884-9D21-729B-CDD0-FA4C840C802F}"/>
                </a:ext>
              </a:extLst>
            </p:cNvPr>
            <p:cNvCxnSpPr>
              <a:cxnSpLocks/>
              <a:stCxn id="29" idx="1"/>
              <a:endCxn id="33" idx="5"/>
            </p:cNvCxnSpPr>
            <p:nvPr/>
          </p:nvCxnSpPr>
          <p:spPr>
            <a:xfrm rot="10800000">
              <a:off x="3454468" y="1060716"/>
              <a:ext cx="1083651" cy="2182136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7FA5D19B-D538-D95B-4050-1D020129E60A}"/>
                </a:ext>
              </a:extLst>
            </p:cNvPr>
            <p:cNvCxnSpPr>
              <a:cxnSpLocks/>
              <a:stCxn id="41" idx="1"/>
              <a:endCxn id="33" idx="5"/>
            </p:cNvCxnSpPr>
            <p:nvPr/>
          </p:nvCxnSpPr>
          <p:spPr>
            <a:xfrm rot="10800000">
              <a:off x="3454468" y="1060718"/>
              <a:ext cx="1083651" cy="2698660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361A0A7-38E9-8CF7-E130-FA2F1779DF17}"/>
                </a:ext>
              </a:extLst>
            </p:cNvPr>
            <p:cNvCxnSpPr>
              <a:cxnSpLocks/>
              <a:stCxn id="43" idx="1"/>
              <a:endCxn id="33" idx="5"/>
            </p:cNvCxnSpPr>
            <p:nvPr/>
          </p:nvCxnSpPr>
          <p:spPr>
            <a:xfrm rot="10800000">
              <a:off x="3454468" y="1060717"/>
              <a:ext cx="1083651" cy="3361098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682AB4-C22A-AA63-5E6E-C775FE131AE8}"/>
                </a:ext>
              </a:extLst>
            </p:cNvPr>
            <p:cNvSpPr txBox="1"/>
            <p:nvPr/>
          </p:nvSpPr>
          <p:spPr>
            <a:xfrm>
              <a:off x="4242320" y="1090097"/>
              <a:ext cx="4067009" cy="334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900" b="1" dirty="0">
                  <a:solidFill>
                    <a:srgbClr val="0070C0"/>
                  </a:solidFill>
                </a:rPr>
                <a:t>TRANSFER (</a:t>
              </a:r>
              <a:r>
                <a:rPr lang="hu-HU" sz="900" b="1" dirty="0" err="1">
                  <a:solidFill>
                    <a:srgbClr val="0070C0"/>
                  </a:solidFill>
                </a:rPr>
                <a:t>managed</a:t>
              </a:r>
              <a:r>
                <a:rPr lang="hu-HU" sz="900" b="1" dirty="0">
                  <a:solidFill>
                    <a:srgbClr val="0070C0"/>
                  </a:solidFill>
                </a:rPr>
                <a:t> </a:t>
              </a:r>
              <a:r>
                <a:rPr lang="hu-HU" sz="900" b="1" dirty="0" err="1">
                  <a:solidFill>
                    <a:srgbClr val="0070C0"/>
                  </a:solidFill>
                </a:rPr>
                <a:t>by</a:t>
              </a:r>
              <a:r>
                <a:rPr lang="hu-HU" sz="900" b="1" dirty="0">
                  <a:solidFill>
                    <a:srgbClr val="0070C0"/>
                  </a:solidFill>
                </a:rPr>
                <a:t> </a:t>
              </a:r>
              <a:r>
                <a:rPr lang="hu-HU" sz="900" b="1" dirty="0" err="1">
                  <a:solidFill>
                    <a:srgbClr val="0070C0"/>
                  </a:solidFill>
                </a:rPr>
                <a:t>Trasnfer</a:t>
              </a:r>
              <a:r>
                <a:rPr lang="hu-HU" sz="900" b="1" dirty="0">
                  <a:solidFill>
                    <a:srgbClr val="0070C0"/>
                  </a:solidFill>
                </a:rPr>
                <a:t> </a:t>
              </a:r>
              <a:r>
                <a:rPr lang="hu-HU" sz="900" b="1" dirty="0" err="1">
                  <a:solidFill>
                    <a:srgbClr val="0070C0"/>
                  </a:solidFill>
                </a:rPr>
                <a:t>requirement</a:t>
              </a:r>
              <a:r>
                <a:rPr lang="hu-HU" sz="900" b="1" dirty="0">
                  <a:solidFill>
                    <a:srgbClr val="0070C0"/>
                  </a:solidFill>
                </a:rPr>
                <a:t> </a:t>
              </a:r>
              <a:r>
                <a:rPr lang="hu-HU" sz="900" b="1" dirty="0" err="1">
                  <a:solidFill>
                    <a:srgbClr val="0070C0"/>
                  </a:solidFill>
                </a:rPr>
                <a:t>types</a:t>
              </a:r>
              <a:r>
                <a:rPr lang="hu-HU" sz="900" b="1" dirty="0">
                  <a:solidFill>
                    <a:srgbClr val="0070C0"/>
                  </a:solidFill>
                </a:rPr>
                <a:t>)</a:t>
              </a:r>
              <a:endParaRPr lang="en-US" sz="9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BE4091-81F1-6FB4-1B69-C751697AE6F7}"/>
              </a:ext>
            </a:extLst>
          </p:cNvPr>
          <p:cNvGrpSpPr/>
          <p:nvPr/>
        </p:nvGrpSpPr>
        <p:grpSpPr>
          <a:xfrm>
            <a:off x="4320887" y="1069437"/>
            <a:ext cx="7697392" cy="3749306"/>
            <a:chOff x="350895" y="240716"/>
            <a:chExt cx="10891367" cy="4891066"/>
          </a:xfrm>
        </p:grpSpPr>
        <p:sp>
          <p:nvSpPr>
            <p:cNvPr id="50" name="Speech Bubble: Rectangle 49">
              <a:extLst>
                <a:ext uri="{FF2B5EF4-FFF2-40B4-BE49-F238E27FC236}">
                  <a16:creationId xmlns:a16="http://schemas.microsoft.com/office/drawing/2014/main" id="{E2F34FE7-0702-49B3-6DD3-26013C0B785A}"/>
                </a:ext>
              </a:extLst>
            </p:cNvPr>
            <p:cNvSpPr/>
            <p:nvPr/>
          </p:nvSpPr>
          <p:spPr>
            <a:xfrm>
              <a:off x="7370097" y="1853255"/>
              <a:ext cx="1231890" cy="399785"/>
            </a:xfrm>
            <a:prstGeom prst="wedgeRectCallout">
              <a:avLst>
                <a:gd name="adj1" fmla="val -3940"/>
                <a:gd name="adj2" fmla="val 17302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dirty="0" err="1">
                  <a:solidFill>
                    <a:schemeClr val="tx1"/>
                  </a:solidFill>
                </a:rPr>
                <a:t>Source</a:t>
              </a:r>
              <a:r>
                <a:rPr lang="hu-HU" sz="700" dirty="0">
                  <a:solidFill>
                    <a:schemeClr val="tx1"/>
                  </a:solidFill>
                </a:rPr>
                <a:t> </a:t>
              </a:r>
              <a:r>
                <a:rPr lang="hu-HU" sz="700" dirty="0" err="1">
                  <a:solidFill>
                    <a:schemeClr val="tx1"/>
                  </a:solidFill>
                </a:rPr>
                <a:t>step</a:t>
              </a:r>
              <a:r>
                <a:rPr lang="hu-HU" sz="700" dirty="0">
                  <a:solidFill>
                    <a:schemeClr val="tx1"/>
                  </a:solidFill>
                </a:rPr>
                <a:t> </a:t>
              </a:r>
              <a:r>
                <a:rPr lang="hu-HU" sz="700" dirty="0" err="1">
                  <a:solidFill>
                    <a:schemeClr val="tx1"/>
                  </a:solidFill>
                </a:rPr>
                <a:t>for</a:t>
              </a:r>
              <a:r>
                <a:rPr lang="hu-HU" sz="700" dirty="0">
                  <a:solidFill>
                    <a:schemeClr val="tx1"/>
                  </a:solidFill>
                </a:rPr>
                <a:t> </a:t>
              </a:r>
              <a:r>
                <a:rPr lang="hu-HU" sz="700" dirty="0" err="1">
                  <a:solidFill>
                    <a:schemeClr val="tx1"/>
                  </a:solidFill>
                </a:rPr>
                <a:t>the</a:t>
              </a:r>
              <a:r>
                <a:rPr lang="hu-HU" sz="700" dirty="0">
                  <a:solidFill>
                    <a:schemeClr val="tx1"/>
                  </a:solidFill>
                </a:rPr>
                <a:t> BOM </a:t>
              </a:r>
              <a:r>
                <a:rPr lang="hu-HU" sz="700" dirty="0" err="1">
                  <a:solidFill>
                    <a:schemeClr val="tx1"/>
                  </a:solidFill>
                </a:rPr>
                <a:t>items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38287DF-7DE4-7FA5-0391-22FD51824B87}"/>
                </a:ext>
              </a:extLst>
            </p:cNvPr>
            <p:cNvSpPr/>
            <p:nvPr/>
          </p:nvSpPr>
          <p:spPr>
            <a:xfrm>
              <a:off x="350895" y="1602000"/>
              <a:ext cx="1497710" cy="631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b="1" dirty="0">
                  <a:solidFill>
                    <a:schemeClr val="tx1"/>
                  </a:solidFill>
                </a:rPr>
                <a:t>CLF </a:t>
              </a:r>
              <a:br>
                <a:rPr lang="hu-HU" sz="700" b="1" dirty="0">
                  <a:solidFill>
                    <a:schemeClr val="tx1"/>
                  </a:solidFill>
                </a:rPr>
              </a:br>
              <a:r>
                <a:rPr lang="hu-HU" sz="700" b="1" dirty="0">
                  <a:solidFill>
                    <a:schemeClr val="tx1"/>
                  </a:solidFill>
                </a:rPr>
                <a:t>(</a:t>
              </a:r>
              <a:r>
                <a:rPr lang="hu-HU" sz="700" b="1" dirty="0" err="1">
                  <a:solidFill>
                    <a:schemeClr val="tx1"/>
                  </a:solidFill>
                </a:rPr>
                <a:t>topmost</a:t>
              </a:r>
              <a:r>
                <a:rPr lang="hu-HU" sz="700" b="1" dirty="0">
                  <a:solidFill>
                    <a:schemeClr val="tx1"/>
                  </a:solidFill>
                </a:rPr>
                <a:t> </a:t>
              </a:r>
              <a:r>
                <a:rPr lang="hu-HU" sz="700" b="1" dirty="0" err="1">
                  <a:solidFill>
                    <a:schemeClr val="tx1"/>
                  </a:solidFill>
                </a:rPr>
                <a:t>Area</a:t>
              </a:r>
              <a:r>
                <a:rPr lang="hu-HU" sz="700" b="1" dirty="0">
                  <a:solidFill>
                    <a:schemeClr val="tx1"/>
                  </a:solidFill>
                </a:rPr>
                <a:t>)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D9723E3-4345-BFA7-B49B-5C86B00F094A}"/>
                </a:ext>
              </a:extLst>
            </p:cNvPr>
            <p:cNvSpPr/>
            <p:nvPr/>
          </p:nvSpPr>
          <p:spPr>
            <a:xfrm>
              <a:off x="1582785" y="2316889"/>
              <a:ext cx="2260595" cy="8323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800" b="1" dirty="0" err="1">
                  <a:solidFill>
                    <a:schemeClr val="tx1"/>
                  </a:solidFill>
                </a:rPr>
                <a:t>S_CLF_Alapanyagok</a:t>
              </a:r>
              <a:r>
                <a:rPr lang="hu-HU" sz="800" b="1" dirty="0">
                  <a:solidFill>
                    <a:schemeClr val="tx1"/>
                  </a:solidFill>
                </a:rPr>
                <a:t> / </a:t>
              </a:r>
              <a:br>
                <a:rPr lang="hu-HU" sz="800" b="1" dirty="0">
                  <a:solidFill>
                    <a:schemeClr val="tx1"/>
                  </a:solidFill>
                </a:rPr>
              </a:br>
              <a:r>
                <a:rPr lang="hu-HU" sz="800" i="1" dirty="0" err="1">
                  <a:solidFill>
                    <a:schemeClr val="tx1"/>
                  </a:solidFill>
                </a:rPr>
                <a:t>S_CLF_Raw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r>
                <a:rPr lang="hu-HU" sz="800" i="1" dirty="0" err="1">
                  <a:solidFill>
                    <a:schemeClr val="tx1"/>
                  </a:solidFill>
                </a:rPr>
                <a:t>materials</a:t>
              </a:r>
              <a:br>
                <a:rPr lang="hu-HU" sz="600" i="1" dirty="0">
                  <a:solidFill>
                    <a:schemeClr val="tx1"/>
                  </a:solidFill>
                </a:rPr>
              </a:br>
              <a:r>
                <a:rPr lang="hu-HU" sz="600" i="1" dirty="0">
                  <a:solidFill>
                    <a:schemeClr val="tx1"/>
                  </a:solidFill>
                </a:rPr>
                <a:t>(main </a:t>
              </a:r>
              <a:r>
                <a:rPr lang="hu-HU" sz="600" i="1" dirty="0" err="1">
                  <a:solidFill>
                    <a:schemeClr val="tx1"/>
                  </a:solidFill>
                </a:rPr>
                <a:t>Area</a:t>
              </a:r>
              <a:r>
                <a:rPr lang="hu-HU" sz="600" i="1" dirty="0">
                  <a:solidFill>
                    <a:schemeClr val="tx1"/>
                  </a:solidFill>
                </a:rPr>
                <a:t> </a:t>
              </a:r>
              <a:r>
                <a:rPr lang="hu-HU" sz="600" i="1" dirty="0" err="1">
                  <a:solidFill>
                    <a:schemeClr val="tx1"/>
                  </a:solidFill>
                </a:rPr>
                <a:t>for</a:t>
              </a:r>
              <a:r>
                <a:rPr lang="hu-HU" sz="600" i="1" dirty="0">
                  <a:solidFill>
                    <a:schemeClr val="tx1"/>
                  </a:solidFill>
                </a:rPr>
                <a:t> CLF </a:t>
              </a:r>
              <a:r>
                <a:rPr lang="hu-HU" sz="600" i="1" dirty="0" err="1">
                  <a:solidFill>
                    <a:schemeClr val="tx1"/>
                  </a:solidFill>
                </a:rPr>
                <a:t>Raw</a:t>
              </a:r>
              <a:r>
                <a:rPr lang="hu-HU" sz="600" i="1" dirty="0">
                  <a:solidFill>
                    <a:schemeClr val="tx1"/>
                  </a:solidFill>
                </a:rPr>
                <a:t> </a:t>
              </a:r>
              <a:r>
                <a:rPr lang="hu-HU" sz="600" i="1" dirty="0" err="1">
                  <a:solidFill>
                    <a:schemeClr val="tx1"/>
                  </a:solidFill>
                </a:rPr>
                <a:t>materials</a:t>
              </a:r>
              <a:r>
                <a:rPr lang="hu-HU" sz="600" i="1" dirty="0">
                  <a:solidFill>
                    <a:schemeClr val="tx1"/>
                  </a:solidFill>
                </a:rPr>
                <a:t>)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BBDE2E2-B658-2084-7C94-37CE19B90791}"/>
                </a:ext>
              </a:extLst>
            </p:cNvPr>
            <p:cNvSpPr/>
            <p:nvPr/>
          </p:nvSpPr>
          <p:spPr>
            <a:xfrm>
              <a:off x="1999371" y="3425318"/>
              <a:ext cx="3134156" cy="6234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800" b="1" dirty="0" err="1">
                  <a:solidFill>
                    <a:schemeClr val="tx1"/>
                  </a:solidFill>
                </a:rPr>
                <a:t>S_CLF_MonAlapanyagTaroloTerulet</a:t>
              </a:r>
              <a:r>
                <a:rPr lang="hu-HU" sz="800" b="1" dirty="0">
                  <a:solidFill>
                    <a:schemeClr val="tx1"/>
                  </a:solidFill>
                </a:rPr>
                <a:t>/ </a:t>
              </a:r>
              <a:br>
                <a:rPr lang="hu-HU" sz="800" b="1" dirty="0">
                  <a:solidFill>
                    <a:schemeClr val="tx1"/>
                  </a:solidFill>
                </a:rPr>
              </a:br>
              <a:r>
                <a:rPr lang="hu-HU" sz="800" i="1" dirty="0" err="1">
                  <a:solidFill>
                    <a:schemeClr val="tx1"/>
                  </a:solidFill>
                </a:rPr>
                <a:t>S_CLF_Assembly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r>
                <a:rPr lang="hu-HU" sz="800" i="1" dirty="0" err="1">
                  <a:solidFill>
                    <a:schemeClr val="tx1"/>
                  </a:solidFill>
                </a:rPr>
                <a:t>raw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r>
                <a:rPr lang="hu-HU" sz="800" i="1" dirty="0" err="1">
                  <a:solidFill>
                    <a:schemeClr val="tx1"/>
                  </a:solidFill>
                </a:rPr>
                <a:t>mat</a:t>
              </a:r>
              <a:r>
                <a:rPr lang="hu-HU" sz="800" i="1" dirty="0">
                  <a:solidFill>
                    <a:schemeClr val="tx1"/>
                  </a:solidFill>
                </a:rPr>
                <a:t>. </a:t>
              </a:r>
              <a:r>
                <a:rPr lang="hu-HU" sz="800" i="1" dirty="0" err="1">
                  <a:solidFill>
                    <a:schemeClr val="tx1"/>
                  </a:solidFill>
                </a:rPr>
                <a:t>storage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r>
                <a:rPr lang="hu-HU" sz="800" i="1" dirty="0" err="1">
                  <a:solidFill>
                    <a:schemeClr val="tx1"/>
                  </a:solidFill>
                </a:rPr>
                <a:t>are</a:t>
              </a:r>
              <a:br>
                <a:rPr lang="hu-HU" sz="800" i="1" dirty="0">
                  <a:solidFill>
                    <a:schemeClr val="tx1"/>
                  </a:solidFill>
                </a:rPr>
              </a:br>
              <a:r>
                <a:rPr lang="hu-HU" sz="700" i="1" dirty="0">
                  <a:solidFill>
                    <a:schemeClr val="tx1"/>
                  </a:solidFill>
                </a:rPr>
                <a:t>(</a:t>
              </a:r>
              <a:r>
                <a:rPr lang="hu-HU" sz="700" i="1" dirty="0" err="1">
                  <a:solidFill>
                    <a:schemeClr val="tx1"/>
                  </a:solidFill>
                </a:rPr>
                <a:t>sub-are</a:t>
              </a:r>
              <a:r>
                <a:rPr lang="hu-HU" sz="700" i="1" dirty="0">
                  <a:solidFill>
                    <a:schemeClr val="tx1"/>
                  </a:solidFill>
                </a:rPr>
                <a:t> </a:t>
              </a:r>
              <a:r>
                <a:rPr lang="hu-HU" sz="700" i="1" dirty="0" err="1">
                  <a:solidFill>
                    <a:schemeClr val="tx1"/>
                  </a:solidFill>
                </a:rPr>
                <a:t>for</a:t>
              </a:r>
              <a:r>
                <a:rPr lang="hu-HU" sz="700" i="1" dirty="0">
                  <a:solidFill>
                    <a:schemeClr val="tx1"/>
                  </a:solidFill>
                </a:rPr>
                <a:t> </a:t>
              </a:r>
              <a:r>
                <a:rPr lang="hu-HU" sz="700" i="1" dirty="0" err="1">
                  <a:solidFill>
                    <a:schemeClr val="tx1"/>
                  </a:solidFill>
                </a:rPr>
                <a:t>specific</a:t>
              </a:r>
              <a:r>
                <a:rPr lang="hu-HU" sz="700" i="1" dirty="0">
                  <a:solidFill>
                    <a:schemeClr val="tx1"/>
                  </a:solidFill>
                </a:rPr>
                <a:t> </a:t>
              </a:r>
              <a:r>
                <a:rPr lang="hu-HU" sz="700" i="1" dirty="0" err="1">
                  <a:solidFill>
                    <a:schemeClr val="tx1"/>
                  </a:solidFill>
                </a:rPr>
                <a:t>Step’s</a:t>
              </a:r>
              <a:r>
                <a:rPr lang="hu-HU" sz="700" i="1" dirty="0">
                  <a:solidFill>
                    <a:schemeClr val="tx1"/>
                  </a:solidFill>
                </a:rPr>
                <a:t> </a:t>
              </a:r>
              <a:r>
                <a:rPr lang="hu-HU" sz="700" i="1" dirty="0" err="1">
                  <a:solidFill>
                    <a:schemeClr val="tx1"/>
                  </a:solidFill>
                </a:rPr>
                <a:t>raw</a:t>
              </a:r>
              <a:r>
                <a:rPr lang="hu-HU" sz="700" i="1" dirty="0">
                  <a:solidFill>
                    <a:schemeClr val="tx1"/>
                  </a:solidFill>
                </a:rPr>
                <a:t> </a:t>
              </a:r>
              <a:r>
                <a:rPr lang="hu-HU" sz="700" i="1" dirty="0" err="1">
                  <a:solidFill>
                    <a:schemeClr val="tx1"/>
                  </a:solidFill>
                </a:rPr>
                <a:t>materials</a:t>
              </a:r>
              <a:r>
                <a:rPr lang="hu-HU" sz="700" i="1" dirty="0">
                  <a:solidFill>
                    <a:schemeClr val="tx1"/>
                  </a:solidFill>
                </a:rPr>
                <a:t>) 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D617AE6-9F79-CCD4-7667-BC4F905E5DD3}"/>
                </a:ext>
              </a:extLst>
            </p:cNvPr>
            <p:cNvSpPr/>
            <p:nvPr/>
          </p:nvSpPr>
          <p:spPr>
            <a:xfrm>
              <a:off x="1999371" y="4508348"/>
              <a:ext cx="3134156" cy="6234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800" b="1" dirty="0" err="1">
                  <a:solidFill>
                    <a:schemeClr val="tx1"/>
                  </a:solidFill>
                </a:rPr>
                <a:t>S_CLF_TekHuzalTaroloTerulet</a:t>
              </a:r>
              <a:r>
                <a:rPr lang="hu-HU" sz="800" b="1" dirty="0">
                  <a:solidFill>
                    <a:schemeClr val="tx1"/>
                  </a:solidFill>
                </a:rPr>
                <a:t>/ </a:t>
              </a:r>
              <a:br>
                <a:rPr lang="hu-HU" sz="800" b="1" dirty="0">
                  <a:solidFill>
                    <a:schemeClr val="tx1"/>
                  </a:solidFill>
                </a:rPr>
              </a:br>
              <a:r>
                <a:rPr lang="hu-HU" sz="800" i="1" dirty="0" err="1">
                  <a:solidFill>
                    <a:schemeClr val="tx1"/>
                  </a:solidFill>
                </a:rPr>
                <a:t>S_CLF_Winding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r>
                <a:rPr lang="hu-HU" sz="800" i="1" dirty="0" err="1">
                  <a:solidFill>
                    <a:schemeClr val="tx1"/>
                  </a:solidFill>
                </a:rPr>
                <a:t>raw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r>
                <a:rPr lang="hu-HU" sz="800" i="1" dirty="0" err="1">
                  <a:solidFill>
                    <a:schemeClr val="tx1"/>
                  </a:solidFill>
                </a:rPr>
                <a:t>mat</a:t>
              </a:r>
              <a:r>
                <a:rPr lang="hu-HU" sz="800" i="1" dirty="0">
                  <a:solidFill>
                    <a:schemeClr val="tx1"/>
                  </a:solidFill>
                </a:rPr>
                <a:t>. </a:t>
              </a:r>
              <a:r>
                <a:rPr lang="hu-HU" sz="800" i="1" dirty="0" err="1">
                  <a:solidFill>
                    <a:schemeClr val="tx1"/>
                  </a:solidFill>
                </a:rPr>
                <a:t>storage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r>
                <a:rPr lang="hu-HU" sz="800" i="1" dirty="0" err="1">
                  <a:solidFill>
                    <a:schemeClr val="tx1"/>
                  </a:solidFill>
                </a:rPr>
                <a:t>are</a:t>
              </a:r>
              <a:r>
                <a:rPr lang="hu-HU" sz="800" i="1" dirty="0">
                  <a:solidFill>
                    <a:schemeClr val="tx1"/>
                  </a:solidFill>
                </a:rPr>
                <a:t> 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7BE317-4A3C-323E-2576-C428A9E3580E}"/>
                </a:ext>
              </a:extLst>
            </p:cNvPr>
            <p:cNvSpPr/>
            <p:nvPr/>
          </p:nvSpPr>
          <p:spPr>
            <a:xfrm>
              <a:off x="5304621" y="3252208"/>
              <a:ext cx="1400629" cy="4073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b="1" dirty="0">
                  <a:solidFill>
                    <a:schemeClr val="tx1"/>
                  </a:solidFill>
                </a:rPr>
                <a:t>S_CLF__HevederTarolo_01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0FB4AA3-972D-1799-1EC4-82106EBBE734}"/>
                </a:ext>
              </a:extLst>
            </p:cNvPr>
            <p:cNvSpPr/>
            <p:nvPr/>
          </p:nvSpPr>
          <p:spPr>
            <a:xfrm>
              <a:off x="5304620" y="3860631"/>
              <a:ext cx="1400630" cy="4073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b="1" dirty="0">
                  <a:solidFill>
                    <a:schemeClr val="tx1"/>
                  </a:solidFill>
                </a:rPr>
                <a:t>S_CLF_MonAlapanyagTarolo_01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F4F098-F4E5-CE9D-AFC8-909A1485F540}"/>
                </a:ext>
              </a:extLst>
            </p:cNvPr>
            <p:cNvSpPr/>
            <p:nvPr/>
          </p:nvSpPr>
          <p:spPr>
            <a:xfrm>
              <a:off x="3429715" y="2233651"/>
              <a:ext cx="1497711" cy="488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b="1" dirty="0" err="1">
                  <a:solidFill>
                    <a:schemeClr val="tx1"/>
                  </a:solidFill>
                </a:rPr>
                <a:t>S_CLF_RawM</a:t>
              </a:r>
              <a:r>
                <a:rPr lang="hu-HU" sz="700" b="1" dirty="0">
                  <a:solidFill>
                    <a:schemeClr val="tx1"/>
                  </a:solidFill>
                </a:rPr>
                <a:t> </a:t>
              </a:r>
              <a:r>
                <a:rPr lang="hu-HU" sz="700" b="1" dirty="0" err="1">
                  <a:solidFill>
                    <a:schemeClr val="tx1"/>
                  </a:solidFill>
                </a:rPr>
                <a:t>Materials</a:t>
              </a:r>
              <a:r>
                <a:rPr lang="hu-HU" sz="700" b="1" dirty="0">
                  <a:solidFill>
                    <a:schemeClr val="tx1"/>
                  </a:solidFill>
                </a:rPr>
                <a:t> Picking </a:t>
              </a:r>
              <a:r>
                <a:rPr lang="hu-HU" sz="700" b="1" dirty="0" err="1">
                  <a:solidFill>
                    <a:schemeClr val="tx1"/>
                  </a:solidFill>
                </a:rPr>
                <a:t>Place</a:t>
              </a:r>
              <a:r>
                <a:rPr lang="hu-HU" sz="700" b="1" dirty="0">
                  <a:solidFill>
                    <a:schemeClr val="tx1"/>
                  </a:solidFill>
                </a:rPr>
                <a:t> 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D160E4-E6FB-C9A2-552D-2CFC67880559}"/>
                </a:ext>
              </a:extLst>
            </p:cNvPr>
            <p:cNvSpPr/>
            <p:nvPr/>
          </p:nvSpPr>
          <p:spPr>
            <a:xfrm>
              <a:off x="9794615" y="3543323"/>
              <a:ext cx="953177" cy="6142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b="1" dirty="0">
                  <a:solidFill>
                    <a:schemeClr val="tx1"/>
                  </a:solidFill>
                </a:rPr>
                <a:t>Assembly 2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91F551-DA14-76A6-BC48-AF80C512B426}"/>
                </a:ext>
              </a:extLst>
            </p:cNvPr>
            <p:cNvSpPr/>
            <p:nvPr/>
          </p:nvSpPr>
          <p:spPr>
            <a:xfrm>
              <a:off x="9782596" y="2644580"/>
              <a:ext cx="965196" cy="6142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b="1" dirty="0">
                  <a:solidFill>
                    <a:schemeClr val="tx1"/>
                  </a:solidFill>
                </a:rPr>
                <a:t>Assembly 1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1A908E4A-EF68-8EB9-4E83-29631B16FACB}"/>
                </a:ext>
              </a:extLst>
            </p:cNvPr>
            <p:cNvCxnSpPr>
              <a:cxnSpLocks/>
              <a:endCxn id="69" idx="7"/>
            </p:cNvCxnSpPr>
            <p:nvPr/>
          </p:nvCxnSpPr>
          <p:spPr>
            <a:xfrm rot="10800000">
              <a:off x="8226652" y="2735767"/>
              <a:ext cx="1555944" cy="27214"/>
            </a:xfrm>
            <a:prstGeom prst="bentConnector4">
              <a:avLst>
                <a:gd name="adj1" fmla="val 47058"/>
                <a:gd name="adj2" fmla="val -724010"/>
              </a:avLst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8D255775-6816-333B-BBBD-5B594E3BB8E5}"/>
                </a:ext>
              </a:extLst>
            </p:cNvPr>
            <p:cNvCxnSpPr>
              <a:cxnSpLocks/>
              <a:endCxn id="69" idx="5"/>
            </p:cNvCxnSpPr>
            <p:nvPr/>
          </p:nvCxnSpPr>
          <p:spPr>
            <a:xfrm rot="10800000" flipV="1">
              <a:off x="8226652" y="3136016"/>
              <a:ext cx="1555944" cy="34116"/>
            </a:xfrm>
            <a:prstGeom prst="bentConnector4">
              <a:avLst>
                <a:gd name="adj1" fmla="val 47058"/>
                <a:gd name="adj2" fmla="val -523353"/>
              </a:avLst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2DD12BC-0E06-B938-FB25-1BD332ECE767}"/>
                </a:ext>
              </a:extLst>
            </p:cNvPr>
            <p:cNvSpPr/>
            <p:nvPr/>
          </p:nvSpPr>
          <p:spPr>
            <a:xfrm>
              <a:off x="9929067" y="1896675"/>
              <a:ext cx="625224" cy="61428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" name="Speech Bubble: Rectangle 67">
              <a:extLst>
                <a:ext uri="{FF2B5EF4-FFF2-40B4-BE49-F238E27FC236}">
                  <a16:creationId xmlns:a16="http://schemas.microsoft.com/office/drawing/2014/main" id="{5DB4D921-24A0-55C9-E979-1F297D4FE8AE}"/>
                </a:ext>
              </a:extLst>
            </p:cNvPr>
            <p:cNvSpPr/>
            <p:nvPr/>
          </p:nvSpPr>
          <p:spPr>
            <a:xfrm>
              <a:off x="9744553" y="1068149"/>
              <a:ext cx="1497709" cy="614285"/>
            </a:xfrm>
            <a:prstGeom prst="wedgeRectCallout">
              <a:avLst>
                <a:gd name="adj1" fmla="val -15359"/>
                <a:gd name="adj2" fmla="val 10605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700" dirty="0">
                  <a:solidFill>
                    <a:schemeClr val="tx1"/>
                  </a:solidFill>
                </a:rPr>
                <a:t>Assembly </a:t>
              </a:r>
              <a:r>
                <a:rPr lang="hu-HU" sz="700" dirty="0" err="1">
                  <a:solidFill>
                    <a:schemeClr val="tx1"/>
                  </a:solidFill>
                </a:rPr>
                <a:t>Step</a:t>
              </a:r>
              <a:r>
                <a:rPr lang="hu-HU" sz="700" dirty="0">
                  <a:solidFill>
                    <a:schemeClr val="tx1"/>
                  </a:solidFill>
                </a:rPr>
                <a:t>  (</a:t>
              </a:r>
              <a:r>
                <a:rPr lang="hu-HU" sz="700" dirty="0" err="1">
                  <a:solidFill>
                    <a:schemeClr val="tx1"/>
                  </a:solidFill>
                </a:rPr>
                <a:t>Consumption</a:t>
              </a:r>
              <a:r>
                <a:rPr lang="hu-HU" sz="700" dirty="0">
                  <a:solidFill>
                    <a:schemeClr val="tx1"/>
                  </a:solidFill>
                </a:rPr>
                <a:t> of BOM </a:t>
              </a:r>
              <a:r>
                <a:rPr lang="hu-HU" sz="700" dirty="0" err="1">
                  <a:solidFill>
                    <a:schemeClr val="tx1"/>
                  </a:solidFill>
                </a:rPr>
                <a:t>items</a:t>
              </a:r>
              <a:r>
                <a:rPr lang="hu-HU" sz="700" dirty="0">
                  <a:solidFill>
                    <a:schemeClr val="tx1"/>
                  </a:solidFill>
                </a:rPr>
                <a:t>)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D293300-B56D-6461-CEA5-1AA05695CB7E}"/>
                </a:ext>
              </a:extLst>
            </p:cNvPr>
            <p:cNvSpPr/>
            <p:nvPr/>
          </p:nvSpPr>
          <p:spPr>
            <a:xfrm>
              <a:off x="7692990" y="2645807"/>
              <a:ext cx="625224" cy="61428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1FB2BB90-6F27-F70A-82FC-D57948D5F686}"/>
                </a:ext>
              </a:extLst>
            </p:cNvPr>
            <p:cNvCxnSpPr>
              <a:cxnSpLocks/>
              <a:stCxn id="64" idx="1"/>
              <a:endCxn id="69" idx="6"/>
            </p:cNvCxnSpPr>
            <p:nvPr/>
          </p:nvCxnSpPr>
          <p:spPr>
            <a:xfrm rot="10800000" flipV="1">
              <a:off x="8318214" y="2951722"/>
              <a:ext cx="1464382" cy="12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C297567E-54EF-BF38-EA57-9EABB5111F49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rot="10800000">
              <a:off x="8005602" y="3260092"/>
              <a:ext cx="1776994" cy="391540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2267376A-21F4-5339-DC17-B206D30997F2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rot="10800000">
              <a:off x="7993583" y="3245712"/>
              <a:ext cx="1801032" cy="604754"/>
            </a:xfrm>
            <a:prstGeom prst="bentConnector3">
              <a:avLst>
                <a:gd name="adj1" fmla="val 98837"/>
              </a:avLst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4FCB7EC9-7AA5-BFC6-E02E-7FEDB1C6E57D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rot="10800000">
              <a:off x="8005602" y="3260093"/>
              <a:ext cx="1801032" cy="751321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2AF37A-F653-5CD8-E1D0-AFA73A8F08BD}"/>
                </a:ext>
              </a:extLst>
            </p:cNvPr>
            <p:cNvSpPr txBox="1"/>
            <p:nvPr/>
          </p:nvSpPr>
          <p:spPr>
            <a:xfrm>
              <a:off x="8318214" y="2661787"/>
              <a:ext cx="8290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800" dirty="0" err="1"/>
                <a:t>Feeder</a:t>
              </a:r>
              <a:r>
                <a:rPr lang="hu-HU" sz="800" dirty="0"/>
                <a:t> </a:t>
              </a:r>
              <a:r>
                <a:rPr lang="hu-HU" sz="800" dirty="0" err="1"/>
                <a:t>services</a:t>
              </a:r>
              <a:endParaRPr lang="en-US" sz="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D1C95FE-8091-CB9D-8139-DFBF83C83A9D}"/>
                </a:ext>
              </a:extLst>
            </p:cNvPr>
            <p:cNvSpPr txBox="1"/>
            <p:nvPr/>
          </p:nvSpPr>
          <p:spPr>
            <a:xfrm>
              <a:off x="8196546" y="3552854"/>
              <a:ext cx="8290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800" dirty="0" err="1"/>
                <a:t>Feeder</a:t>
              </a:r>
              <a:r>
                <a:rPr lang="hu-HU" sz="800" dirty="0"/>
                <a:t> </a:t>
              </a:r>
              <a:r>
                <a:rPr lang="hu-HU" sz="800" dirty="0" err="1"/>
                <a:t>services</a:t>
              </a:r>
              <a:endParaRPr lang="en-US" sz="800" dirty="0"/>
            </a:p>
          </p:txBody>
        </p: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7B5E6C2D-3B70-37EB-3283-953B439B556C}"/>
                </a:ext>
              </a:extLst>
            </p:cNvPr>
            <p:cNvCxnSpPr>
              <a:cxnSpLocks/>
              <a:stCxn id="69" idx="2"/>
              <a:endCxn id="58" idx="0"/>
            </p:cNvCxnSpPr>
            <p:nvPr/>
          </p:nvCxnSpPr>
          <p:spPr>
            <a:xfrm rot="10800000" flipV="1">
              <a:off x="6004936" y="2952950"/>
              <a:ext cx="1688054" cy="299258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24251BC2-E185-C1BD-DACA-E8BFA98AA2A4}"/>
                </a:ext>
              </a:extLst>
            </p:cNvPr>
            <p:cNvCxnSpPr>
              <a:cxnSpLocks/>
              <a:stCxn id="69" idx="2"/>
              <a:endCxn id="61" idx="3"/>
            </p:cNvCxnSpPr>
            <p:nvPr/>
          </p:nvCxnSpPr>
          <p:spPr>
            <a:xfrm rot="10800000" flipV="1">
              <a:off x="6705250" y="2952949"/>
              <a:ext cx="987740" cy="11113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6300E2F-FB3E-BF29-5DA4-D9FC6EC9A61E}"/>
                </a:ext>
              </a:extLst>
            </p:cNvPr>
            <p:cNvSpPr txBox="1"/>
            <p:nvPr/>
          </p:nvSpPr>
          <p:spPr>
            <a:xfrm>
              <a:off x="6112338" y="2609093"/>
              <a:ext cx="8579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800" dirty="0"/>
                <a:t>Storage </a:t>
              </a:r>
              <a:r>
                <a:rPr lang="hu-HU" sz="800" dirty="0" err="1"/>
                <a:t>services</a:t>
              </a:r>
              <a:endParaRPr lang="en-US" sz="800" dirty="0"/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E84AA333-7ECD-20C1-510C-07433F9742D4}"/>
                </a:ext>
              </a:extLst>
            </p:cNvPr>
            <p:cNvCxnSpPr>
              <a:cxnSpLocks/>
              <a:stCxn id="51" idx="2"/>
              <a:endCxn id="52" idx="1"/>
            </p:cNvCxnSpPr>
            <p:nvPr/>
          </p:nvCxnSpPr>
          <p:spPr>
            <a:xfrm rot="16200000" flipH="1">
              <a:off x="1091572" y="2241829"/>
              <a:ext cx="499392" cy="48303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3D5E3150-025A-AD03-83D9-7249CCFAA560}"/>
                </a:ext>
              </a:extLst>
            </p:cNvPr>
            <p:cNvCxnSpPr>
              <a:cxnSpLocks/>
              <a:stCxn id="52" idx="1"/>
              <a:endCxn id="53" idx="1"/>
            </p:cNvCxnSpPr>
            <p:nvPr/>
          </p:nvCxnSpPr>
          <p:spPr>
            <a:xfrm rot="10800000" flipH="1" flipV="1">
              <a:off x="1582785" y="2733042"/>
              <a:ext cx="416586" cy="1003993"/>
            </a:xfrm>
            <a:prstGeom prst="bentConnector3">
              <a:avLst>
                <a:gd name="adj1" fmla="val -130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8B958837-1B5E-EBFE-D0F8-2B8EB1B05A8D}"/>
                </a:ext>
              </a:extLst>
            </p:cNvPr>
            <p:cNvCxnSpPr>
              <a:cxnSpLocks/>
              <a:stCxn id="52" idx="1"/>
              <a:endCxn id="54" idx="1"/>
            </p:cNvCxnSpPr>
            <p:nvPr/>
          </p:nvCxnSpPr>
          <p:spPr>
            <a:xfrm rot="10800000" flipH="1" flipV="1">
              <a:off x="1582785" y="2733043"/>
              <a:ext cx="416586" cy="2087022"/>
            </a:xfrm>
            <a:prstGeom prst="bentConnector3">
              <a:avLst>
                <a:gd name="adj1" fmla="val -151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F664B7F0-F51F-CD76-D767-76BC225310EA}"/>
                </a:ext>
              </a:extLst>
            </p:cNvPr>
            <p:cNvCxnSpPr>
              <a:cxnSpLocks/>
              <a:stCxn id="53" idx="3"/>
              <a:endCxn id="58" idx="1"/>
            </p:cNvCxnSpPr>
            <p:nvPr/>
          </p:nvCxnSpPr>
          <p:spPr>
            <a:xfrm flipV="1">
              <a:off x="5133527" y="3455862"/>
              <a:ext cx="171094" cy="28117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8531039E-6776-7A34-7DD7-AE079AE4B50F}"/>
                </a:ext>
              </a:extLst>
            </p:cNvPr>
            <p:cNvCxnSpPr>
              <a:cxnSpLocks/>
              <a:stCxn id="53" idx="3"/>
              <a:endCxn id="61" idx="1"/>
            </p:cNvCxnSpPr>
            <p:nvPr/>
          </p:nvCxnSpPr>
          <p:spPr>
            <a:xfrm>
              <a:off x="5133527" y="3737036"/>
              <a:ext cx="171093" cy="32724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2060EAC-E2B6-EEC1-1CB3-17F921E27A67}"/>
                </a:ext>
              </a:extLst>
            </p:cNvPr>
            <p:cNvSpPr/>
            <p:nvPr/>
          </p:nvSpPr>
          <p:spPr>
            <a:xfrm>
              <a:off x="368308" y="240716"/>
              <a:ext cx="10769955" cy="285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000" b="1" dirty="0" err="1">
                  <a:solidFill>
                    <a:schemeClr val="tx1"/>
                  </a:solidFill>
                </a:rPr>
                <a:t>Production</a:t>
              </a:r>
              <a:r>
                <a:rPr lang="hu-HU" sz="1000" b="1" dirty="0">
                  <a:solidFill>
                    <a:schemeClr val="tx1"/>
                  </a:solidFill>
                </a:rPr>
                <a:t> </a:t>
              </a:r>
              <a:r>
                <a:rPr lang="hu-HU" sz="1000" b="1" dirty="0" err="1">
                  <a:solidFill>
                    <a:schemeClr val="tx1"/>
                  </a:solidFill>
                </a:rPr>
                <a:t>Area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536805B-73BF-5035-E086-830C53D7B0D2}"/>
              </a:ext>
            </a:extLst>
          </p:cNvPr>
          <p:cNvCxnSpPr>
            <a:cxnSpLocks/>
            <a:stCxn id="23" idx="0"/>
            <a:endCxn id="52" idx="0"/>
          </p:cNvCxnSpPr>
          <p:nvPr/>
        </p:nvCxnSpPr>
        <p:spPr>
          <a:xfrm rot="16200000" flipH="1">
            <a:off x="3506458" y="177066"/>
            <a:ext cx="76301" cy="4891473"/>
          </a:xfrm>
          <a:prstGeom prst="bentConnector3">
            <a:avLst>
              <a:gd name="adj1" fmla="val -733314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C7E5AE7-7F9B-1FEB-156F-7274E9B4BD2F}"/>
              </a:ext>
            </a:extLst>
          </p:cNvPr>
          <p:cNvSpPr txBox="1"/>
          <p:nvPr/>
        </p:nvSpPr>
        <p:spPr>
          <a:xfrm>
            <a:off x="2086549" y="2859071"/>
            <a:ext cx="630876" cy="14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Storage </a:t>
            </a:r>
            <a:r>
              <a:rPr lang="hu-HU" sz="800" dirty="0" err="1"/>
              <a:t>services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3070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D7E86E9-4E33-0534-E7F8-BD431C4AA7D2}"/>
              </a:ext>
            </a:extLst>
          </p:cNvPr>
          <p:cNvGrpSpPr/>
          <p:nvPr/>
        </p:nvGrpSpPr>
        <p:grpSpPr>
          <a:xfrm>
            <a:off x="849999" y="155918"/>
            <a:ext cx="5939421" cy="3729375"/>
            <a:chOff x="849999" y="155918"/>
            <a:chExt cx="5939421" cy="37293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D8D3C-A405-5A1E-C67A-FD0189B7D8F4}"/>
                </a:ext>
              </a:extLst>
            </p:cNvPr>
            <p:cNvSpPr/>
            <p:nvPr/>
          </p:nvSpPr>
          <p:spPr>
            <a:xfrm>
              <a:off x="875396" y="546239"/>
              <a:ext cx="1930395" cy="6044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400" b="1" dirty="0" err="1">
                  <a:solidFill>
                    <a:schemeClr val="tx1"/>
                  </a:solidFill>
                </a:rPr>
                <a:t>S_logisztika</a:t>
              </a:r>
              <a:r>
                <a:rPr lang="hu-HU" sz="1400" b="1" dirty="0">
                  <a:solidFill>
                    <a:schemeClr val="tx1"/>
                  </a:solidFill>
                </a:rPr>
                <a:t> Terület / </a:t>
              </a:r>
              <a:br>
                <a:rPr lang="hu-HU" sz="1400" b="1" dirty="0">
                  <a:solidFill>
                    <a:schemeClr val="tx1"/>
                  </a:solidFill>
                </a:rPr>
              </a:br>
              <a:r>
                <a:rPr lang="hu-HU" sz="1400" i="1" dirty="0" err="1">
                  <a:solidFill>
                    <a:schemeClr val="tx1"/>
                  </a:solidFill>
                </a:rPr>
                <a:t>S_logistics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r>
                <a:rPr lang="hu-HU" sz="1400" i="1" dirty="0" err="1">
                  <a:solidFill>
                    <a:schemeClr val="tx1"/>
                  </a:solidFill>
                </a:rPr>
                <a:t>area</a:t>
              </a:r>
              <a:r>
                <a:rPr lang="hu-HU" sz="1400" i="1" dirty="0">
                  <a:solidFill>
                    <a:schemeClr val="tx1"/>
                  </a:solidFill>
                </a:rPr>
                <a:t> (PSA) </a:t>
              </a:r>
              <a:r>
                <a:rPr lang="hu-HU" sz="1400" i="1" dirty="0" err="1">
                  <a:solidFill>
                    <a:schemeClr val="tx1"/>
                  </a:solidFill>
                </a:rPr>
                <a:t>for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r>
                <a:rPr lang="hu-HU" sz="1400" i="1" dirty="0" err="1">
                  <a:solidFill>
                    <a:schemeClr val="tx1"/>
                  </a:solidFill>
                </a:rPr>
                <a:t>the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r>
                <a:rPr lang="hu-HU" sz="1400" i="1" dirty="0" err="1">
                  <a:solidFill>
                    <a:schemeClr val="tx1"/>
                  </a:solidFill>
                </a:rPr>
                <a:t>Facility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646F68-953F-DA7D-BE0A-9EED997390BA}"/>
                </a:ext>
              </a:extLst>
            </p:cNvPr>
            <p:cNvSpPr/>
            <p:nvPr/>
          </p:nvSpPr>
          <p:spPr>
            <a:xfrm>
              <a:off x="1294014" y="1611382"/>
              <a:ext cx="1930395" cy="488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200" b="1" dirty="0" err="1">
                  <a:solidFill>
                    <a:schemeClr val="tx1"/>
                  </a:solidFill>
                </a:rPr>
                <a:t>S_logisztika</a:t>
              </a:r>
              <a:r>
                <a:rPr lang="hu-HU" sz="1200" b="1" dirty="0">
                  <a:solidFill>
                    <a:schemeClr val="tx1"/>
                  </a:solidFill>
                </a:rPr>
                <a:t> Tároló Terület / </a:t>
              </a:r>
              <a:br>
                <a:rPr lang="hu-HU" sz="1200" b="1" dirty="0">
                  <a:solidFill>
                    <a:schemeClr val="tx1"/>
                  </a:solidFill>
                </a:rPr>
              </a:br>
              <a:r>
                <a:rPr lang="hu-HU" sz="1200" i="1" dirty="0" err="1">
                  <a:solidFill>
                    <a:schemeClr val="tx1"/>
                  </a:solidFill>
                </a:rPr>
                <a:t>S_logistics</a:t>
              </a:r>
              <a:r>
                <a:rPr lang="hu-HU" sz="1200" i="1" dirty="0">
                  <a:solidFill>
                    <a:schemeClr val="tx1"/>
                  </a:solidFill>
                </a:rPr>
                <a:t> </a:t>
              </a:r>
              <a:r>
                <a:rPr lang="hu-HU" sz="1200" i="1" dirty="0" err="1">
                  <a:solidFill>
                    <a:schemeClr val="tx1"/>
                  </a:solidFill>
                </a:rPr>
                <a:t>storage</a:t>
              </a:r>
              <a:r>
                <a:rPr lang="hu-HU" sz="1200" i="1" dirty="0">
                  <a:solidFill>
                    <a:schemeClr val="tx1"/>
                  </a:solidFill>
                </a:rPr>
                <a:t> </a:t>
              </a:r>
              <a:r>
                <a:rPr lang="hu-HU" sz="1200" i="1" dirty="0" err="1">
                  <a:solidFill>
                    <a:schemeClr val="tx1"/>
                  </a:solidFill>
                </a:rPr>
                <a:t>area</a:t>
              </a:r>
              <a:br>
                <a:rPr lang="hu-HU" sz="1200" i="1" dirty="0">
                  <a:solidFill>
                    <a:schemeClr val="tx1"/>
                  </a:solidFill>
                </a:rPr>
              </a:br>
              <a:r>
                <a:rPr lang="hu-HU" sz="1200" i="1" dirty="0">
                  <a:solidFill>
                    <a:schemeClr val="tx1"/>
                  </a:solidFill>
                </a:rPr>
                <a:t>(</a:t>
              </a:r>
              <a:r>
                <a:rPr lang="hu-HU" sz="1200" i="1" dirty="0" err="1">
                  <a:solidFill>
                    <a:schemeClr val="tx1"/>
                  </a:solidFill>
                </a:rPr>
                <a:t>sub</a:t>
              </a:r>
              <a:r>
                <a:rPr lang="hu-HU" sz="1200" i="1" dirty="0">
                  <a:solidFill>
                    <a:schemeClr val="tx1"/>
                  </a:solidFill>
                </a:rPr>
                <a:t> </a:t>
              </a:r>
              <a:r>
                <a:rPr lang="hu-HU" sz="1200" i="1" dirty="0" err="1">
                  <a:solidFill>
                    <a:schemeClr val="tx1"/>
                  </a:solidFill>
                </a:rPr>
                <a:t>area</a:t>
              </a:r>
              <a:r>
                <a:rPr lang="hu-HU" sz="1200" i="1" dirty="0">
                  <a:solidFill>
                    <a:schemeClr val="tx1"/>
                  </a:solidFill>
                </a:rPr>
                <a:t> </a:t>
              </a:r>
              <a:r>
                <a:rPr lang="hu-HU" sz="1200" i="1" dirty="0" err="1">
                  <a:solidFill>
                    <a:schemeClr val="tx1"/>
                  </a:solidFill>
                </a:rPr>
                <a:t>type</a:t>
              </a:r>
              <a:r>
                <a:rPr lang="hu-HU" sz="1200" i="1" dirty="0">
                  <a:solidFill>
                    <a:schemeClr val="tx1"/>
                  </a:solidFill>
                </a:rPr>
                <a:t> – </a:t>
              </a:r>
              <a:r>
                <a:rPr lang="hu-HU" sz="1200" i="1" dirty="0" err="1">
                  <a:solidFill>
                    <a:schemeClr val="tx1"/>
                  </a:solidFill>
                </a:rPr>
                <a:t>storage</a:t>
              </a:r>
              <a:r>
                <a:rPr lang="hu-HU" sz="1200" i="1" dirty="0">
                  <a:solidFill>
                    <a:schemeClr val="tx1"/>
                  </a:solidFill>
                </a:rPr>
                <a:t>)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224DED-9691-B356-6F42-C3DC56A539F3}"/>
                </a:ext>
              </a:extLst>
            </p:cNvPr>
            <p:cNvSpPr/>
            <p:nvPr/>
          </p:nvSpPr>
          <p:spPr>
            <a:xfrm>
              <a:off x="4551310" y="1428158"/>
              <a:ext cx="1819010" cy="550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b="1" dirty="0" err="1">
                  <a:solidFill>
                    <a:schemeClr val="tx1"/>
                  </a:solidFill>
                </a:rPr>
                <a:t>S_Logistics</a:t>
              </a:r>
              <a:br>
                <a:rPr lang="hu-HU" sz="1200" b="1" dirty="0">
                  <a:solidFill>
                    <a:schemeClr val="tx1"/>
                  </a:solidFill>
                </a:rPr>
              </a:br>
              <a:r>
                <a:rPr lang="hu-HU" sz="1200" b="1" dirty="0">
                  <a:solidFill>
                    <a:schemeClr val="tx1"/>
                  </a:solidFill>
                </a:rPr>
                <a:t> Picking </a:t>
              </a:r>
              <a:r>
                <a:rPr lang="hu-HU" sz="1200" b="1" dirty="0" err="1">
                  <a:solidFill>
                    <a:schemeClr val="tx1"/>
                  </a:solidFill>
                </a:rPr>
                <a:t>place</a:t>
              </a:r>
              <a:endParaRPr lang="hu-HU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hu-HU" sz="1200" dirty="0">
                  <a:solidFill>
                    <a:schemeClr val="tx1"/>
                  </a:solidFill>
                </a:rPr>
                <a:t>(</a:t>
              </a:r>
              <a:r>
                <a:rPr lang="hu-HU" sz="1200" dirty="0" err="1">
                  <a:solidFill>
                    <a:schemeClr val="tx1"/>
                  </a:solidFill>
                </a:rPr>
                <a:t>Processing</a:t>
              </a:r>
              <a:r>
                <a:rPr lang="hu-HU" sz="1200" dirty="0">
                  <a:solidFill>
                    <a:schemeClr val="tx1"/>
                  </a:solidFill>
                </a:rPr>
                <a:t> </a:t>
              </a:r>
              <a:r>
                <a:rPr lang="hu-HU" sz="1200" dirty="0" err="1">
                  <a:solidFill>
                    <a:schemeClr val="tx1"/>
                  </a:solidFill>
                </a:rPr>
                <a:t>type</a:t>
              </a:r>
              <a:r>
                <a:rPr lang="hu-HU" sz="1200" dirty="0">
                  <a:solidFill>
                    <a:schemeClr val="tx1"/>
                  </a:solidFill>
                </a:rPr>
                <a:t>: Storage)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81E4B-8486-0376-8901-4B8AD19FB470}"/>
                </a:ext>
              </a:extLst>
            </p:cNvPr>
            <p:cNvSpPr/>
            <p:nvPr/>
          </p:nvSpPr>
          <p:spPr>
            <a:xfrm>
              <a:off x="4551311" y="2299023"/>
              <a:ext cx="1819009" cy="4073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tx1"/>
                  </a:solidFill>
                </a:rPr>
                <a:t>Storage </a:t>
              </a:r>
              <a:r>
                <a:rPr lang="hu-HU" sz="1200" b="1" dirty="0" err="1">
                  <a:solidFill>
                    <a:schemeClr val="tx1"/>
                  </a:solidFill>
                </a:rPr>
                <a:t>resource</a:t>
              </a:r>
              <a:r>
                <a:rPr lang="hu-HU" sz="1200" b="1" dirty="0">
                  <a:solidFill>
                    <a:schemeClr val="tx1"/>
                  </a:solidFill>
                </a:rPr>
                <a:t> 1</a:t>
              </a:r>
            </a:p>
            <a:p>
              <a:pPr algn="ctr"/>
              <a:r>
                <a:rPr lang="hu-HU" sz="1200" dirty="0">
                  <a:solidFill>
                    <a:schemeClr val="tx1"/>
                  </a:solidFill>
                </a:rPr>
                <a:t>(</a:t>
              </a:r>
              <a:r>
                <a:rPr lang="hu-HU" sz="1200" dirty="0" err="1">
                  <a:solidFill>
                    <a:schemeClr val="tx1"/>
                  </a:solidFill>
                </a:rPr>
                <a:t>Processing</a:t>
              </a:r>
              <a:r>
                <a:rPr lang="hu-HU" sz="1200" dirty="0">
                  <a:solidFill>
                    <a:schemeClr val="tx1"/>
                  </a:solidFill>
                </a:rPr>
                <a:t> </a:t>
              </a:r>
              <a:r>
                <a:rPr lang="hu-HU" sz="1200" dirty="0" err="1">
                  <a:solidFill>
                    <a:schemeClr val="tx1"/>
                  </a:solidFill>
                </a:rPr>
                <a:t>type</a:t>
              </a:r>
              <a:r>
                <a:rPr lang="hu-HU" sz="1200" dirty="0">
                  <a:solidFill>
                    <a:schemeClr val="tx1"/>
                  </a:solidFill>
                </a:rPr>
                <a:t>: Storage)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0A89CD-8143-7590-AE77-261BF16DF25C}"/>
                </a:ext>
              </a:extLst>
            </p:cNvPr>
            <p:cNvSpPr/>
            <p:nvPr/>
          </p:nvSpPr>
          <p:spPr>
            <a:xfrm>
              <a:off x="849999" y="155918"/>
              <a:ext cx="5939421" cy="285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 err="1">
                  <a:solidFill>
                    <a:schemeClr val="tx1"/>
                  </a:solidFill>
                </a:rPr>
                <a:t>Production</a:t>
              </a:r>
              <a:r>
                <a:rPr lang="hu-HU" b="1" dirty="0">
                  <a:solidFill>
                    <a:schemeClr val="tx1"/>
                  </a:solidFill>
                </a:rPr>
                <a:t> </a:t>
              </a:r>
              <a:r>
                <a:rPr lang="hu-HU" b="1" dirty="0" err="1">
                  <a:solidFill>
                    <a:schemeClr val="tx1"/>
                  </a:solidFill>
                </a:rPr>
                <a:t>supply</a:t>
              </a:r>
              <a:r>
                <a:rPr lang="hu-HU" b="1" dirty="0">
                  <a:solidFill>
                    <a:schemeClr val="tx1"/>
                  </a:solidFill>
                </a:rPr>
                <a:t> </a:t>
              </a:r>
              <a:r>
                <a:rPr lang="hu-HU" b="1" dirty="0" err="1">
                  <a:solidFill>
                    <a:schemeClr val="tx1"/>
                  </a:solidFill>
                </a:rPr>
                <a:t>Area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638773-F20A-C983-1C00-F03FE6CED690}"/>
                </a:ext>
              </a:extLst>
            </p:cNvPr>
            <p:cNvSpPr/>
            <p:nvPr/>
          </p:nvSpPr>
          <p:spPr>
            <a:xfrm>
              <a:off x="2920806" y="536392"/>
              <a:ext cx="625224" cy="61428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40C5AC-5BA1-1B0D-1AE7-6BDC184F835C}"/>
                </a:ext>
              </a:extLst>
            </p:cNvPr>
            <p:cNvCxnSpPr>
              <a:stCxn id="5" idx="3"/>
              <a:endCxn id="12" idx="2"/>
            </p:cNvCxnSpPr>
            <p:nvPr/>
          </p:nvCxnSpPr>
          <p:spPr>
            <a:xfrm flipV="1">
              <a:off x="2805791" y="843535"/>
              <a:ext cx="115015" cy="4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5C8B2D5D-65AE-67C0-1A97-151ECF2AABB0}"/>
                </a:ext>
              </a:extLst>
            </p:cNvPr>
            <p:cNvSpPr/>
            <p:nvPr/>
          </p:nvSpPr>
          <p:spPr>
            <a:xfrm>
              <a:off x="3661046" y="451260"/>
              <a:ext cx="1231890" cy="399785"/>
            </a:xfrm>
            <a:prstGeom prst="wedgeRectCallout">
              <a:avLst>
                <a:gd name="adj1" fmla="val -64029"/>
                <a:gd name="adj2" fmla="val 3361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 err="1">
                  <a:solidFill>
                    <a:schemeClr val="tx1"/>
                  </a:solidFill>
                </a:rPr>
                <a:t>Step</a:t>
              </a:r>
              <a:r>
                <a:rPr lang="hu-HU" sz="1200" dirty="0">
                  <a:solidFill>
                    <a:schemeClr val="tx1"/>
                  </a:solidFill>
                </a:rPr>
                <a:t> </a:t>
              </a:r>
              <a:r>
                <a:rPr lang="hu-HU" sz="1200" dirty="0" err="1">
                  <a:solidFill>
                    <a:schemeClr val="tx1"/>
                  </a:solidFill>
                </a:rPr>
                <a:t>with</a:t>
              </a:r>
              <a:r>
                <a:rPr lang="hu-HU" sz="1200" dirty="0">
                  <a:solidFill>
                    <a:schemeClr val="tx1"/>
                  </a:solidFill>
                </a:rPr>
                <a:t> Storage </a:t>
              </a:r>
              <a:r>
                <a:rPr lang="hu-HU" sz="1200" dirty="0" err="1">
                  <a:solidFill>
                    <a:schemeClr val="tx1"/>
                  </a:solidFill>
                </a:rPr>
                <a:t>services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9699E4F-D815-1265-6D1F-DCF12CD5A502}"/>
                </a:ext>
              </a:extLst>
            </p:cNvPr>
            <p:cNvCxnSpPr>
              <a:cxnSpLocks/>
              <a:stCxn id="6" idx="0"/>
              <a:endCxn id="12" idx="3"/>
            </p:cNvCxnSpPr>
            <p:nvPr/>
          </p:nvCxnSpPr>
          <p:spPr>
            <a:xfrm rot="5400000" flipH="1" flipV="1">
              <a:off x="2360458" y="959472"/>
              <a:ext cx="550665" cy="75315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E2AC88C-495E-18F9-E114-6C1E7F6CCF28}"/>
                </a:ext>
              </a:extLst>
            </p:cNvPr>
            <p:cNvSpPr/>
            <p:nvPr/>
          </p:nvSpPr>
          <p:spPr>
            <a:xfrm>
              <a:off x="4551311" y="2815548"/>
              <a:ext cx="1819009" cy="4073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tx1"/>
                  </a:solidFill>
                </a:rPr>
                <a:t>Storage </a:t>
              </a:r>
              <a:r>
                <a:rPr lang="hu-HU" sz="1200" b="1" dirty="0" err="1">
                  <a:solidFill>
                    <a:schemeClr val="tx1"/>
                  </a:solidFill>
                </a:rPr>
                <a:t>resource</a:t>
              </a:r>
              <a:r>
                <a:rPr lang="hu-HU" sz="1200" b="1" dirty="0">
                  <a:solidFill>
                    <a:schemeClr val="tx1"/>
                  </a:solidFill>
                </a:rPr>
                <a:t> 2</a:t>
              </a:r>
            </a:p>
            <a:p>
              <a:r>
                <a:rPr lang="hu-HU" sz="1200" dirty="0">
                  <a:solidFill>
                    <a:schemeClr val="tx1"/>
                  </a:solidFill>
                </a:rPr>
                <a:t>(</a:t>
              </a:r>
              <a:r>
                <a:rPr lang="hu-HU" sz="1200" dirty="0" err="1">
                  <a:solidFill>
                    <a:schemeClr val="tx1"/>
                  </a:solidFill>
                </a:rPr>
                <a:t>Processing</a:t>
              </a:r>
              <a:r>
                <a:rPr lang="hu-HU" sz="1200" dirty="0">
                  <a:solidFill>
                    <a:schemeClr val="tx1"/>
                  </a:solidFill>
                </a:rPr>
                <a:t> </a:t>
              </a:r>
              <a:r>
                <a:rPr lang="hu-HU" sz="1200" dirty="0" err="1">
                  <a:solidFill>
                    <a:schemeClr val="tx1"/>
                  </a:solidFill>
                </a:rPr>
                <a:t>type</a:t>
              </a:r>
              <a:r>
                <a:rPr lang="hu-HU" sz="1200" dirty="0">
                  <a:solidFill>
                    <a:schemeClr val="tx1"/>
                  </a:solidFill>
                </a:rPr>
                <a:t>: Storage)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B788F4-3EA8-CC88-88D2-E1B356935302}"/>
                </a:ext>
              </a:extLst>
            </p:cNvPr>
            <p:cNvSpPr/>
            <p:nvPr/>
          </p:nvSpPr>
          <p:spPr>
            <a:xfrm>
              <a:off x="4551311" y="3477986"/>
              <a:ext cx="1819009" cy="4073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tx1"/>
                  </a:solidFill>
                </a:rPr>
                <a:t>Storage </a:t>
              </a:r>
              <a:r>
                <a:rPr lang="hu-HU" sz="1200" b="1" dirty="0" err="1">
                  <a:solidFill>
                    <a:schemeClr val="tx1"/>
                  </a:solidFill>
                </a:rPr>
                <a:t>resource</a:t>
              </a:r>
              <a:r>
                <a:rPr lang="hu-HU" sz="1200" b="1" dirty="0">
                  <a:solidFill>
                    <a:schemeClr val="tx1"/>
                  </a:solidFill>
                </a:rPr>
                <a:t> n</a:t>
              </a:r>
            </a:p>
            <a:p>
              <a:pPr algn="ctr"/>
              <a:r>
                <a:rPr lang="hu-HU" sz="1200" dirty="0">
                  <a:solidFill>
                    <a:schemeClr val="tx1"/>
                  </a:solidFill>
                </a:rPr>
                <a:t>(</a:t>
              </a:r>
              <a:r>
                <a:rPr lang="hu-HU" sz="1200" dirty="0" err="1">
                  <a:solidFill>
                    <a:schemeClr val="tx1"/>
                  </a:solidFill>
                </a:rPr>
                <a:t>Processing</a:t>
              </a:r>
              <a:r>
                <a:rPr lang="hu-HU" sz="1200" dirty="0">
                  <a:solidFill>
                    <a:schemeClr val="tx1"/>
                  </a:solidFill>
                </a:rPr>
                <a:t> </a:t>
              </a:r>
              <a:r>
                <a:rPr lang="hu-HU" sz="1200" dirty="0" err="1">
                  <a:solidFill>
                    <a:schemeClr val="tx1"/>
                  </a:solidFill>
                </a:rPr>
                <a:t>type</a:t>
              </a:r>
              <a:r>
                <a:rPr lang="hu-HU" sz="1200" dirty="0">
                  <a:solidFill>
                    <a:schemeClr val="tx1"/>
                  </a:solidFill>
                </a:rPr>
                <a:t>: Storage)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EFCA7AC-EC65-1365-BCB9-4D3B1893F0AF}"/>
                </a:ext>
              </a:extLst>
            </p:cNvPr>
            <p:cNvCxnSpPr>
              <a:cxnSpLocks/>
              <a:stCxn id="8" idx="1"/>
              <a:endCxn id="12" idx="5"/>
            </p:cNvCxnSpPr>
            <p:nvPr/>
          </p:nvCxnSpPr>
          <p:spPr>
            <a:xfrm rot="10800000">
              <a:off x="3454469" y="1060717"/>
              <a:ext cx="1096843" cy="1441960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1FF5B1A1-821C-9A4D-6883-721E725A1BAC}"/>
                </a:ext>
              </a:extLst>
            </p:cNvPr>
            <p:cNvCxnSpPr>
              <a:cxnSpLocks/>
              <a:stCxn id="25" idx="1"/>
              <a:endCxn id="12" idx="5"/>
            </p:cNvCxnSpPr>
            <p:nvPr/>
          </p:nvCxnSpPr>
          <p:spPr>
            <a:xfrm rot="10800000">
              <a:off x="3454469" y="1060718"/>
              <a:ext cx="1096843" cy="1958485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6D39C2D-B391-6B80-547A-4FE9B268FD2D}"/>
                </a:ext>
              </a:extLst>
            </p:cNvPr>
            <p:cNvCxnSpPr>
              <a:cxnSpLocks/>
              <a:stCxn id="28" idx="1"/>
              <a:endCxn id="12" idx="5"/>
            </p:cNvCxnSpPr>
            <p:nvPr/>
          </p:nvCxnSpPr>
          <p:spPr>
            <a:xfrm rot="10800000">
              <a:off x="3454469" y="1060718"/>
              <a:ext cx="1096843" cy="2620923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0E26BB-AFA2-B0F3-9D0D-319D96DABA2C}"/>
                </a:ext>
              </a:extLst>
            </p:cNvPr>
            <p:cNvSpPr txBox="1"/>
            <p:nvPr/>
          </p:nvSpPr>
          <p:spPr>
            <a:xfrm>
              <a:off x="3546030" y="2037413"/>
              <a:ext cx="934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/>
                <a:t>Storage </a:t>
              </a:r>
              <a:r>
                <a:rPr lang="hu-HU" sz="1400" dirty="0" err="1"/>
                <a:t>services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045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9170DB54-F749-CF8C-DA8B-94CE1243EC64}"/>
              </a:ext>
            </a:extLst>
          </p:cNvPr>
          <p:cNvGrpSpPr/>
          <p:nvPr/>
        </p:nvGrpSpPr>
        <p:grpSpPr>
          <a:xfrm>
            <a:off x="350895" y="240716"/>
            <a:ext cx="10891367" cy="4891066"/>
            <a:chOff x="350895" y="240716"/>
            <a:chExt cx="10891367" cy="4891066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F62E2877-0F74-8033-29E7-66DE81712EEE}"/>
                </a:ext>
              </a:extLst>
            </p:cNvPr>
            <p:cNvSpPr/>
            <p:nvPr/>
          </p:nvSpPr>
          <p:spPr>
            <a:xfrm>
              <a:off x="7370097" y="1853255"/>
              <a:ext cx="1231890" cy="399785"/>
            </a:xfrm>
            <a:prstGeom prst="wedgeRectCallout">
              <a:avLst>
                <a:gd name="adj1" fmla="val -3940"/>
                <a:gd name="adj2" fmla="val 17302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 err="1">
                  <a:solidFill>
                    <a:schemeClr val="tx1"/>
                  </a:solidFill>
                </a:rPr>
                <a:t>Source</a:t>
              </a:r>
              <a:r>
                <a:rPr lang="hu-HU" sz="1200" dirty="0">
                  <a:solidFill>
                    <a:schemeClr val="tx1"/>
                  </a:solidFill>
                </a:rPr>
                <a:t> </a:t>
              </a:r>
              <a:r>
                <a:rPr lang="hu-HU" sz="1200" dirty="0" err="1">
                  <a:solidFill>
                    <a:schemeClr val="tx1"/>
                  </a:solidFill>
                </a:rPr>
                <a:t>step</a:t>
              </a:r>
              <a:r>
                <a:rPr lang="hu-HU" sz="1200" dirty="0">
                  <a:solidFill>
                    <a:schemeClr val="tx1"/>
                  </a:solidFill>
                </a:rPr>
                <a:t> </a:t>
              </a:r>
              <a:r>
                <a:rPr lang="hu-HU" sz="1200" dirty="0" err="1">
                  <a:solidFill>
                    <a:schemeClr val="tx1"/>
                  </a:solidFill>
                </a:rPr>
                <a:t>for</a:t>
              </a:r>
              <a:r>
                <a:rPr lang="hu-HU" sz="1200" dirty="0">
                  <a:solidFill>
                    <a:schemeClr val="tx1"/>
                  </a:solidFill>
                </a:rPr>
                <a:t> </a:t>
              </a:r>
              <a:r>
                <a:rPr lang="hu-HU" sz="1200" dirty="0" err="1">
                  <a:solidFill>
                    <a:schemeClr val="tx1"/>
                  </a:solidFill>
                </a:rPr>
                <a:t>the</a:t>
              </a:r>
              <a:r>
                <a:rPr lang="hu-HU" sz="1200" dirty="0">
                  <a:solidFill>
                    <a:schemeClr val="tx1"/>
                  </a:solidFill>
                </a:rPr>
                <a:t> BOM </a:t>
              </a:r>
              <a:r>
                <a:rPr lang="hu-HU" sz="1200" dirty="0" err="1">
                  <a:solidFill>
                    <a:schemeClr val="tx1"/>
                  </a:solidFill>
                </a:rPr>
                <a:t>items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C7579F-218A-2844-EA6E-8D430ACFC67E}"/>
                </a:ext>
              </a:extLst>
            </p:cNvPr>
            <p:cNvSpPr/>
            <p:nvPr/>
          </p:nvSpPr>
          <p:spPr>
            <a:xfrm>
              <a:off x="350895" y="1337874"/>
              <a:ext cx="1497710" cy="895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tx1"/>
                  </a:solidFill>
                </a:rPr>
                <a:t>CLF </a:t>
              </a:r>
              <a:br>
                <a:rPr lang="hu-HU" sz="1200" b="1" dirty="0">
                  <a:solidFill>
                    <a:schemeClr val="tx1"/>
                  </a:solidFill>
                </a:rPr>
              </a:br>
              <a:r>
                <a:rPr lang="hu-HU" sz="1200" b="1" dirty="0">
                  <a:solidFill>
                    <a:schemeClr val="tx1"/>
                  </a:solidFill>
                </a:rPr>
                <a:t>(</a:t>
              </a:r>
              <a:r>
                <a:rPr lang="hu-HU" sz="1200" b="1" dirty="0" err="1">
                  <a:solidFill>
                    <a:schemeClr val="tx1"/>
                  </a:solidFill>
                </a:rPr>
                <a:t>topmost</a:t>
              </a:r>
              <a:r>
                <a:rPr lang="hu-HU" sz="1200" b="1" dirty="0">
                  <a:solidFill>
                    <a:schemeClr val="tx1"/>
                  </a:solidFill>
                </a:rPr>
                <a:t> </a:t>
              </a:r>
              <a:r>
                <a:rPr lang="hu-HU" sz="1200" b="1" dirty="0" err="1">
                  <a:solidFill>
                    <a:schemeClr val="tx1"/>
                  </a:solidFill>
                </a:rPr>
                <a:t>Area</a:t>
              </a:r>
              <a:r>
                <a:rPr lang="hu-HU" sz="1200" b="1" dirty="0">
                  <a:solidFill>
                    <a:schemeClr val="tx1"/>
                  </a:solidFill>
                </a:rPr>
                <a:t>)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3F0A26-8889-6349-3D69-A98C11FAB024}"/>
                </a:ext>
              </a:extLst>
            </p:cNvPr>
            <p:cNvSpPr/>
            <p:nvPr/>
          </p:nvSpPr>
          <p:spPr>
            <a:xfrm>
              <a:off x="1582785" y="2316889"/>
              <a:ext cx="2260595" cy="8323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400" b="1" dirty="0" err="1">
                  <a:solidFill>
                    <a:schemeClr val="tx1"/>
                  </a:solidFill>
                </a:rPr>
                <a:t>S_CLF_Alapanyagok</a:t>
              </a:r>
              <a:r>
                <a:rPr lang="hu-HU" sz="1400" b="1" dirty="0">
                  <a:solidFill>
                    <a:schemeClr val="tx1"/>
                  </a:solidFill>
                </a:rPr>
                <a:t> / </a:t>
              </a:r>
              <a:br>
                <a:rPr lang="hu-HU" sz="1400" b="1" dirty="0">
                  <a:solidFill>
                    <a:schemeClr val="tx1"/>
                  </a:solidFill>
                </a:rPr>
              </a:br>
              <a:r>
                <a:rPr lang="hu-HU" sz="1400" i="1" dirty="0" err="1">
                  <a:solidFill>
                    <a:schemeClr val="tx1"/>
                  </a:solidFill>
                </a:rPr>
                <a:t>S_CLF_Raw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r>
                <a:rPr lang="hu-HU" sz="1400" i="1" dirty="0" err="1">
                  <a:solidFill>
                    <a:schemeClr val="tx1"/>
                  </a:solidFill>
                </a:rPr>
                <a:t>materials</a:t>
              </a:r>
              <a:br>
                <a:rPr lang="hu-HU" sz="1100" i="1" dirty="0">
                  <a:solidFill>
                    <a:schemeClr val="tx1"/>
                  </a:solidFill>
                </a:rPr>
              </a:br>
              <a:r>
                <a:rPr lang="hu-HU" sz="1100" i="1" dirty="0">
                  <a:solidFill>
                    <a:schemeClr val="tx1"/>
                  </a:solidFill>
                </a:rPr>
                <a:t>(main </a:t>
              </a:r>
              <a:r>
                <a:rPr lang="hu-HU" sz="1100" i="1" dirty="0" err="1">
                  <a:solidFill>
                    <a:schemeClr val="tx1"/>
                  </a:solidFill>
                </a:rPr>
                <a:t>Area</a:t>
              </a:r>
              <a:r>
                <a:rPr lang="hu-HU" sz="1100" i="1" dirty="0">
                  <a:solidFill>
                    <a:schemeClr val="tx1"/>
                  </a:solidFill>
                </a:rPr>
                <a:t> </a:t>
              </a:r>
              <a:r>
                <a:rPr lang="hu-HU" sz="1100" i="1" dirty="0" err="1">
                  <a:solidFill>
                    <a:schemeClr val="tx1"/>
                  </a:solidFill>
                </a:rPr>
                <a:t>for</a:t>
              </a:r>
              <a:r>
                <a:rPr lang="hu-HU" sz="1100" i="1" dirty="0">
                  <a:solidFill>
                    <a:schemeClr val="tx1"/>
                  </a:solidFill>
                </a:rPr>
                <a:t> CLF </a:t>
              </a:r>
              <a:r>
                <a:rPr lang="hu-HU" sz="1100" i="1" dirty="0" err="1">
                  <a:solidFill>
                    <a:schemeClr val="tx1"/>
                  </a:solidFill>
                </a:rPr>
                <a:t>Raw</a:t>
              </a:r>
              <a:r>
                <a:rPr lang="hu-HU" sz="1100" i="1" dirty="0">
                  <a:solidFill>
                    <a:schemeClr val="tx1"/>
                  </a:solidFill>
                </a:rPr>
                <a:t> </a:t>
              </a:r>
              <a:r>
                <a:rPr lang="hu-HU" sz="1100" i="1" dirty="0" err="1">
                  <a:solidFill>
                    <a:schemeClr val="tx1"/>
                  </a:solidFill>
                </a:rPr>
                <a:t>materials</a:t>
              </a:r>
              <a:r>
                <a:rPr lang="hu-HU" sz="1100" i="1" dirty="0">
                  <a:solidFill>
                    <a:schemeClr val="tx1"/>
                  </a:solidFill>
                </a:rPr>
                <a:t>)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F2BC6E-A586-6E2D-9528-08E9B9DB3A31}"/>
                </a:ext>
              </a:extLst>
            </p:cNvPr>
            <p:cNvSpPr/>
            <p:nvPr/>
          </p:nvSpPr>
          <p:spPr>
            <a:xfrm>
              <a:off x="1999371" y="3425318"/>
              <a:ext cx="3134156" cy="6234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400" b="1" dirty="0" err="1">
                  <a:solidFill>
                    <a:schemeClr val="tx1"/>
                  </a:solidFill>
                </a:rPr>
                <a:t>S_CLF_MonAlapanyagTaroloTerulet</a:t>
              </a:r>
              <a:r>
                <a:rPr lang="hu-HU" sz="1400" b="1" dirty="0">
                  <a:solidFill>
                    <a:schemeClr val="tx1"/>
                  </a:solidFill>
                </a:rPr>
                <a:t>/ </a:t>
              </a:r>
              <a:br>
                <a:rPr lang="hu-HU" sz="1400" b="1" dirty="0">
                  <a:solidFill>
                    <a:schemeClr val="tx1"/>
                  </a:solidFill>
                </a:rPr>
              </a:br>
              <a:r>
                <a:rPr lang="hu-HU" sz="1400" i="1" dirty="0" err="1">
                  <a:solidFill>
                    <a:schemeClr val="tx1"/>
                  </a:solidFill>
                </a:rPr>
                <a:t>S_CLF_Assembly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r>
                <a:rPr lang="hu-HU" sz="1400" i="1" dirty="0" err="1">
                  <a:solidFill>
                    <a:schemeClr val="tx1"/>
                  </a:solidFill>
                </a:rPr>
                <a:t>raw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r>
                <a:rPr lang="hu-HU" sz="1400" i="1" dirty="0" err="1">
                  <a:solidFill>
                    <a:schemeClr val="tx1"/>
                  </a:solidFill>
                </a:rPr>
                <a:t>mat</a:t>
              </a:r>
              <a:r>
                <a:rPr lang="hu-HU" sz="1400" i="1" dirty="0">
                  <a:solidFill>
                    <a:schemeClr val="tx1"/>
                  </a:solidFill>
                </a:rPr>
                <a:t>. </a:t>
              </a:r>
              <a:r>
                <a:rPr lang="hu-HU" sz="1400" i="1" dirty="0" err="1">
                  <a:solidFill>
                    <a:schemeClr val="tx1"/>
                  </a:solidFill>
                </a:rPr>
                <a:t>storage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r>
                <a:rPr lang="hu-HU" sz="1400" i="1" dirty="0" err="1">
                  <a:solidFill>
                    <a:schemeClr val="tx1"/>
                  </a:solidFill>
                </a:rPr>
                <a:t>are</a:t>
              </a:r>
              <a:br>
                <a:rPr lang="hu-HU" sz="1400" i="1" dirty="0">
                  <a:solidFill>
                    <a:schemeClr val="tx1"/>
                  </a:solidFill>
                </a:rPr>
              </a:br>
              <a:r>
                <a:rPr lang="hu-HU" sz="1200" i="1" dirty="0">
                  <a:solidFill>
                    <a:schemeClr val="tx1"/>
                  </a:solidFill>
                </a:rPr>
                <a:t>(</a:t>
              </a:r>
              <a:r>
                <a:rPr lang="hu-HU" sz="1200" i="1" dirty="0" err="1">
                  <a:solidFill>
                    <a:schemeClr val="tx1"/>
                  </a:solidFill>
                </a:rPr>
                <a:t>sub-are</a:t>
              </a:r>
              <a:r>
                <a:rPr lang="hu-HU" sz="1200" i="1" dirty="0">
                  <a:solidFill>
                    <a:schemeClr val="tx1"/>
                  </a:solidFill>
                </a:rPr>
                <a:t> </a:t>
              </a:r>
              <a:r>
                <a:rPr lang="hu-HU" sz="1200" i="1" dirty="0" err="1">
                  <a:solidFill>
                    <a:schemeClr val="tx1"/>
                  </a:solidFill>
                </a:rPr>
                <a:t>for</a:t>
              </a:r>
              <a:r>
                <a:rPr lang="hu-HU" sz="1200" i="1" dirty="0">
                  <a:solidFill>
                    <a:schemeClr val="tx1"/>
                  </a:solidFill>
                </a:rPr>
                <a:t> </a:t>
              </a:r>
              <a:r>
                <a:rPr lang="hu-HU" sz="1200" i="1" dirty="0" err="1">
                  <a:solidFill>
                    <a:schemeClr val="tx1"/>
                  </a:solidFill>
                </a:rPr>
                <a:t>specific</a:t>
              </a:r>
              <a:r>
                <a:rPr lang="hu-HU" sz="1200" i="1" dirty="0">
                  <a:solidFill>
                    <a:schemeClr val="tx1"/>
                  </a:solidFill>
                </a:rPr>
                <a:t> </a:t>
              </a:r>
              <a:r>
                <a:rPr lang="hu-HU" sz="1200" i="1" dirty="0" err="1">
                  <a:solidFill>
                    <a:schemeClr val="tx1"/>
                  </a:solidFill>
                </a:rPr>
                <a:t>Step’s</a:t>
              </a:r>
              <a:r>
                <a:rPr lang="hu-HU" sz="1200" i="1" dirty="0">
                  <a:solidFill>
                    <a:schemeClr val="tx1"/>
                  </a:solidFill>
                </a:rPr>
                <a:t> </a:t>
              </a:r>
              <a:r>
                <a:rPr lang="hu-HU" sz="1200" i="1" dirty="0" err="1">
                  <a:solidFill>
                    <a:schemeClr val="tx1"/>
                  </a:solidFill>
                </a:rPr>
                <a:t>raw</a:t>
              </a:r>
              <a:r>
                <a:rPr lang="hu-HU" sz="1200" i="1" dirty="0">
                  <a:solidFill>
                    <a:schemeClr val="tx1"/>
                  </a:solidFill>
                </a:rPr>
                <a:t> </a:t>
              </a:r>
              <a:r>
                <a:rPr lang="hu-HU" sz="1200" i="1" dirty="0" err="1">
                  <a:solidFill>
                    <a:schemeClr val="tx1"/>
                  </a:solidFill>
                </a:rPr>
                <a:t>materials</a:t>
              </a:r>
              <a:r>
                <a:rPr lang="hu-HU" sz="1200" i="1" dirty="0">
                  <a:solidFill>
                    <a:schemeClr val="tx1"/>
                  </a:solidFill>
                </a:rPr>
                <a:t>) 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8CFAF1-97A1-CF86-6FD0-EE9B70C71D6D}"/>
                </a:ext>
              </a:extLst>
            </p:cNvPr>
            <p:cNvSpPr/>
            <p:nvPr/>
          </p:nvSpPr>
          <p:spPr>
            <a:xfrm>
              <a:off x="1999371" y="4508348"/>
              <a:ext cx="3134156" cy="6234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400" b="1" dirty="0" err="1">
                  <a:solidFill>
                    <a:schemeClr val="tx1"/>
                  </a:solidFill>
                </a:rPr>
                <a:t>S_CLF_TekHuzalTaroloTerulet</a:t>
              </a:r>
              <a:r>
                <a:rPr lang="hu-HU" sz="1400" b="1" dirty="0">
                  <a:solidFill>
                    <a:schemeClr val="tx1"/>
                  </a:solidFill>
                </a:rPr>
                <a:t>/ </a:t>
              </a:r>
              <a:br>
                <a:rPr lang="hu-HU" sz="1400" b="1" dirty="0">
                  <a:solidFill>
                    <a:schemeClr val="tx1"/>
                  </a:solidFill>
                </a:rPr>
              </a:br>
              <a:r>
                <a:rPr lang="hu-HU" sz="1400" i="1" dirty="0" err="1">
                  <a:solidFill>
                    <a:schemeClr val="tx1"/>
                  </a:solidFill>
                </a:rPr>
                <a:t>S_CLF_Winding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r>
                <a:rPr lang="hu-HU" sz="1400" i="1" dirty="0" err="1">
                  <a:solidFill>
                    <a:schemeClr val="tx1"/>
                  </a:solidFill>
                </a:rPr>
                <a:t>raw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r>
                <a:rPr lang="hu-HU" sz="1400" i="1" dirty="0" err="1">
                  <a:solidFill>
                    <a:schemeClr val="tx1"/>
                  </a:solidFill>
                </a:rPr>
                <a:t>mat</a:t>
              </a:r>
              <a:r>
                <a:rPr lang="hu-HU" sz="1400" i="1" dirty="0">
                  <a:solidFill>
                    <a:schemeClr val="tx1"/>
                  </a:solidFill>
                </a:rPr>
                <a:t>. </a:t>
              </a:r>
              <a:r>
                <a:rPr lang="hu-HU" sz="1400" i="1" dirty="0" err="1">
                  <a:solidFill>
                    <a:schemeClr val="tx1"/>
                  </a:solidFill>
                </a:rPr>
                <a:t>storage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r>
                <a:rPr lang="hu-HU" sz="1400" i="1" dirty="0" err="1">
                  <a:solidFill>
                    <a:schemeClr val="tx1"/>
                  </a:solidFill>
                </a:rPr>
                <a:t>are</a:t>
              </a:r>
              <a:r>
                <a:rPr lang="hu-HU" sz="1400" i="1" dirty="0">
                  <a:solidFill>
                    <a:schemeClr val="tx1"/>
                  </a:solidFill>
                </a:rPr>
                <a:t> 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44D309-D37D-C805-8FEB-B5DAD4443156}"/>
                </a:ext>
              </a:extLst>
            </p:cNvPr>
            <p:cNvSpPr/>
            <p:nvPr/>
          </p:nvSpPr>
          <p:spPr>
            <a:xfrm>
              <a:off x="5304621" y="3252208"/>
              <a:ext cx="1400629" cy="4073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tx1"/>
                  </a:solidFill>
                </a:rPr>
                <a:t>S_CLF__HevederTarolo_01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C1516B-3B04-EA9B-4ED2-1D19490FEFB9}"/>
                </a:ext>
              </a:extLst>
            </p:cNvPr>
            <p:cNvSpPr/>
            <p:nvPr/>
          </p:nvSpPr>
          <p:spPr>
            <a:xfrm>
              <a:off x="5304620" y="3860631"/>
              <a:ext cx="1400630" cy="4073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tx1"/>
                  </a:solidFill>
                </a:rPr>
                <a:t>S_CLF_MonAlapanyagTarolo_01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98AE7D-FEB3-B73C-A434-AB82B1495934}"/>
                </a:ext>
              </a:extLst>
            </p:cNvPr>
            <p:cNvSpPr/>
            <p:nvPr/>
          </p:nvSpPr>
          <p:spPr>
            <a:xfrm>
              <a:off x="3429715" y="2233651"/>
              <a:ext cx="1497711" cy="488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b="1" dirty="0" err="1">
                  <a:solidFill>
                    <a:schemeClr val="tx1"/>
                  </a:solidFill>
                </a:rPr>
                <a:t>S_CLF_RawM</a:t>
              </a:r>
              <a:r>
                <a:rPr lang="hu-HU" sz="1200" b="1" dirty="0">
                  <a:solidFill>
                    <a:schemeClr val="tx1"/>
                  </a:solidFill>
                </a:rPr>
                <a:t> </a:t>
              </a:r>
              <a:r>
                <a:rPr lang="hu-HU" sz="1200" b="1" dirty="0" err="1">
                  <a:solidFill>
                    <a:schemeClr val="tx1"/>
                  </a:solidFill>
                </a:rPr>
                <a:t>Materials</a:t>
              </a:r>
              <a:r>
                <a:rPr lang="hu-HU" sz="1200" b="1" dirty="0">
                  <a:solidFill>
                    <a:schemeClr val="tx1"/>
                  </a:solidFill>
                </a:rPr>
                <a:t> Picking </a:t>
              </a:r>
              <a:r>
                <a:rPr lang="hu-HU" sz="1200" b="1" dirty="0" err="1">
                  <a:solidFill>
                    <a:schemeClr val="tx1"/>
                  </a:solidFill>
                </a:rPr>
                <a:t>Place</a:t>
              </a:r>
              <a:r>
                <a:rPr lang="hu-HU" sz="1200" b="1" dirty="0">
                  <a:solidFill>
                    <a:schemeClr val="tx1"/>
                  </a:solidFill>
                </a:rPr>
                <a:t>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645AF1-AF95-7384-A00A-7CFC5D297C1F}"/>
                </a:ext>
              </a:extLst>
            </p:cNvPr>
            <p:cNvSpPr/>
            <p:nvPr/>
          </p:nvSpPr>
          <p:spPr>
            <a:xfrm>
              <a:off x="9794615" y="3543323"/>
              <a:ext cx="953177" cy="6142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tx1"/>
                  </a:solidFill>
                </a:rPr>
                <a:t>Assembly 2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EDAAFB-7181-4A8D-D000-506ACC17EDE7}"/>
                </a:ext>
              </a:extLst>
            </p:cNvPr>
            <p:cNvSpPr/>
            <p:nvPr/>
          </p:nvSpPr>
          <p:spPr>
            <a:xfrm>
              <a:off x="9782596" y="2644580"/>
              <a:ext cx="965196" cy="6142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b="1" dirty="0">
                  <a:solidFill>
                    <a:schemeClr val="tx1"/>
                  </a:solidFill>
                </a:rPr>
                <a:t>Assembly 1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387AE37-5939-19A7-713E-DFE3FB8853F5}"/>
                </a:ext>
              </a:extLst>
            </p:cNvPr>
            <p:cNvCxnSpPr>
              <a:cxnSpLocks/>
              <a:endCxn id="24" idx="7"/>
            </p:cNvCxnSpPr>
            <p:nvPr/>
          </p:nvCxnSpPr>
          <p:spPr>
            <a:xfrm rot="10800000">
              <a:off x="8226652" y="2735767"/>
              <a:ext cx="1555944" cy="27214"/>
            </a:xfrm>
            <a:prstGeom prst="bentConnector4">
              <a:avLst>
                <a:gd name="adj1" fmla="val 47058"/>
                <a:gd name="adj2" fmla="val -724010"/>
              </a:avLst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9A179F5-51B6-5870-34A0-B60DD0821B32}"/>
                </a:ext>
              </a:extLst>
            </p:cNvPr>
            <p:cNvCxnSpPr>
              <a:cxnSpLocks/>
              <a:endCxn id="24" idx="5"/>
            </p:cNvCxnSpPr>
            <p:nvPr/>
          </p:nvCxnSpPr>
          <p:spPr>
            <a:xfrm rot="10800000" flipV="1">
              <a:off x="8226652" y="3136016"/>
              <a:ext cx="1555944" cy="34116"/>
            </a:xfrm>
            <a:prstGeom prst="bentConnector4">
              <a:avLst>
                <a:gd name="adj1" fmla="val 47058"/>
                <a:gd name="adj2" fmla="val -523353"/>
              </a:avLst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95AABF-DCFA-D359-8B16-5AA2EB8099D3}"/>
                </a:ext>
              </a:extLst>
            </p:cNvPr>
            <p:cNvSpPr/>
            <p:nvPr/>
          </p:nvSpPr>
          <p:spPr>
            <a:xfrm>
              <a:off x="9929067" y="1896675"/>
              <a:ext cx="625224" cy="61428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77E18DCF-F052-7D5B-F5B1-D78F10CF0FA0}"/>
                </a:ext>
              </a:extLst>
            </p:cNvPr>
            <p:cNvSpPr/>
            <p:nvPr/>
          </p:nvSpPr>
          <p:spPr>
            <a:xfrm>
              <a:off x="9744553" y="1068149"/>
              <a:ext cx="1497709" cy="614285"/>
            </a:xfrm>
            <a:prstGeom prst="wedgeRectCallout">
              <a:avLst>
                <a:gd name="adj1" fmla="val -15359"/>
                <a:gd name="adj2" fmla="val 10605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>
                  <a:solidFill>
                    <a:schemeClr val="tx1"/>
                  </a:solidFill>
                </a:rPr>
                <a:t>Assembly </a:t>
              </a:r>
              <a:r>
                <a:rPr lang="hu-HU" sz="1200" dirty="0" err="1">
                  <a:solidFill>
                    <a:schemeClr val="tx1"/>
                  </a:solidFill>
                </a:rPr>
                <a:t>Step</a:t>
              </a:r>
              <a:r>
                <a:rPr lang="hu-HU" sz="1200" dirty="0">
                  <a:solidFill>
                    <a:schemeClr val="tx1"/>
                  </a:solidFill>
                </a:rPr>
                <a:t>  (</a:t>
              </a:r>
              <a:r>
                <a:rPr lang="hu-HU" sz="1200" dirty="0" err="1">
                  <a:solidFill>
                    <a:schemeClr val="tx1"/>
                  </a:solidFill>
                </a:rPr>
                <a:t>Consumption</a:t>
              </a:r>
              <a:r>
                <a:rPr lang="hu-HU" sz="1200" dirty="0">
                  <a:solidFill>
                    <a:schemeClr val="tx1"/>
                  </a:solidFill>
                </a:rPr>
                <a:t> of BOM </a:t>
              </a:r>
              <a:r>
                <a:rPr lang="hu-HU" sz="1200" dirty="0" err="1">
                  <a:solidFill>
                    <a:schemeClr val="tx1"/>
                  </a:solidFill>
                </a:rPr>
                <a:t>items</a:t>
              </a:r>
              <a:r>
                <a:rPr lang="hu-HU" sz="1200" dirty="0">
                  <a:solidFill>
                    <a:schemeClr val="tx1"/>
                  </a:solidFill>
                </a:rPr>
                <a:t>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5C37BB-D9DC-9F27-B7CE-FA255F7B05EB}"/>
                </a:ext>
              </a:extLst>
            </p:cNvPr>
            <p:cNvSpPr/>
            <p:nvPr/>
          </p:nvSpPr>
          <p:spPr>
            <a:xfrm>
              <a:off x="7692990" y="2645807"/>
              <a:ext cx="625224" cy="61428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598C124-F8F7-761C-609E-B9A356465C6A}"/>
                </a:ext>
              </a:extLst>
            </p:cNvPr>
            <p:cNvCxnSpPr>
              <a:cxnSpLocks/>
              <a:stCxn id="16" idx="1"/>
              <a:endCxn id="24" idx="6"/>
            </p:cNvCxnSpPr>
            <p:nvPr/>
          </p:nvCxnSpPr>
          <p:spPr>
            <a:xfrm rot="10800000" flipV="1">
              <a:off x="8318214" y="2951722"/>
              <a:ext cx="1464382" cy="12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547D5828-7906-2985-8E2F-072E2F682350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 rot="10800000">
              <a:off x="8005602" y="3260092"/>
              <a:ext cx="1776994" cy="391540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0383A26A-3851-A237-C038-0BF6013C314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rot="10800000">
              <a:off x="7993583" y="3245712"/>
              <a:ext cx="1801032" cy="604754"/>
            </a:xfrm>
            <a:prstGeom prst="bentConnector3">
              <a:avLst>
                <a:gd name="adj1" fmla="val 98837"/>
              </a:avLst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7E7C361-3FE6-50B8-4E22-F52AC7B8CE56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 rot="10800000">
              <a:off x="8005602" y="3260093"/>
              <a:ext cx="1801032" cy="751321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38815F-D400-ADFE-66BD-29B4DE26AF5B}"/>
                </a:ext>
              </a:extLst>
            </p:cNvPr>
            <p:cNvSpPr txBox="1"/>
            <p:nvPr/>
          </p:nvSpPr>
          <p:spPr>
            <a:xfrm>
              <a:off x="8318214" y="2661787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/>
                <a:t>Feeder</a:t>
              </a:r>
              <a:r>
                <a:rPr lang="hu-HU" sz="1400" dirty="0"/>
                <a:t> </a:t>
              </a:r>
              <a:r>
                <a:rPr lang="hu-HU" sz="1400" dirty="0" err="1"/>
                <a:t>services</a:t>
              </a:r>
              <a:endParaRPr lang="en-US" sz="1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8DB7F9-DFD2-A07B-239E-58B9E8C21AE5}"/>
                </a:ext>
              </a:extLst>
            </p:cNvPr>
            <p:cNvSpPr txBox="1"/>
            <p:nvPr/>
          </p:nvSpPr>
          <p:spPr>
            <a:xfrm>
              <a:off x="8196546" y="3552854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/>
                <a:t>Feeder</a:t>
              </a:r>
              <a:r>
                <a:rPr lang="hu-HU" sz="1400" dirty="0"/>
                <a:t> </a:t>
              </a:r>
              <a:r>
                <a:rPr lang="hu-HU" sz="1400" dirty="0" err="1"/>
                <a:t>services</a:t>
              </a:r>
              <a:endParaRPr lang="en-US" sz="1400" dirty="0"/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A6B4B7C3-A8F5-8A49-1989-B8F721558424}"/>
                </a:ext>
              </a:extLst>
            </p:cNvPr>
            <p:cNvCxnSpPr>
              <a:cxnSpLocks/>
              <a:stCxn id="24" idx="2"/>
              <a:endCxn id="12" idx="0"/>
            </p:cNvCxnSpPr>
            <p:nvPr/>
          </p:nvCxnSpPr>
          <p:spPr>
            <a:xfrm rot="10800000" flipV="1">
              <a:off x="6004936" y="2952950"/>
              <a:ext cx="1688054" cy="299258"/>
            </a:xfrm>
            <a:prstGeom prst="bentConnector2">
              <a:avLst/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0A60995E-D5BA-E68E-8483-EEEBCABE3080}"/>
                </a:ext>
              </a:extLst>
            </p:cNvPr>
            <p:cNvCxnSpPr>
              <a:cxnSpLocks/>
              <a:stCxn id="24" idx="2"/>
              <a:endCxn id="13" idx="3"/>
            </p:cNvCxnSpPr>
            <p:nvPr/>
          </p:nvCxnSpPr>
          <p:spPr>
            <a:xfrm rot="10800000" flipV="1">
              <a:off x="6705250" y="2952949"/>
              <a:ext cx="987740" cy="11113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61569A-2EDF-CEAD-0BA3-F439DA45D855}"/>
                </a:ext>
              </a:extLst>
            </p:cNvPr>
            <p:cNvSpPr txBox="1"/>
            <p:nvPr/>
          </p:nvSpPr>
          <p:spPr>
            <a:xfrm>
              <a:off x="6112338" y="2609093"/>
              <a:ext cx="1362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Storage </a:t>
              </a:r>
              <a:r>
                <a:rPr lang="hu-HU" sz="1400" dirty="0" err="1"/>
                <a:t>services</a:t>
              </a:r>
              <a:endParaRPr lang="en-US" sz="1400" dirty="0"/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D8346111-576C-67F0-3920-6B42C76E586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1091571" y="2241829"/>
              <a:ext cx="499392" cy="48303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920DFF9-1254-8C63-BC16-DC4FE91706BF}"/>
                </a:ext>
              </a:extLst>
            </p:cNvPr>
            <p:cNvCxnSpPr>
              <a:cxnSpLocks/>
              <a:stCxn id="8" idx="1"/>
              <a:endCxn id="9" idx="1"/>
            </p:cNvCxnSpPr>
            <p:nvPr/>
          </p:nvCxnSpPr>
          <p:spPr>
            <a:xfrm rot="10800000" flipH="1" flipV="1">
              <a:off x="1582785" y="2733042"/>
              <a:ext cx="416586" cy="1003993"/>
            </a:xfrm>
            <a:prstGeom prst="bentConnector3">
              <a:avLst>
                <a:gd name="adj1" fmla="val -1306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256C7EE1-4B94-4706-2C5E-884FC23C956B}"/>
                </a:ext>
              </a:extLst>
            </p:cNvPr>
            <p:cNvCxnSpPr>
              <a:cxnSpLocks/>
              <a:stCxn id="8" idx="1"/>
              <a:endCxn id="10" idx="1"/>
            </p:cNvCxnSpPr>
            <p:nvPr/>
          </p:nvCxnSpPr>
          <p:spPr>
            <a:xfrm rot="10800000" flipH="1" flipV="1">
              <a:off x="1582785" y="2733043"/>
              <a:ext cx="416586" cy="2087022"/>
            </a:xfrm>
            <a:prstGeom prst="bentConnector3">
              <a:avLst>
                <a:gd name="adj1" fmla="val -151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090B3138-36AB-5F0D-84DF-BC1FEFF142E0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5133527" y="3455862"/>
              <a:ext cx="171094" cy="28117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11602D2E-57FF-7E41-112E-955B49444E36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5133527" y="3737036"/>
              <a:ext cx="171093" cy="32724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DF36693-B72A-2EA8-75F5-F32FC8D37F2C}"/>
                </a:ext>
              </a:extLst>
            </p:cNvPr>
            <p:cNvSpPr/>
            <p:nvPr/>
          </p:nvSpPr>
          <p:spPr>
            <a:xfrm>
              <a:off x="368308" y="240716"/>
              <a:ext cx="10769955" cy="285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dirty="0" err="1">
                  <a:solidFill>
                    <a:schemeClr val="tx1"/>
                  </a:solidFill>
                </a:rPr>
                <a:t>Production</a:t>
              </a:r>
              <a:r>
                <a:rPr lang="hu-HU" b="1" dirty="0">
                  <a:solidFill>
                    <a:schemeClr val="tx1"/>
                  </a:solidFill>
                </a:rPr>
                <a:t> </a:t>
              </a:r>
              <a:r>
                <a:rPr lang="hu-HU" b="1" dirty="0" err="1">
                  <a:solidFill>
                    <a:schemeClr val="tx1"/>
                  </a:solidFill>
                </a:rPr>
                <a:t>Areas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6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A35B-F446-C576-72B2-23ED0B80DE43}"/>
              </a:ext>
            </a:extLst>
          </p:cNvPr>
          <p:cNvSpPr txBox="1"/>
          <p:nvPr/>
        </p:nvSpPr>
        <p:spPr>
          <a:xfrm>
            <a:off x="318136" y="502920"/>
            <a:ext cx="110451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raw</a:t>
            </a:r>
            <a:r>
              <a:rPr lang="hu-HU" dirty="0"/>
              <a:t> </a:t>
            </a:r>
            <a:r>
              <a:rPr lang="hu-HU" dirty="0" err="1"/>
              <a:t>material</a:t>
            </a:r>
            <a:r>
              <a:rPr lang="hu-HU" dirty="0"/>
              <a:t> (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recieved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PSA;manually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GUI; </a:t>
            </a: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raw</a:t>
            </a:r>
            <a:r>
              <a:rPr lang="hu-HU" dirty="0"/>
              <a:t> </a:t>
            </a:r>
            <a:r>
              <a:rPr lang="hu-HU" dirty="0" err="1"/>
              <a:t>material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PSA)</a:t>
            </a:r>
            <a:br>
              <a:rPr lang="hu-HU" dirty="0"/>
            </a:br>
            <a:r>
              <a:rPr lang="hu-HU" dirty="0" err="1"/>
              <a:t>Transfer</a:t>
            </a:r>
            <a:r>
              <a:rPr lang="hu-HU" dirty="0"/>
              <a:t> </a:t>
            </a:r>
            <a:r>
              <a:rPr lang="hu-HU" dirty="0" err="1"/>
              <a:t>raw</a:t>
            </a:r>
            <a:r>
              <a:rPr lang="hu-HU" dirty="0"/>
              <a:t> </a:t>
            </a:r>
            <a:r>
              <a:rPr lang="hu-HU" dirty="0" err="1"/>
              <a:t>Material</a:t>
            </a:r>
            <a:r>
              <a:rPr lang="hu-HU" dirty="0"/>
              <a:t> (</a:t>
            </a:r>
            <a:r>
              <a:rPr lang="hu-HU" dirty="0" err="1"/>
              <a:t>from</a:t>
            </a:r>
            <a:r>
              <a:rPr lang="hu-HU" dirty="0"/>
              <a:t> PSA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line)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dirty="0"/>
              <a:t>	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 </a:t>
            </a:r>
            <a:r>
              <a:rPr lang="hu-HU" dirty="0" err="1"/>
              <a:t>Requirement</a:t>
            </a:r>
            <a:r>
              <a:rPr lang="hu-HU" dirty="0"/>
              <a:t> -&gt; </a:t>
            </a:r>
            <a:r>
              <a:rPr lang="hu-HU" dirty="0" err="1"/>
              <a:t>define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 -&gt; </a:t>
            </a:r>
            <a:r>
              <a:rPr lang="hu-HU" dirty="0" err="1"/>
              <a:t>Release</a:t>
            </a:r>
            <a:endParaRPr lang="hu-HU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dirty="0"/>
              <a:t>	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Trasnfer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-&gt; </a:t>
            </a: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 -&gt; Begin </a:t>
            </a:r>
            <a:r>
              <a:rPr lang="hu-HU" dirty="0" err="1"/>
              <a:t>Movement</a:t>
            </a:r>
            <a:r>
              <a:rPr lang="hu-HU" dirty="0"/>
              <a:t> -&gt; </a:t>
            </a:r>
            <a:r>
              <a:rPr lang="hu-HU" dirty="0" err="1"/>
              <a:t>Complete</a:t>
            </a:r>
            <a:r>
              <a:rPr lang="hu-HU" dirty="0"/>
              <a:t> </a:t>
            </a:r>
            <a:r>
              <a:rPr lang="hu-HU" dirty="0" err="1"/>
              <a:t>Movement</a:t>
            </a:r>
            <a:r>
              <a:rPr lang="hu-HU" dirty="0"/>
              <a:t> - &gt; </a:t>
            </a:r>
            <a:r>
              <a:rPr lang="hu-HU" dirty="0" err="1"/>
              <a:t>Confirm+Store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Attach</a:t>
            </a:r>
            <a:r>
              <a:rPr lang="hu-HU" dirty="0"/>
              <a:t> </a:t>
            </a:r>
            <a:r>
              <a:rPr lang="hu-HU" dirty="0" err="1"/>
              <a:t>Raw</a:t>
            </a:r>
            <a:r>
              <a:rPr lang="hu-HU" dirty="0"/>
              <a:t> </a:t>
            </a:r>
            <a:r>
              <a:rPr lang="hu-HU" dirty="0" err="1"/>
              <a:t>material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</a:t>
            </a:r>
            <a:r>
              <a:rPr lang="hu-HU" dirty="0" err="1"/>
              <a:t>Resource</a:t>
            </a:r>
            <a:r>
              <a:rPr lang="hu-HU" dirty="0"/>
              <a:t> </a:t>
            </a:r>
            <a:r>
              <a:rPr lang="hu-HU" dirty="0" err="1"/>
              <a:t>consumable</a:t>
            </a:r>
            <a:r>
              <a:rPr lang="hu-HU" dirty="0"/>
              <a:t> </a:t>
            </a:r>
            <a:r>
              <a:rPr lang="hu-HU" dirty="0" err="1"/>
              <a:t>feeders</a:t>
            </a:r>
            <a:br>
              <a:rPr lang="hu-HU" dirty="0"/>
            </a:b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Detach</a:t>
            </a:r>
            <a:r>
              <a:rPr lang="hu-HU" dirty="0"/>
              <a:t> </a:t>
            </a:r>
            <a:r>
              <a:rPr lang="hu-HU" dirty="0" err="1"/>
              <a:t>raw</a:t>
            </a:r>
            <a:r>
              <a:rPr lang="hu-HU" dirty="0"/>
              <a:t> </a:t>
            </a:r>
            <a:r>
              <a:rPr lang="hu-HU" dirty="0" err="1"/>
              <a:t>material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</a:t>
            </a:r>
            <a:r>
              <a:rPr lang="hu-HU" dirty="0" err="1"/>
              <a:t>Resource</a:t>
            </a:r>
            <a:r>
              <a:rPr lang="hu-HU" dirty="0"/>
              <a:t> </a:t>
            </a:r>
            <a:r>
              <a:rPr lang="hu-HU" dirty="0" err="1"/>
              <a:t>consumable</a:t>
            </a:r>
            <a:r>
              <a:rPr lang="hu-HU" dirty="0"/>
              <a:t> </a:t>
            </a:r>
            <a:r>
              <a:rPr lang="hu-HU" dirty="0" err="1"/>
              <a:t>feeder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raw</a:t>
            </a:r>
            <a:r>
              <a:rPr lang="hu-HU" dirty="0"/>
              <a:t> </a:t>
            </a:r>
            <a:r>
              <a:rPr lang="hu-HU" dirty="0" err="1"/>
              <a:t>Material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Transfer</a:t>
            </a:r>
            <a:r>
              <a:rPr lang="hu-HU" dirty="0"/>
              <a:t> </a:t>
            </a:r>
            <a:r>
              <a:rPr lang="hu-HU" dirty="0" err="1"/>
              <a:t>raw</a:t>
            </a:r>
            <a:r>
              <a:rPr lang="hu-HU" dirty="0"/>
              <a:t> </a:t>
            </a:r>
            <a:r>
              <a:rPr lang="hu-HU" dirty="0" err="1"/>
              <a:t>Material</a:t>
            </a:r>
            <a:r>
              <a:rPr lang="hu-HU" dirty="0"/>
              <a:t> (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line </a:t>
            </a:r>
            <a:r>
              <a:rPr lang="hu-HU" dirty="0" err="1"/>
              <a:t>to</a:t>
            </a:r>
            <a:r>
              <a:rPr lang="hu-HU" dirty="0"/>
              <a:t> PSA)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raw</a:t>
            </a:r>
            <a:r>
              <a:rPr lang="hu-HU" dirty="0"/>
              <a:t> </a:t>
            </a:r>
            <a:r>
              <a:rPr lang="hu-HU" dirty="0" err="1"/>
              <a:t>material</a:t>
            </a:r>
            <a:r>
              <a:rPr lang="hu-HU" dirty="0"/>
              <a:t> (</a:t>
            </a:r>
            <a:r>
              <a:rPr lang="hu-HU" dirty="0" err="1"/>
              <a:t>at</a:t>
            </a:r>
            <a:r>
              <a:rPr lang="hu-HU" dirty="0"/>
              <a:t> PSA)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Raw</a:t>
            </a:r>
            <a:r>
              <a:rPr lang="hu-HU" dirty="0"/>
              <a:t> </a:t>
            </a:r>
            <a:r>
              <a:rPr lang="hu-HU" dirty="0" err="1"/>
              <a:t>Materila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Warehouse</a:t>
            </a:r>
            <a:r>
              <a:rPr lang="hu-HU" dirty="0"/>
              <a:t> (</a:t>
            </a:r>
            <a:r>
              <a:rPr lang="hu-HU" dirty="0" err="1"/>
              <a:t>from</a:t>
            </a:r>
            <a:r>
              <a:rPr lang="hu-HU" dirty="0"/>
              <a:t> PSA). SAP </a:t>
            </a:r>
            <a:r>
              <a:rPr lang="hu-HU" dirty="0" err="1"/>
              <a:t>movement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3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AFC061EB-EC77-B142-521F-4B5C43BD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3" y="2468392"/>
            <a:ext cx="5581077" cy="26367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A91B5B-6B5A-900B-41C8-384CB547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6" y="1326581"/>
            <a:ext cx="6580806" cy="9611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F1F356F-D030-CC21-F123-D300CF39A1E6}"/>
              </a:ext>
            </a:extLst>
          </p:cNvPr>
          <p:cNvGrpSpPr/>
          <p:nvPr/>
        </p:nvGrpSpPr>
        <p:grpSpPr>
          <a:xfrm>
            <a:off x="6108686" y="3680075"/>
            <a:ext cx="3254632" cy="2492941"/>
            <a:chOff x="6238224" y="4054158"/>
            <a:chExt cx="3254632" cy="249294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9E3A520-67F5-CA73-4055-215ACFF4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8224" y="4054158"/>
              <a:ext cx="2116506" cy="19768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EF64F99-E2F8-FE28-248F-50215AD80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8446"/>
            <a:stretch/>
          </p:blipFill>
          <p:spPr>
            <a:xfrm>
              <a:off x="7890371" y="4518576"/>
              <a:ext cx="1602485" cy="202852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9319914-4E19-1D7B-E1A1-5C80EF02F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83" y="199592"/>
            <a:ext cx="6580806" cy="9820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527991-2B76-9023-F50E-5ECDD0483966}"/>
              </a:ext>
            </a:extLst>
          </p:cNvPr>
          <p:cNvCxnSpPr>
            <a:cxnSpLocks/>
          </p:cNvCxnSpPr>
          <p:nvPr/>
        </p:nvCxnSpPr>
        <p:spPr>
          <a:xfrm>
            <a:off x="1264922" y="3161597"/>
            <a:ext cx="4975860" cy="98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5E3977-0CAB-4E07-1BFA-9013484DE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1566" y="265433"/>
            <a:ext cx="2502625" cy="27370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08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3BED-3830-3490-A529-1820410F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CD87-9629-A90D-1921-31A1F3BD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1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D854-FC78-CE40-77F3-F83F321C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hu-HU" dirty="0"/>
              <a:t>SFG -&gt; FG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relation</a:t>
            </a:r>
            <a:r>
              <a:rPr lang="hu-HU" dirty="0"/>
              <a:t> </a:t>
            </a:r>
            <a:r>
              <a:rPr lang="hu-HU" dirty="0" err="1"/>
              <a:t>handling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6BDE4-2DBB-7130-483C-68BC6105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38" y="1045962"/>
            <a:ext cx="5410262" cy="2492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43DFF-F57E-25BA-0D1A-C116AE5A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626" y="2690874"/>
            <a:ext cx="6415459" cy="4167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4D5A7-81DE-6FDA-3652-7D6805834653}"/>
              </a:ext>
            </a:extLst>
          </p:cNvPr>
          <p:cNvCxnSpPr>
            <a:cxnSpLocks/>
          </p:cNvCxnSpPr>
          <p:nvPr/>
        </p:nvCxnSpPr>
        <p:spPr>
          <a:xfrm>
            <a:off x="1599795" y="1657204"/>
            <a:ext cx="3839952" cy="188112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5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9B2D-DC12-0A3A-16CA-413E4D75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953"/>
          </a:xfrm>
        </p:spPr>
        <p:txBody>
          <a:bodyPr>
            <a:normAutofit fontScale="90000"/>
          </a:bodyPr>
          <a:lstStyle/>
          <a:p>
            <a:r>
              <a:rPr lang="hu-HU"/>
              <a:t>SFG -&gt; FG Order relation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C7FE-E582-1F38-BDDA-4622DD6F8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078"/>
            <a:ext cx="10515600" cy="54304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1000" dirty="0">
                <a:highlight>
                  <a:srgbClr val="C0C0C0"/>
                </a:highlight>
              </a:rPr>
              <a:t>SFG </a:t>
            </a:r>
            <a:r>
              <a:rPr lang="hu-HU" sz="1000" dirty="0" err="1">
                <a:highlight>
                  <a:srgbClr val="C0C0C0"/>
                </a:highlight>
              </a:rPr>
              <a:t>Order</a:t>
            </a:r>
            <a:r>
              <a:rPr lang="hu-HU" sz="1000" dirty="0">
                <a:highlight>
                  <a:srgbClr val="C0C0C0"/>
                </a:highlight>
              </a:rPr>
              <a:t> </a:t>
            </a:r>
            <a:r>
              <a:rPr lang="hu-HU" sz="1000" dirty="0" err="1">
                <a:highlight>
                  <a:srgbClr val="C0C0C0"/>
                </a:highlight>
              </a:rPr>
              <a:t>release</a:t>
            </a:r>
            <a:r>
              <a:rPr lang="hu-HU" sz="1000" dirty="0">
                <a:highlight>
                  <a:srgbClr val="C0C0C0"/>
                </a:highlight>
              </a:rPr>
              <a:t> in SAP</a:t>
            </a:r>
          </a:p>
          <a:p>
            <a:pPr lvl="1"/>
            <a:r>
              <a:rPr lang="hu-HU" sz="1000" dirty="0" err="1"/>
              <a:t>Normal</a:t>
            </a:r>
            <a:r>
              <a:rPr lang="hu-HU" sz="1000" dirty="0"/>
              <a:t> </a:t>
            </a:r>
            <a:r>
              <a:rPr lang="hu-HU" sz="1000" dirty="0" err="1"/>
              <a:t>execution</a:t>
            </a:r>
            <a:r>
              <a:rPr lang="hu-HU" sz="1000" dirty="0"/>
              <a:t> in MES </a:t>
            </a:r>
            <a:r>
              <a:rPr lang="hu-HU" sz="1000" dirty="0" err="1"/>
              <a:t>untill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last </a:t>
            </a:r>
            <a:r>
              <a:rPr lang="hu-HU" sz="1000" dirty="0" err="1"/>
              <a:t>process</a:t>
            </a:r>
            <a:r>
              <a:rPr lang="hu-HU" sz="1000" dirty="0"/>
              <a:t> </a:t>
            </a:r>
            <a:r>
              <a:rPr lang="hu-HU" sz="1000" dirty="0" err="1"/>
              <a:t>step</a:t>
            </a:r>
            <a:r>
              <a:rPr lang="hu-HU" sz="1000" dirty="0"/>
              <a:t> of </a:t>
            </a:r>
            <a:r>
              <a:rPr lang="hu-HU" sz="1000" dirty="0" err="1"/>
              <a:t>the</a:t>
            </a:r>
            <a:r>
              <a:rPr lang="hu-HU" sz="1000" dirty="0"/>
              <a:t> SAP </a:t>
            </a:r>
            <a:r>
              <a:rPr lang="hu-HU" sz="1000" dirty="0" err="1"/>
              <a:t>routing</a:t>
            </a:r>
            <a:r>
              <a:rPr lang="hu-HU" sz="1000" dirty="0"/>
              <a:t> -&gt; PO Status </a:t>
            </a:r>
            <a:r>
              <a:rPr lang="hu-HU" sz="1000" dirty="0" err="1"/>
              <a:t>Confirmed</a:t>
            </a:r>
            <a:r>
              <a:rPr lang="hu-HU" sz="1000" dirty="0"/>
              <a:t>.</a:t>
            </a:r>
          </a:p>
          <a:p>
            <a:pPr lvl="1"/>
            <a:r>
              <a:rPr lang="hu-HU" sz="1000" dirty="0" err="1"/>
              <a:t>Move</a:t>
            </a:r>
            <a:r>
              <a:rPr lang="hu-HU" sz="1000" dirty="0"/>
              <a:t> MES </a:t>
            </a:r>
            <a:r>
              <a:rPr lang="hu-HU" sz="1000" dirty="0" err="1"/>
              <a:t>Material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an MES </a:t>
            </a:r>
            <a:r>
              <a:rPr lang="hu-HU" sz="1000" dirty="0" err="1"/>
              <a:t>only</a:t>
            </a:r>
            <a:r>
              <a:rPr lang="hu-HU" sz="1000" dirty="0"/>
              <a:t> </a:t>
            </a:r>
            <a:r>
              <a:rPr lang="hu-HU" sz="1000" dirty="0" err="1"/>
              <a:t>Step</a:t>
            </a:r>
            <a:r>
              <a:rPr lang="hu-HU" sz="1000" dirty="0"/>
              <a:t> (</a:t>
            </a:r>
            <a:r>
              <a:rPr lang="hu-HU" sz="1000" dirty="0" err="1"/>
              <a:t>Extension</a:t>
            </a:r>
            <a:r>
              <a:rPr lang="hu-HU" sz="1000" dirty="0"/>
              <a:t> flow).</a:t>
            </a:r>
            <a:br>
              <a:rPr lang="hu-HU" sz="1000" dirty="0"/>
            </a:br>
            <a:r>
              <a:rPr lang="hu-HU" sz="1000" i="1" dirty="0"/>
              <a:t>(</a:t>
            </a:r>
            <a:r>
              <a:rPr lang="hu-HU" sz="1000" i="1" dirty="0" err="1"/>
              <a:t>Materials</a:t>
            </a:r>
            <a:r>
              <a:rPr lang="hu-HU" sz="1000" i="1" dirty="0"/>
              <a:t> of </a:t>
            </a:r>
            <a:r>
              <a:rPr lang="hu-HU" sz="1000" i="1" dirty="0" err="1"/>
              <a:t>the</a:t>
            </a:r>
            <a:r>
              <a:rPr lang="hu-HU" sz="1000" i="1" dirty="0"/>
              <a:t> PO  </a:t>
            </a:r>
            <a:r>
              <a:rPr lang="hu-HU" sz="1000" i="1" dirty="0" err="1"/>
              <a:t>to</a:t>
            </a:r>
            <a:r>
              <a:rPr lang="hu-HU" sz="1000" i="1" dirty="0"/>
              <a:t> be </a:t>
            </a:r>
            <a:r>
              <a:rPr lang="hu-HU" sz="1000" i="1" dirty="0" err="1"/>
              <a:t>combined</a:t>
            </a:r>
            <a:r>
              <a:rPr lang="hu-HU" sz="1000" i="1" dirty="0"/>
              <a:t> </a:t>
            </a:r>
            <a:r>
              <a:rPr lang="hu-HU" sz="1000" i="1" dirty="0" err="1"/>
              <a:t>into</a:t>
            </a:r>
            <a:r>
              <a:rPr lang="hu-HU" sz="1000" i="1" dirty="0"/>
              <a:t> 1 </a:t>
            </a:r>
            <a:r>
              <a:rPr lang="hu-HU" sz="1000" i="1" dirty="0" err="1"/>
              <a:t>or</a:t>
            </a:r>
            <a:r>
              <a:rPr lang="hu-HU" sz="1000" i="1" dirty="0"/>
              <a:t> n, </a:t>
            </a:r>
            <a:r>
              <a:rPr lang="hu-HU" sz="1000" i="1" dirty="0" err="1"/>
              <a:t>dependingon</a:t>
            </a:r>
            <a:r>
              <a:rPr lang="hu-HU" sz="1000" i="1" dirty="0"/>
              <a:t> </a:t>
            </a:r>
            <a:r>
              <a:rPr lang="hu-HU" sz="1000" i="1" dirty="0" err="1"/>
              <a:t>the</a:t>
            </a:r>
            <a:r>
              <a:rPr lang="hu-HU" sz="1000" i="1" dirty="0"/>
              <a:t> </a:t>
            </a:r>
            <a:r>
              <a:rPr lang="hu-HU" sz="1000" i="1" dirty="0" err="1"/>
              <a:t>delivery</a:t>
            </a:r>
            <a:r>
              <a:rPr lang="hu-HU" sz="1000" i="1" dirty="0"/>
              <a:t> </a:t>
            </a:r>
            <a:r>
              <a:rPr lang="hu-HU" sz="1000" i="1" dirty="0" err="1"/>
              <a:t>process</a:t>
            </a:r>
            <a:r>
              <a:rPr lang="hu-HU" sz="1000" i="1" dirty="0"/>
              <a:t> and </a:t>
            </a:r>
            <a:r>
              <a:rPr lang="hu-HU" sz="1000" i="1" dirty="0" err="1"/>
              <a:t>number</a:t>
            </a:r>
            <a:r>
              <a:rPr lang="hu-HU" sz="1000" i="1" dirty="0"/>
              <a:t> of batches </a:t>
            </a:r>
            <a:r>
              <a:rPr lang="hu-HU" sz="1000" i="1" dirty="0" err="1"/>
              <a:t>created</a:t>
            </a:r>
            <a:r>
              <a:rPr lang="hu-HU" sz="1000" i="1" dirty="0"/>
              <a:t> </a:t>
            </a:r>
            <a:r>
              <a:rPr lang="hu-HU" sz="1000" i="1" dirty="0" err="1"/>
              <a:t>during</a:t>
            </a:r>
            <a:r>
              <a:rPr lang="hu-HU" sz="1000" i="1" dirty="0"/>
              <a:t> SAP </a:t>
            </a:r>
            <a:r>
              <a:rPr lang="hu-HU" sz="1000" i="1" dirty="0" err="1"/>
              <a:t>delivery</a:t>
            </a:r>
            <a:r>
              <a:rPr lang="hu-HU" sz="1000" i="1" dirty="0"/>
              <a:t>)</a:t>
            </a:r>
          </a:p>
          <a:p>
            <a:pPr marL="269875" lvl="1" indent="-269875"/>
            <a:r>
              <a:rPr lang="hu-HU" sz="1000" dirty="0" err="1">
                <a:highlight>
                  <a:srgbClr val="C0C0C0"/>
                </a:highlight>
              </a:rPr>
              <a:t>Deliver</a:t>
            </a:r>
            <a:r>
              <a:rPr lang="hu-HU" sz="1000" dirty="0">
                <a:highlight>
                  <a:srgbClr val="C0C0C0"/>
                </a:highlight>
              </a:rPr>
              <a:t> </a:t>
            </a:r>
            <a:r>
              <a:rPr lang="hu-HU" sz="1000" dirty="0" err="1">
                <a:highlight>
                  <a:srgbClr val="C0C0C0"/>
                </a:highlight>
              </a:rPr>
              <a:t>Pord</a:t>
            </a:r>
            <a:r>
              <a:rPr lang="hu-HU" sz="1000" dirty="0">
                <a:highlight>
                  <a:srgbClr val="C0C0C0"/>
                </a:highlight>
              </a:rPr>
              <a:t>. </a:t>
            </a:r>
            <a:r>
              <a:rPr lang="hu-HU" sz="1000" dirty="0" err="1">
                <a:highlight>
                  <a:srgbClr val="C0C0C0"/>
                </a:highlight>
              </a:rPr>
              <a:t>Order</a:t>
            </a:r>
            <a:r>
              <a:rPr lang="hu-HU" sz="1000" dirty="0">
                <a:highlight>
                  <a:srgbClr val="C0C0C0"/>
                </a:highlight>
              </a:rPr>
              <a:t> in SAP, </a:t>
            </a:r>
            <a:r>
              <a:rPr lang="hu-HU" sz="1000" dirty="0" err="1">
                <a:highlight>
                  <a:srgbClr val="C0C0C0"/>
                </a:highlight>
              </a:rPr>
              <a:t>create</a:t>
            </a:r>
            <a:r>
              <a:rPr lang="hu-HU" sz="1000" dirty="0">
                <a:highlight>
                  <a:srgbClr val="C0C0C0"/>
                </a:highlight>
              </a:rPr>
              <a:t> Batch ID(s)</a:t>
            </a:r>
          </a:p>
          <a:p>
            <a:pPr lvl="1"/>
            <a:r>
              <a:rPr lang="hu-HU" sz="1000" dirty="0" err="1"/>
              <a:t>Collect</a:t>
            </a:r>
            <a:r>
              <a:rPr lang="hu-HU" sz="1000" dirty="0"/>
              <a:t> Batch ID </a:t>
            </a:r>
            <a:r>
              <a:rPr lang="hu-HU" sz="1000" dirty="0" err="1"/>
              <a:t>Attribute</a:t>
            </a:r>
            <a:r>
              <a:rPr lang="hu-HU" sz="1000" dirty="0"/>
              <a:t> </a:t>
            </a:r>
            <a:r>
              <a:rPr lang="hu-HU" sz="1000" dirty="0" err="1"/>
              <a:t>for</a:t>
            </a:r>
            <a:r>
              <a:rPr lang="hu-HU" sz="1000" dirty="0"/>
              <a:t> MES </a:t>
            </a:r>
            <a:r>
              <a:rPr lang="hu-HU" sz="1000" dirty="0" err="1"/>
              <a:t>Material</a:t>
            </a:r>
            <a:r>
              <a:rPr lang="hu-HU" sz="1000" dirty="0"/>
              <a:t> </a:t>
            </a:r>
            <a:r>
              <a:rPr lang="hu-HU" sz="1000" dirty="0" err="1"/>
              <a:t>at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Step</a:t>
            </a:r>
            <a:r>
              <a:rPr lang="hu-HU" sz="1000" dirty="0"/>
              <a:t> of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extension</a:t>
            </a:r>
            <a:r>
              <a:rPr lang="hu-HU" sz="1000" dirty="0"/>
              <a:t> flow. </a:t>
            </a:r>
          </a:p>
          <a:p>
            <a:pPr marL="457200" lvl="1" indent="0">
              <a:buNone/>
            </a:pPr>
            <a:endParaRPr lang="hu-HU" sz="1000" dirty="0"/>
          </a:p>
          <a:p>
            <a:pPr marL="457200" lvl="1" indent="0">
              <a:buNone/>
            </a:pPr>
            <a:r>
              <a:rPr lang="hu-HU" sz="1000" dirty="0" err="1">
                <a:solidFill>
                  <a:srgbClr val="FF0000"/>
                </a:solidFill>
              </a:rPr>
              <a:t>Question</a:t>
            </a:r>
            <a:r>
              <a:rPr lang="hu-HU" sz="1000" dirty="0">
                <a:solidFill>
                  <a:srgbClr val="FF0000"/>
                </a:solidFill>
              </a:rPr>
              <a:t> 1 (</a:t>
            </a:r>
            <a:r>
              <a:rPr lang="hu-HU" sz="1000" dirty="0" err="1">
                <a:solidFill>
                  <a:srgbClr val="FF0000"/>
                </a:solidFill>
              </a:rPr>
              <a:t>for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the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current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stage</a:t>
            </a:r>
            <a:r>
              <a:rPr lang="hu-HU" sz="1000" dirty="0">
                <a:solidFill>
                  <a:srgbClr val="FF0000"/>
                </a:solidFill>
              </a:rPr>
              <a:t> of </a:t>
            </a:r>
            <a:r>
              <a:rPr lang="hu-HU" sz="1000" dirty="0" err="1">
                <a:solidFill>
                  <a:srgbClr val="FF0000"/>
                </a:solidFill>
              </a:rPr>
              <a:t>GoLive</a:t>
            </a:r>
            <a:r>
              <a:rPr lang="hu-HU" sz="1000" dirty="0">
                <a:solidFill>
                  <a:srgbClr val="FF0000"/>
                </a:solidFill>
              </a:rPr>
              <a:t>): </a:t>
            </a:r>
            <a:br>
              <a:rPr lang="hu-HU" sz="1000" dirty="0">
                <a:solidFill>
                  <a:srgbClr val="FF0000"/>
                </a:solidFill>
              </a:rPr>
            </a:br>
            <a:r>
              <a:rPr lang="hu-HU" sz="1000" dirty="0">
                <a:solidFill>
                  <a:srgbClr val="FF0000"/>
                </a:solidFill>
              </a:rPr>
              <a:t>	a) The </a:t>
            </a:r>
            <a:r>
              <a:rPr lang="hu-HU" sz="1000" dirty="0" err="1">
                <a:solidFill>
                  <a:srgbClr val="FF0000"/>
                </a:solidFill>
              </a:rPr>
              <a:t>Semi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finished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good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product</a:t>
            </a:r>
            <a:r>
              <a:rPr lang="hu-HU" sz="1000" dirty="0">
                <a:solidFill>
                  <a:srgbClr val="FF0000"/>
                </a:solidFill>
              </a:rPr>
              <a:t> is </a:t>
            </a:r>
            <a:r>
              <a:rPr lang="hu-HU" sz="1000" dirty="0" err="1">
                <a:solidFill>
                  <a:srgbClr val="FF0000"/>
                </a:solidFill>
              </a:rPr>
              <a:t>planned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to</a:t>
            </a:r>
            <a:r>
              <a:rPr lang="hu-HU" sz="1000" dirty="0">
                <a:solidFill>
                  <a:srgbClr val="FF0000"/>
                </a:solidFill>
              </a:rPr>
              <a:t> be </a:t>
            </a:r>
            <a:r>
              <a:rPr lang="hu-HU" sz="1000" dirty="0" err="1">
                <a:solidFill>
                  <a:srgbClr val="FF0000"/>
                </a:solidFill>
              </a:rPr>
              <a:t>used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as</a:t>
            </a:r>
            <a:r>
              <a:rPr lang="hu-HU" sz="1000" dirty="0">
                <a:solidFill>
                  <a:srgbClr val="FF0000"/>
                </a:solidFill>
              </a:rPr>
              <a:t> a </a:t>
            </a:r>
            <a:r>
              <a:rPr lang="hu-HU" sz="1000" dirty="0" err="1">
                <a:solidFill>
                  <a:srgbClr val="FF0000"/>
                </a:solidFill>
              </a:rPr>
              <a:t>consumable</a:t>
            </a:r>
            <a:r>
              <a:rPr lang="hu-HU" sz="1000" dirty="0">
                <a:solidFill>
                  <a:srgbClr val="FF0000"/>
                </a:solidFill>
              </a:rPr>
              <a:t> in </a:t>
            </a:r>
            <a:r>
              <a:rPr lang="hu-HU" sz="1000" dirty="0" err="1">
                <a:solidFill>
                  <a:srgbClr val="FF0000"/>
                </a:solidFill>
              </a:rPr>
              <a:t>the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Finished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good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order</a:t>
            </a:r>
            <a:r>
              <a:rPr lang="hu-HU" sz="1000" dirty="0">
                <a:solidFill>
                  <a:srgbClr val="FF0000"/>
                </a:solidFill>
              </a:rPr>
              <a:t> and </a:t>
            </a:r>
            <a:r>
              <a:rPr lang="hu-HU" sz="1000" dirty="0" err="1">
                <a:solidFill>
                  <a:srgbClr val="FF0000"/>
                </a:solidFill>
              </a:rPr>
              <a:t>validation</a:t>
            </a:r>
            <a:r>
              <a:rPr lang="hu-HU" sz="1000" dirty="0">
                <a:solidFill>
                  <a:srgbClr val="FF0000"/>
                </a:solidFill>
              </a:rPr>
              <a:t> is </a:t>
            </a:r>
            <a:r>
              <a:rPr lang="hu-HU" sz="1000" dirty="0" err="1">
                <a:solidFill>
                  <a:srgbClr val="FF0000"/>
                </a:solidFill>
              </a:rPr>
              <a:t>needed</a:t>
            </a:r>
            <a:r>
              <a:rPr lang="hu-HU" sz="10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 sz="1000" dirty="0"/>
              <a:t> </a:t>
            </a:r>
            <a:r>
              <a:rPr lang="hu-HU" sz="1000" dirty="0" err="1"/>
              <a:t>uniqe</a:t>
            </a:r>
            <a:r>
              <a:rPr lang="hu-HU" sz="1000" dirty="0"/>
              <a:t> MES </a:t>
            </a:r>
            <a:r>
              <a:rPr lang="hu-HU" sz="1000" dirty="0" err="1"/>
              <a:t>Material</a:t>
            </a:r>
            <a:r>
              <a:rPr lang="hu-HU" sz="1000" dirty="0"/>
              <a:t> ID </a:t>
            </a:r>
            <a:r>
              <a:rPr lang="hu-HU" sz="1000" dirty="0" err="1"/>
              <a:t>to</a:t>
            </a:r>
            <a:r>
              <a:rPr lang="hu-HU" sz="1000" dirty="0"/>
              <a:t> be </a:t>
            </a:r>
            <a:r>
              <a:rPr lang="hu-HU" sz="1000" dirty="0" err="1"/>
              <a:t>generated</a:t>
            </a:r>
            <a:r>
              <a:rPr lang="hu-HU" sz="1000" dirty="0"/>
              <a:t> and </a:t>
            </a:r>
            <a:r>
              <a:rPr lang="hu-HU" sz="1000" dirty="0" err="1"/>
              <a:t>applied</a:t>
            </a:r>
            <a:r>
              <a:rPr lang="hu-HU" sz="1000" dirty="0"/>
              <a:t> </a:t>
            </a:r>
            <a:r>
              <a:rPr lang="hu-HU" sz="1000" dirty="0" err="1"/>
              <a:t>as</a:t>
            </a:r>
            <a:r>
              <a:rPr lang="hu-HU" sz="1000" dirty="0"/>
              <a:t> a </a:t>
            </a:r>
            <a:r>
              <a:rPr lang="hu-HU" sz="1000" dirty="0" err="1"/>
              <a:t>label</a:t>
            </a:r>
            <a:r>
              <a:rPr lang="hu-HU" sz="1000" dirty="0"/>
              <a:t>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/>
              <a:t> packaging of </a:t>
            </a:r>
            <a:r>
              <a:rPr lang="hu-HU" sz="1000" dirty="0" err="1"/>
              <a:t>the</a:t>
            </a:r>
            <a:r>
              <a:rPr lang="hu-HU" sz="1000" dirty="0"/>
              <a:t> batch, </a:t>
            </a:r>
            <a:r>
              <a:rPr lang="hu-HU" sz="1000" dirty="0" err="1"/>
              <a:t>together</a:t>
            </a:r>
            <a:r>
              <a:rPr lang="hu-HU" sz="1000" dirty="0"/>
              <a:t> </a:t>
            </a:r>
            <a:r>
              <a:rPr lang="hu-HU" sz="1000" dirty="0" err="1"/>
              <a:t>with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Batch </a:t>
            </a:r>
            <a:r>
              <a:rPr lang="hu-HU" sz="1000" dirty="0" err="1"/>
              <a:t>number</a:t>
            </a:r>
            <a:r>
              <a:rPr lang="hu-HU" sz="1000" dirty="0"/>
              <a:t>.</a:t>
            </a:r>
            <a:br>
              <a:rPr lang="hu-HU" sz="1000" dirty="0">
                <a:solidFill>
                  <a:srgbClr val="FF0000"/>
                </a:solidFill>
              </a:rPr>
            </a:br>
            <a:r>
              <a:rPr lang="hu-HU" sz="1000" dirty="0">
                <a:solidFill>
                  <a:srgbClr val="FF0000"/>
                </a:solidFill>
              </a:rPr>
              <a:t>	b) </a:t>
            </a:r>
            <a:r>
              <a:rPr lang="hu-HU" sz="1000" dirty="0" err="1">
                <a:solidFill>
                  <a:srgbClr val="FF0000"/>
                </a:solidFill>
              </a:rPr>
              <a:t>Or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will</a:t>
            </a:r>
            <a:r>
              <a:rPr lang="hu-HU" sz="1000" dirty="0">
                <a:solidFill>
                  <a:srgbClr val="FF0000"/>
                </a:solidFill>
              </a:rPr>
              <a:t> be </a:t>
            </a:r>
            <a:r>
              <a:rPr lang="hu-HU" sz="1000" dirty="0" err="1">
                <a:solidFill>
                  <a:srgbClr val="FF0000"/>
                </a:solidFill>
              </a:rPr>
              <a:t>Reference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item</a:t>
            </a:r>
            <a:r>
              <a:rPr lang="hu-HU" sz="1000" dirty="0">
                <a:solidFill>
                  <a:srgbClr val="FF0000"/>
                </a:solidFill>
              </a:rPr>
              <a:t> in </a:t>
            </a:r>
            <a:r>
              <a:rPr lang="hu-HU" sz="1000" dirty="0" err="1">
                <a:solidFill>
                  <a:srgbClr val="FF0000"/>
                </a:solidFill>
              </a:rPr>
              <a:t>the</a:t>
            </a:r>
            <a:r>
              <a:rPr lang="hu-HU" sz="1000" dirty="0">
                <a:solidFill>
                  <a:srgbClr val="FF0000"/>
                </a:solidFill>
              </a:rPr>
              <a:t> MES BOM of </a:t>
            </a:r>
            <a:r>
              <a:rPr lang="hu-HU" sz="1000" dirty="0" err="1">
                <a:solidFill>
                  <a:srgbClr val="FF0000"/>
                </a:solidFill>
              </a:rPr>
              <a:t>the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Finished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good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order</a:t>
            </a:r>
            <a:r>
              <a:rPr lang="hu-HU" sz="10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 sz="1000" dirty="0"/>
              <a:t> no </a:t>
            </a:r>
            <a:r>
              <a:rPr lang="hu-HU" sz="1000" dirty="0" err="1"/>
              <a:t>need</a:t>
            </a:r>
            <a:r>
              <a:rPr lang="hu-HU" sz="1000" dirty="0"/>
              <a:t>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uniqe</a:t>
            </a:r>
            <a:r>
              <a:rPr lang="hu-HU" sz="1000" dirty="0"/>
              <a:t> MES </a:t>
            </a:r>
            <a:r>
              <a:rPr lang="hu-HU" sz="1000" dirty="0" err="1"/>
              <a:t>Material</a:t>
            </a:r>
            <a:r>
              <a:rPr lang="hu-HU" sz="1000" dirty="0"/>
              <a:t> ID </a:t>
            </a:r>
          </a:p>
          <a:p>
            <a:pPr marL="457200" lvl="1" indent="0">
              <a:buNone/>
            </a:pPr>
            <a:endParaRPr lang="hu-HU" sz="1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Question</a:t>
            </a:r>
            <a:r>
              <a:rPr lang="hu-HU" sz="1000" dirty="0">
                <a:solidFill>
                  <a:srgbClr val="FF0000"/>
                </a:solidFill>
              </a:rPr>
              <a:t> 2 :</a:t>
            </a:r>
          </a:p>
          <a:p>
            <a:pPr marL="457200" lvl="1" indent="0">
              <a:buNone/>
            </a:pPr>
            <a:r>
              <a:rPr lang="hu-HU" sz="1000" dirty="0">
                <a:solidFill>
                  <a:srgbClr val="FF0000"/>
                </a:solidFill>
              </a:rPr>
              <a:t>	a) </a:t>
            </a:r>
            <a:r>
              <a:rPr lang="hu-HU" sz="1000" dirty="0" err="1">
                <a:solidFill>
                  <a:srgbClr val="FF0000"/>
                </a:solidFill>
              </a:rPr>
              <a:t>Semi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finished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good</a:t>
            </a:r>
            <a:r>
              <a:rPr lang="hu-HU" sz="1000" dirty="0">
                <a:solidFill>
                  <a:srgbClr val="FF0000"/>
                </a:solidFill>
              </a:rPr>
              <a:t> batch </a:t>
            </a:r>
            <a:r>
              <a:rPr lang="hu-HU" sz="1000" dirty="0" err="1">
                <a:solidFill>
                  <a:srgbClr val="FF0000"/>
                </a:solidFill>
              </a:rPr>
              <a:t>remains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at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the</a:t>
            </a:r>
            <a:r>
              <a:rPr lang="hu-HU" sz="1000" dirty="0">
                <a:solidFill>
                  <a:srgbClr val="FF0000"/>
                </a:solidFill>
              </a:rPr>
              <a:t> shop </a:t>
            </a:r>
            <a:r>
              <a:rPr lang="hu-HU" sz="1000" dirty="0" err="1">
                <a:solidFill>
                  <a:srgbClr val="FF0000"/>
                </a:solidFill>
              </a:rPr>
              <a:t>floor</a:t>
            </a:r>
            <a:r>
              <a:rPr lang="hu-HU" sz="1000" dirty="0">
                <a:solidFill>
                  <a:srgbClr val="FF0000"/>
                </a:solidFill>
              </a:rPr>
              <a:t> (PSA)?</a:t>
            </a:r>
          </a:p>
          <a:p>
            <a:pPr lvl="1"/>
            <a:r>
              <a:rPr lang="hu-HU" sz="1000" dirty="0" err="1"/>
              <a:t>Store</a:t>
            </a:r>
            <a:r>
              <a:rPr lang="hu-HU" sz="1000" dirty="0"/>
              <a:t> MES </a:t>
            </a:r>
            <a:r>
              <a:rPr lang="hu-HU" sz="1000" dirty="0" err="1"/>
              <a:t>Material</a:t>
            </a:r>
            <a:r>
              <a:rPr lang="hu-HU" sz="1000" dirty="0"/>
              <a:t> in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same</a:t>
            </a:r>
            <a:r>
              <a:rPr lang="hu-HU" sz="1000" dirty="0"/>
              <a:t> (</a:t>
            </a:r>
            <a:r>
              <a:rPr lang="hu-HU" sz="1000" dirty="0" err="1"/>
              <a:t>or</a:t>
            </a:r>
            <a:r>
              <a:rPr lang="hu-HU" sz="1000" dirty="0"/>
              <a:t> </a:t>
            </a:r>
            <a:r>
              <a:rPr lang="hu-HU" sz="1000" dirty="0" err="1"/>
              <a:t>better</a:t>
            </a:r>
            <a:r>
              <a:rPr lang="hu-HU" sz="1000" dirty="0"/>
              <a:t> in a </a:t>
            </a:r>
            <a:r>
              <a:rPr lang="hu-HU" sz="1000" dirty="0" err="1"/>
              <a:t>seperate</a:t>
            </a:r>
            <a:r>
              <a:rPr lang="hu-HU" sz="1000" dirty="0"/>
              <a:t>) </a:t>
            </a:r>
            <a:r>
              <a:rPr lang="hu-HU" sz="1000" dirty="0" err="1"/>
              <a:t>Step</a:t>
            </a:r>
            <a:r>
              <a:rPr lang="hu-HU" sz="1000" dirty="0"/>
              <a:t> of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same</a:t>
            </a:r>
            <a:r>
              <a:rPr lang="hu-HU" sz="1000" dirty="0"/>
              <a:t> </a:t>
            </a:r>
            <a:r>
              <a:rPr lang="hu-HU" sz="1000" dirty="0" err="1"/>
              <a:t>extension</a:t>
            </a:r>
            <a:r>
              <a:rPr lang="hu-HU" sz="1000" dirty="0"/>
              <a:t> flow – „</a:t>
            </a:r>
            <a:r>
              <a:rPr lang="hu-HU" sz="1000" dirty="0" err="1"/>
              <a:t>stock</a:t>
            </a:r>
            <a:r>
              <a:rPr lang="hu-HU" sz="1000" dirty="0"/>
              <a:t> </a:t>
            </a:r>
            <a:r>
              <a:rPr lang="hu-HU" sz="1000" dirty="0" err="1"/>
              <a:t>creation</a:t>
            </a:r>
            <a:r>
              <a:rPr lang="hu-HU" sz="1000" dirty="0"/>
              <a:t>”</a:t>
            </a:r>
            <a:endParaRPr lang="hu-HU" sz="1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hu-HU" sz="1000" dirty="0">
                <a:solidFill>
                  <a:srgbClr val="FF0000"/>
                </a:solidFill>
              </a:rPr>
              <a:t>	b) </a:t>
            </a:r>
            <a:r>
              <a:rPr lang="hu-HU" sz="1000" dirty="0" err="1">
                <a:solidFill>
                  <a:srgbClr val="FF0000"/>
                </a:solidFill>
              </a:rPr>
              <a:t>Semi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finished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good</a:t>
            </a:r>
            <a:r>
              <a:rPr lang="hu-HU" sz="1000" dirty="0">
                <a:solidFill>
                  <a:srgbClr val="FF0000"/>
                </a:solidFill>
              </a:rPr>
              <a:t> batch is </a:t>
            </a:r>
            <a:r>
              <a:rPr lang="hu-HU" sz="1000" dirty="0" err="1">
                <a:solidFill>
                  <a:srgbClr val="FF0000"/>
                </a:solidFill>
              </a:rPr>
              <a:t>delivered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to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the</a:t>
            </a:r>
            <a:r>
              <a:rPr lang="hu-HU" sz="1000" dirty="0">
                <a:solidFill>
                  <a:srgbClr val="FF0000"/>
                </a:solidFill>
              </a:rPr>
              <a:t> </a:t>
            </a:r>
            <a:r>
              <a:rPr lang="hu-HU" sz="1000" dirty="0" err="1">
                <a:solidFill>
                  <a:srgbClr val="FF0000"/>
                </a:solidFill>
              </a:rPr>
              <a:t>warehouse</a:t>
            </a:r>
            <a:r>
              <a:rPr lang="hu-HU" sz="10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 sz="1000" dirty="0"/>
              <a:t>	</a:t>
            </a:r>
            <a:r>
              <a:rPr lang="hu-HU" sz="1000" dirty="0" err="1"/>
              <a:t>Ship</a:t>
            </a:r>
            <a:r>
              <a:rPr lang="hu-HU" sz="1000" dirty="0"/>
              <a:t> MES </a:t>
            </a:r>
            <a:r>
              <a:rPr lang="hu-HU" sz="1000" dirty="0" err="1"/>
              <a:t>material</a:t>
            </a:r>
            <a:r>
              <a:rPr lang="hu-HU" sz="1000" dirty="0"/>
              <a:t> </a:t>
            </a:r>
            <a:r>
              <a:rPr lang="hu-HU" sz="1000" dirty="0" err="1"/>
              <a:t>for</a:t>
            </a:r>
            <a:r>
              <a:rPr lang="hu-HU" sz="1000" dirty="0"/>
              <a:t> „</a:t>
            </a:r>
            <a:r>
              <a:rPr lang="hu-HU" sz="1000" dirty="0" err="1"/>
              <a:t>Warehouse</a:t>
            </a:r>
            <a:r>
              <a:rPr lang="hu-HU" sz="1000" dirty="0"/>
              <a:t>” (MES </a:t>
            </a:r>
            <a:r>
              <a:rPr lang="hu-HU" sz="1000" dirty="0" err="1"/>
              <a:t>Facility</a:t>
            </a:r>
            <a:r>
              <a:rPr lang="hu-HU" sz="1000" dirty="0"/>
              <a:t>) – „</a:t>
            </a:r>
            <a:r>
              <a:rPr lang="hu-HU" sz="1000" dirty="0" err="1"/>
              <a:t>stock</a:t>
            </a:r>
            <a:r>
              <a:rPr lang="hu-HU" sz="1000" dirty="0"/>
              <a:t> </a:t>
            </a:r>
            <a:r>
              <a:rPr lang="hu-HU" sz="1000" dirty="0" err="1"/>
              <a:t>creation</a:t>
            </a:r>
            <a:r>
              <a:rPr lang="hu-HU" sz="1000" dirty="0"/>
              <a:t>” </a:t>
            </a:r>
            <a:r>
              <a:rPr lang="hu-HU" sz="1000" dirty="0" err="1"/>
              <a:t>with</a:t>
            </a:r>
            <a:r>
              <a:rPr lang="hu-HU" sz="1000" dirty="0"/>
              <a:t> </a:t>
            </a:r>
            <a:r>
              <a:rPr lang="hu-HU" sz="1000"/>
              <a:t>Terminate on</a:t>
            </a:r>
            <a:r>
              <a:rPr lang="hu-HU" sz="1000" dirty="0"/>
              <a:t> </a:t>
            </a:r>
            <a:r>
              <a:rPr lang="hu-HU" sz="1000" dirty="0" err="1"/>
              <a:t>ship</a:t>
            </a:r>
            <a:r>
              <a:rPr lang="hu-HU" sz="1000" dirty="0"/>
              <a:t> </a:t>
            </a:r>
            <a:r>
              <a:rPr lang="hu-HU" sz="1000" dirty="0" err="1"/>
              <a:t>setting</a:t>
            </a:r>
            <a:endParaRPr lang="hu-HU" sz="1000" dirty="0"/>
          </a:p>
          <a:p>
            <a:pPr marL="269875" lvl="1" indent="-269875"/>
            <a:r>
              <a:rPr lang="hu-HU" sz="1000" dirty="0">
                <a:highlight>
                  <a:srgbClr val="C0C0C0"/>
                </a:highlight>
              </a:rPr>
              <a:t>In </a:t>
            </a:r>
            <a:r>
              <a:rPr lang="hu-HU" sz="1000" dirty="0" err="1">
                <a:highlight>
                  <a:srgbClr val="C0C0C0"/>
                </a:highlight>
              </a:rPr>
              <a:t>this</a:t>
            </a:r>
            <a:r>
              <a:rPr lang="hu-HU" sz="1000" dirty="0">
                <a:highlight>
                  <a:srgbClr val="C0C0C0"/>
                </a:highlight>
              </a:rPr>
              <a:t> </a:t>
            </a:r>
            <a:r>
              <a:rPr lang="hu-HU" sz="1000" dirty="0" err="1">
                <a:highlight>
                  <a:srgbClr val="C0C0C0"/>
                </a:highlight>
              </a:rPr>
              <a:t>case</a:t>
            </a:r>
            <a:r>
              <a:rPr lang="hu-HU" sz="1000" dirty="0">
                <a:highlight>
                  <a:srgbClr val="C0C0C0"/>
                </a:highlight>
              </a:rPr>
              <a:t> </a:t>
            </a:r>
            <a:r>
              <a:rPr lang="hu-HU" sz="1000" dirty="0" err="1">
                <a:highlight>
                  <a:srgbClr val="C0C0C0"/>
                </a:highlight>
              </a:rPr>
              <a:t>the</a:t>
            </a:r>
            <a:r>
              <a:rPr lang="hu-HU" sz="1000" dirty="0">
                <a:highlight>
                  <a:srgbClr val="C0C0C0"/>
                </a:highlight>
              </a:rPr>
              <a:t> SAP </a:t>
            </a:r>
            <a:r>
              <a:rPr lang="hu-HU" sz="1000" dirty="0" err="1">
                <a:highlight>
                  <a:srgbClr val="C0C0C0"/>
                </a:highlight>
              </a:rPr>
              <a:t>material</a:t>
            </a:r>
            <a:r>
              <a:rPr lang="hu-HU" sz="1000" dirty="0">
                <a:highlight>
                  <a:srgbClr val="C0C0C0"/>
                </a:highlight>
              </a:rPr>
              <a:t> </a:t>
            </a:r>
            <a:r>
              <a:rPr lang="hu-HU" sz="1000" dirty="0" err="1">
                <a:highlight>
                  <a:srgbClr val="C0C0C0"/>
                </a:highlight>
              </a:rPr>
              <a:t>movement</a:t>
            </a:r>
            <a:r>
              <a:rPr lang="hu-HU" sz="1000" dirty="0">
                <a:highlight>
                  <a:srgbClr val="C0C0C0"/>
                </a:highlight>
              </a:rPr>
              <a:t> </a:t>
            </a:r>
            <a:r>
              <a:rPr lang="hu-HU" sz="1000" dirty="0" err="1">
                <a:highlight>
                  <a:srgbClr val="C0C0C0"/>
                </a:highlight>
              </a:rPr>
              <a:t>to</a:t>
            </a:r>
            <a:r>
              <a:rPr lang="hu-HU" sz="1000" dirty="0">
                <a:highlight>
                  <a:srgbClr val="C0C0C0"/>
                </a:highlight>
              </a:rPr>
              <a:t> be </a:t>
            </a:r>
            <a:r>
              <a:rPr lang="hu-HU" sz="1000" dirty="0" err="1">
                <a:highlight>
                  <a:srgbClr val="C0C0C0"/>
                </a:highlight>
              </a:rPr>
              <a:t>done</a:t>
            </a:r>
            <a:r>
              <a:rPr lang="hu-HU" sz="1000" dirty="0">
                <a:highlight>
                  <a:srgbClr val="C0C0C0"/>
                </a:highlight>
              </a:rPr>
              <a:t> </a:t>
            </a:r>
            <a:r>
              <a:rPr lang="hu-HU" sz="1000" dirty="0" err="1">
                <a:highlight>
                  <a:srgbClr val="C0C0C0"/>
                </a:highlight>
              </a:rPr>
              <a:t>as</a:t>
            </a:r>
            <a:r>
              <a:rPr lang="hu-HU" sz="1000" dirty="0">
                <a:highlight>
                  <a:srgbClr val="C0C0C0"/>
                </a:highlight>
              </a:rPr>
              <a:t> </a:t>
            </a:r>
            <a:r>
              <a:rPr lang="hu-HU" sz="1000" dirty="0" err="1">
                <a:highlight>
                  <a:srgbClr val="C0C0C0"/>
                </a:highlight>
              </a:rPr>
              <a:t>well</a:t>
            </a:r>
            <a:r>
              <a:rPr lang="hu-HU" sz="1000" dirty="0">
                <a:highlight>
                  <a:srgbClr val="C0C0C0"/>
                </a:highlight>
              </a:rPr>
              <a:t> </a:t>
            </a:r>
            <a:r>
              <a:rPr lang="hu-HU" sz="1000" dirty="0" err="1">
                <a:highlight>
                  <a:srgbClr val="C0C0C0"/>
                </a:highlight>
              </a:rPr>
              <a:t>seperately</a:t>
            </a:r>
            <a:r>
              <a:rPr lang="hu-HU" sz="1000" dirty="0">
                <a:highlight>
                  <a:srgbClr val="C0C0C0"/>
                </a:highlight>
              </a:rPr>
              <a:t>.</a:t>
            </a:r>
          </a:p>
          <a:p>
            <a:pPr marL="457200" lvl="1" indent="0">
              <a:buNone/>
            </a:pPr>
            <a:r>
              <a:rPr lang="hu-HU" sz="1000" i="1" dirty="0"/>
              <a:t>	In </a:t>
            </a:r>
            <a:r>
              <a:rPr lang="hu-HU" sz="1000" i="1" dirty="0" err="1"/>
              <a:t>case</a:t>
            </a:r>
            <a:r>
              <a:rPr lang="hu-HU" sz="1000" i="1" dirty="0"/>
              <a:t> </a:t>
            </a:r>
            <a:r>
              <a:rPr lang="hu-HU" sz="1000" i="1" dirty="0">
                <a:solidFill>
                  <a:srgbClr val="FF0000"/>
                </a:solidFill>
              </a:rPr>
              <a:t>Q1/a</a:t>
            </a:r>
            <a:r>
              <a:rPr lang="hu-HU" sz="1000" i="1" dirty="0"/>
              <a:t> </a:t>
            </a:r>
            <a:r>
              <a:rPr lang="hu-HU" sz="1000" i="1" dirty="0" err="1"/>
              <a:t>option</a:t>
            </a:r>
            <a:r>
              <a:rPr lang="hu-HU" sz="1000" i="1" dirty="0"/>
              <a:t> </a:t>
            </a:r>
            <a:r>
              <a:rPr lang="hu-HU" sz="1000" i="1" dirty="0" err="1"/>
              <a:t>the</a:t>
            </a:r>
            <a:r>
              <a:rPr lang="hu-HU" sz="1000" i="1" dirty="0"/>
              <a:t> </a:t>
            </a:r>
            <a:r>
              <a:rPr lang="hu-HU" sz="1000" i="1" dirty="0" err="1"/>
              <a:t>packaging</a:t>
            </a:r>
            <a:r>
              <a:rPr lang="hu-HU" sz="1000" i="1" dirty="0"/>
              <a:t> </a:t>
            </a:r>
            <a:r>
              <a:rPr lang="hu-HU" sz="1000" i="1" dirty="0" err="1"/>
              <a:t>will</a:t>
            </a:r>
            <a:r>
              <a:rPr lang="hu-HU" sz="1000" i="1" dirty="0"/>
              <a:t> </a:t>
            </a:r>
            <a:r>
              <a:rPr lang="hu-HU" sz="1000" i="1" dirty="0" err="1"/>
              <a:t>contain</a:t>
            </a:r>
            <a:r>
              <a:rPr lang="hu-HU" sz="1000" i="1" dirty="0"/>
              <a:t> </a:t>
            </a:r>
            <a:r>
              <a:rPr lang="hu-HU" sz="1000" i="1" dirty="0" err="1"/>
              <a:t>the</a:t>
            </a:r>
            <a:r>
              <a:rPr lang="hu-HU" sz="1000" i="1" dirty="0"/>
              <a:t> </a:t>
            </a:r>
            <a:r>
              <a:rPr lang="hu-HU" sz="1000" i="1" dirty="0" err="1"/>
              <a:t>uniqe</a:t>
            </a:r>
            <a:r>
              <a:rPr lang="hu-HU" sz="1000" i="1" dirty="0"/>
              <a:t> MES </a:t>
            </a:r>
            <a:r>
              <a:rPr lang="hu-HU" sz="1000" i="1" dirty="0" err="1"/>
              <a:t>Material</a:t>
            </a:r>
            <a:r>
              <a:rPr lang="hu-HU" sz="1000" i="1" dirty="0"/>
              <a:t> ID </a:t>
            </a:r>
            <a:r>
              <a:rPr lang="hu-HU" sz="1000" i="1" dirty="0" err="1"/>
              <a:t>what</a:t>
            </a:r>
            <a:r>
              <a:rPr lang="hu-HU" sz="1000" i="1" dirty="0"/>
              <a:t> </a:t>
            </a:r>
            <a:r>
              <a:rPr lang="hu-HU" sz="1000" i="1" dirty="0" err="1"/>
              <a:t>can</a:t>
            </a:r>
            <a:r>
              <a:rPr lang="hu-HU" sz="1000" i="1" dirty="0"/>
              <a:t> be </a:t>
            </a:r>
            <a:r>
              <a:rPr lang="hu-HU" sz="1000" i="1"/>
              <a:t>resused/(unterminate?) </a:t>
            </a:r>
            <a:r>
              <a:rPr lang="hu-HU" sz="1000" i="1" dirty="0" err="1"/>
              <a:t>later</a:t>
            </a:r>
            <a:r>
              <a:rPr lang="hu-HU" sz="1000" i="1" dirty="0"/>
              <a:t>, </a:t>
            </a:r>
            <a:r>
              <a:rPr lang="hu-HU" sz="1000" i="1" dirty="0" err="1"/>
              <a:t>once</a:t>
            </a:r>
            <a:r>
              <a:rPr lang="hu-HU" sz="1000" i="1" dirty="0"/>
              <a:t> </a:t>
            </a:r>
            <a:r>
              <a:rPr lang="hu-HU" sz="1000" i="1" dirty="0" err="1"/>
              <a:t>it</a:t>
            </a:r>
            <a:r>
              <a:rPr lang="hu-HU" sz="1000" i="1" dirty="0"/>
              <a:t> </a:t>
            </a:r>
            <a:r>
              <a:rPr lang="hu-HU" sz="1000" i="1" dirty="0" err="1"/>
              <a:t>returns</a:t>
            </a:r>
            <a:r>
              <a:rPr lang="hu-HU" sz="1000" i="1" dirty="0"/>
              <a:t> </a:t>
            </a:r>
            <a:r>
              <a:rPr lang="hu-HU" sz="1000" i="1" dirty="0" err="1"/>
              <a:t>to</a:t>
            </a:r>
            <a:r>
              <a:rPr lang="hu-HU" sz="1000" i="1" dirty="0"/>
              <a:t> </a:t>
            </a:r>
            <a:r>
              <a:rPr lang="hu-HU" sz="1000" i="1" dirty="0" err="1"/>
              <a:t>the</a:t>
            </a:r>
            <a:r>
              <a:rPr lang="hu-HU" sz="1000" i="1" dirty="0"/>
              <a:t> </a:t>
            </a:r>
            <a:r>
              <a:rPr lang="hu-HU" sz="1000" i="1" dirty="0" err="1"/>
              <a:t>production</a:t>
            </a:r>
            <a:r>
              <a:rPr lang="hu-HU" sz="1000" i="1" dirty="0"/>
              <a:t> </a:t>
            </a:r>
            <a:r>
              <a:rPr lang="hu-HU" sz="1000" i="1" dirty="0" err="1"/>
              <a:t>for</a:t>
            </a:r>
            <a:r>
              <a:rPr lang="hu-HU" sz="1000" i="1" dirty="0"/>
              <a:t> </a:t>
            </a:r>
            <a:r>
              <a:rPr lang="hu-HU" sz="1000" i="1" dirty="0" err="1"/>
              <a:t>usage</a:t>
            </a:r>
            <a:r>
              <a:rPr lang="hu-HU" sz="1000" i="1" dirty="0"/>
              <a:t> </a:t>
            </a:r>
            <a:r>
              <a:rPr lang="hu-HU" sz="1000" i="1" dirty="0">
                <a:solidFill>
                  <a:srgbClr val="0070C0"/>
                </a:solidFill>
              </a:rPr>
              <a:t>(</a:t>
            </a:r>
            <a:r>
              <a:rPr lang="hu-HU" sz="1000" i="1" dirty="0" err="1">
                <a:solidFill>
                  <a:srgbClr val="0070C0"/>
                </a:solidFill>
              </a:rPr>
              <a:t>should</a:t>
            </a:r>
            <a:r>
              <a:rPr lang="hu-HU" sz="1000" i="1" dirty="0">
                <a:solidFill>
                  <a:srgbClr val="0070C0"/>
                </a:solidFill>
              </a:rPr>
              <a:t> be tested </a:t>
            </a:r>
            <a:r>
              <a:rPr lang="hu-HU" sz="1000" i="1" dirty="0" err="1">
                <a:solidFill>
                  <a:srgbClr val="0070C0"/>
                </a:solidFill>
              </a:rPr>
              <a:t>if</a:t>
            </a:r>
            <a:r>
              <a:rPr lang="hu-HU" sz="1000" i="1" dirty="0">
                <a:solidFill>
                  <a:srgbClr val="0070C0"/>
                </a:solidFill>
              </a:rPr>
              <a:t> </a:t>
            </a:r>
            <a:r>
              <a:rPr lang="hu-HU" sz="1000" i="1" dirty="0" err="1">
                <a:solidFill>
                  <a:srgbClr val="0070C0"/>
                </a:solidFill>
              </a:rPr>
              <a:t>this</a:t>
            </a:r>
            <a:r>
              <a:rPr lang="hu-HU" sz="1000" i="1" dirty="0">
                <a:solidFill>
                  <a:srgbClr val="0070C0"/>
                </a:solidFill>
              </a:rPr>
              <a:t> </a:t>
            </a:r>
            <a:r>
              <a:rPr lang="hu-HU" sz="1000" i="1" dirty="0" err="1">
                <a:solidFill>
                  <a:srgbClr val="0070C0"/>
                </a:solidFill>
              </a:rPr>
              <a:t>kind</a:t>
            </a:r>
            <a:r>
              <a:rPr lang="hu-HU" sz="1000" i="1" dirty="0">
                <a:solidFill>
                  <a:srgbClr val="0070C0"/>
                </a:solidFill>
              </a:rPr>
              <a:t> of </a:t>
            </a:r>
            <a:r>
              <a:rPr lang="hu-HU" sz="1000" i="1" dirty="0" err="1">
                <a:solidFill>
                  <a:srgbClr val="0070C0"/>
                </a:solidFill>
              </a:rPr>
              <a:t>Material</a:t>
            </a:r>
            <a:r>
              <a:rPr lang="hu-HU" sz="1000" i="1" dirty="0">
                <a:solidFill>
                  <a:srgbClr val="0070C0"/>
                </a:solidFill>
              </a:rPr>
              <a:t> </a:t>
            </a:r>
            <a:r>
              <a:rPr lang="hu-HU" sz="1000" i="1" dirty="0" err="1">
                <a:solidFill>
                  <a:srgbClr val="0070C0"/>
                </a:solidFill>
              </a:rPr>
              <a:t>can</a:t>
            </a:r>
            <a:r>
              <a:rPr lang="hu-HU" sz="1000" i="1" dirty="0">
                <a:solidFill>
                  <a:srgbClr val="0070C0"/>
                </a:solidFill>
              </a:rPr>
              <a:t> be </a:t>
            </a:r>
            <a:r>
              <a:rPr lang="hu-HU" sz="1000" i="1" dirty="0" err="1">
                <a:solidFill>
                  <a:srgbClr val="0070C0"/>
                </a:solidFill>
              </a:rPr>
              <a:t>used</a:t>
            </a:r>
            <a:r>
              <a:rPr lang="hu-HU" sz="1000" i="1" dirty="0">
                <a:solidFill>
                  <a:srgbClr val="0070C0"/>
                </a:solidFill>
              </a:rPr>
              <a:t> </a:t>
            </a:r>
            <a:r>
              <a:rPr lang="hu-HU" sz="1000" i="1" dirty="0" err="1">
                <a:solidFill>
                  <a:srgbClr val="0070C0"/>
                </a:solidFill>
              </a:rPr>
              <a:t>as</a:t>
            </a:r>
            <a:r>
              <a:rPr lang="hu-HU" sz="1000" i="1" dirty="0">
                <a:solidFill>
                  <a:srgbClr val="0070C0"/>
                </a:solidFill>
              </a:rPr>
              <a:t> a </a:t>
            </a:r>
            <a:r>
              <a:rPr lang="hu-HU" sz="1000" i="1" dirty="0" err="1">
                <a:solidFill>
                  <a:srgbClr val="0070C0"/>
                </a:solidFill>
              </a:rPr>
              <a:t>consumable</a:t>
            </a:r>
            <a:r>
              <a:rPr lang="hu-HU" sz="1000" i="1" dirty="0">
                <a:solidFill>
                  <a:srgbClr val="0070C0"/>
                </a:solidFill>
              </a:rPr>
              <a:t> in MES?)</a:t>
            </a:r>
          </a:p>
          <a:p>
            <a:pPr marL="457200" lvl="1" indent="0">
              <a:buNone/>
            </a:pPr>
            <a:endParaRPr lang="hu-HU" sz="1000" i="1" dirty="0">
              <a:solidFill>
                <a:srgbClr val="0070C0"/>
              </a:solidFill>
            </a:endParaRPr>
          </a:p>
          <a:p>
            <a:r>
              <a:rPr lang="hu-HU" sz="1000" dirty="0">
                <a:highlight>
                  <a:srgbClr val="C0C0C0"/>
                </a:highlight>
              </a:rPr>
              <a:t>FG </a:t>
            </a:r>
            <a:r>
              <a:rPr lang="hu-HU" sz="1000" dirty="0" err="1">
                <a:highlight>
                  <a:srgbClr val="C0C0C0"/>
                </a:highlight>
              </a:rPr>
              <a:t>Order</a:t>
            </a:r>
            <a:r>
              <a:rPr lang="hu-HU" sz="1000" dirty="0">
                <a:highlight>
                  <a:srgbClr val="C0C0C0"/>
                </a:highlight>
              </a:rPr>
              <a:t> </a:t>
            </a:r>
            <a:r>
              <a:rPr lang="hu-HU" sz="1000" dirty="0" err="1">
                <a:highlight>
                  <a:srgbClr val="C0C0C0"/>
                </a:highlight>
              </a:rPr>
              <a:t>release</a:t>
            </a:r>
            <a:r>
              <a:rPr lang="hu-HU" sz="1000" dirty="0">
                <a:highlight>
                  <a:srgbClr val="C0C0C0"/>
                </a:highlight>
              </a:rPr>
              <a:t> in SAP </a:t>
            </a:r>
            <a:r>
              <a:rPr lang="hu-HU" sz="1000" dirty="0" err="1">
                <a:highlight>
                  <a:srgbClr val="C0C0C0"/>
                </a:highlight>
              </a:rPr>
              <a:t>with</a:t>
            </a:r>
            <a:r>
              <a:rPr lang="hu-HU" sz="1000" dirty="0">
                <a:highlight>
                  <a:srgbClr val="C0C0C0"/>
                </a:highlight>
              </a:rPr>
              <a:t> </a:t>
            </a:r>
            <a:r>
              <a:rPr lang="hu-HU" sz="1000" dirty="0" err="1">
                <a:highlight>
                  <a:srgbClr val="C0C0C0"/>
                </a:highlight>
              </a:rPr>
              <a:t>defined</a:t>
            </a:r>
            <a:r>
              <a:rPr lang="hu-HU" sz="1000">
                <a:highlight>
                  <a:srgbClr val="C0C0C0"/>
                </a:highlight>
              </a:rPr>
              <a:t> SFG batch in  the  BOM </a:t>
            </a:r>
            <a:r>
              <a:rPr lang="hu-HU" sz="1000" dirty="0" err="1">
                <a:highlight>
                  <a:srgbClr val="C0C0C0"/>
                </a:highlight>
              </a:rPr>
              <a:t>component</a:t>
            </a:r>
            <a:endParaRPr lang="hu-HU" sz="1000" dirty="0">
              <a:highlight>
                <a:srgbClr val="C0C0C0"/>
              </a:highlight>
            </a:endParaRPr>
          </a:p>
          <a:p>
            <a:pPr lvl="1"/>
            <a:r>
              <a:rPr lang="hu-HU" sz="1000" dirty="0"/>
              <a:t>In </a:t>
            </a:r>
            <a:r>
              <a:rPr lang="hu-HU" sz="1000" dirty="0" err="1"/>
              <a:t>case</a:t>
            </a:r>
            <a:r>
              <a:rPr lang="hu-HU" sz="1000" dirty="0"/>
              <a:t> </a:t>
            </a:r>
            <a:r>
              <a:rPr lang="hu-HU" sz="1000" dirty="0">
                <a:solidFill>
                  <a:srgbClr val="FF0000"/>
                </a:solidFill>
              </a:rPr>
              <a:t>Q1/a </a:t>
            </a:r>
            <a:r>
              <a:rPr lang="hu-HU" sz="1000" dirty="0" err="1"/>
              <a:t>option</a:t>
            </a:r>
            <a:r>
              <a:rPr lang="hu-HU" sz="1000" dirty="0"/>
              <a:t>: </a:t>
            </a:r>
            <a:r>
              <a:rPr lang="hu-HU" sz="1000" dirty="0" err="1"/>
              <a:t>Required</a:t>
            </a:r>
            <a:r>
              <a:rPr lang="hu-HU" sz="1000" dirty="0"/>
              <a:t> </a:t>
            </a:r>
            <a:r>
              <a:rPr lang="hu-HU" sz="1000" dirty="0" err="1"/>
              <a:t>model</a:t>
            </a:r>
            <a:r>
              <a:rPr lang="hu-HU" sz="1000" dirty="0"/>
              <a:t>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Consumable</a:t>
            </a:r>
            <a:r>
              <a:rPr lang="hu-HU" sz="1000" dirty="0"/>
              <a:t> management </a:t>
            </a:r>
            <a:r>
              <a:rPr lang="hu-HU" sz="1000" dirty="0" err="1"/>
              <a:t>to</a:t>
            </a:r>
            <a:r>
              <a:rPr lang="hu-HU" sz="1000" dirty="0"/>
              <a:t> be </a:t>
            </a:r>
            <a:r>
              <a:rPr lang="hu-HU" sz="1000" dirty="0" err="1"/>
              <a:t>defined</a:t>
            </a:r>
            <a:r>
              <a:rPr lang="hu-HU" sz="1000" dirty="0"/>
              <a:t> and </a:t>
            </a:r>
            <a:r>
              <a:rPr lang="hu-HU" sz="1000" dirty="0" err="1"/>
              <a:t>created</a:t>
            </a:r>
            <a:r>
              <a:rPr lang="hu-HU" sz="1000" dirty="0"/>
              <a:t> in MES in </a:t>
            </a:r>
            <a:r>
              <a:rPr lang="hu-HU" sz="1000" dirty="0" err="1"/>
              <a:t>order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use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SFG batch </a:t>
            </a:r>
            <a:r>
              <a:rPr lang="hu-HU" sz="1000" dirty="0" err="1"/>
              <a:t>as</a:t>
            </a:r>
            <a:r>
              <a:rPr lang="hu-HU" sz="1000" dirty="0"/>
              <a:t> a </a:t>
            </a:r>
            <a:r>
              <a:rPr lang="hu-HU" sz="1000" dirty="0" err="1"/>
              <a:t>Consumable</a:t>
            </a:r>
            <a:r>
              <a:rPr lang="hu-HU" sz="1000" dirty="0"/>
              <a:t> (</a:t>
            </a:r>
            <a:r>
              <a:rPr lang="hu-HU" sz="1000" dirty="0" err="1"/>
              <a:t>Store</a:t>
            </a:r>
            <a:r>
              <a:rPr lang="hu-HU" sz="1000" dirty="0"/>
              <a:t>, </a:t>
            </a:r>
            <a:r>
              <a:rPr lang="hu-HU" sz="1000" dirty="0" err="1"/>
              <a:t>Transfer</a:t>
            </a:r>
            <a:r>
              <a:rPr lang="hu-HU" sz="1000" dirty="0"/>
              <a:t>, </a:t>
            </a:r>
            <a:r>
              <a:rPr lang="hu-HU" sz="1000" dirty="0" err="1"/>
              <a:t>Attach</a:t>
            </a:r>
            <a:r>
              <a:rPr lang="hu-HU" sz="1000" dirty="0"/>
              <a:t>, </a:t>
            </a:r>
            <a:r>
              <a:rPr lang="hu-HU" sz="1000" dirty="0" err="1"/>
              <a:t>Consume</a:t>
            </a:r>
            <a:r>
              <a:rPr lang="hu-HU" sz="1000" dirty="0"/>
              <a:t>, etc.)</a:t>
            </a:r>
          </a:p>
          <a:p>
            <a:pPr lvl="1"/>
            <a:endParaRPr lang="hu-HU" sz="1000" dirty="0"/>
          </a:p>
          <a:p>
            <a:pPr lvl="1"/>
            <a:r>
              <a:rPr lang="hu-HU" sz="1000" dirty="0"/>
              <a:t>In </a:t>
            </a:r>
            <a:r>
              <a:rPr lang="hu-HU" sz="1000" dirty="0" err="1"/>
              <a:t>case</a:t>
            </a:r>
            <a:r>
              <a:rPr lang="hu-HU" sz="1000" dirty="0"/>
              <a:t> </a:t>
            </a:r>
            <a:r>
              <a:rPr lang="hu-HU" sz="1000" dirty="0">
                <a:solidFill>
                  <a:srgbClr val="FF0000"/>
                </a:solidFill>
              </a:rPr>
              <a:t>Q1/b </a:t>
            </a:r>
            <a:r>
              <a:rPr lang="hu-HU" sz="1000" dirty="0" err="1"/>
              <a:t>option</a:t>
            </a:r>
            <a:r>
              <a:rPr lang="hu-HU" sz="1000" dirty="0"/>
              <a:t>: </a:t>
            </a:r>
            <a:r>
              <a:rPr lang="hu-HU" sz="1000" dirty="0" err="1"/>
              <a:t>as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BOM </a:t>
            </a:r>
            <a:r>
              <a:rPr lang="hu-HU" sz="1000" dirty="0" err="1"/>
              <a:t>item</a:t>
            </a:r>
            <a:r>
              <a:rPr lang="hu-HU" sz="1000" dirty="0"/>
              <a:t> is </a:t>
            </a:r>
            <a:r>
              <a:rPr lang="hu-HU" sz="1000" dirty="0" err="1"/>
              <a:t>Reference</a:t>
            </a:r>
            <a:r>
              <a:rPr lang="hu-HU" sz="1000" dirty="0"/>
              <a:t>, no </a:t>
            </a:r>
            <a:r>
              <a:rPr lang="hu-HU" sz="1000" dirty="0" err="1"/>
              <a:t>action</a:t>
            </a:r>
            <a:r>
              <a:rPr lang="hu-HU" sz="1000" dirty="0"/>
              <a:t> </a:t>
            </a:r>
            <a:r>
              <a:rPr lang="hu-HU" sz="1000" dirty="0" err="1"/>
              <a:t>required</a:t>
            </a:r>
            <a:r>
              <a:rPr lang="hu-HU" sz="1000" dirty="0"/>
              <a:t>. </a:t>
            </a:r>
            <a:r>
              <a:rPr lang="hu-HU" sz="1000" dirty="0" err="1"/>
              <a:t>Only</a:t>
            </a:r>
            <a:r>
              <a:rPr lang="hu-HU" sz="1000" dirty="0"/>
              <a:t> </a:t>
            </a:r>
            <a:r>
              <a:rPr lang="hu-HU" sz="1000" dirty="0" err="1"/>
              <a:t>normal</a:t>
            </a:r>
            <a:r>
              <a:rPr lang="hu-HU" sz="1000" dirty="0"/>
              <a:t> </a:t>
            </a:r>
            <a:r>
              <a:rPr lang="hu-HU" sz="1000" dirty="0" err="1"/>
              <a:t>execution</a:t>
            </a:r>
            <a:r>
              <a:rPr lang="hu-HU" sz="1000" dirty="0"/>
              <a:t> of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Order</a:t>
            </a:r>
            <a:r>
              <a:rPr lang="hu-HU" sz="1000" dirty="0"/>
              <a:t>. </a:t>
            </a:r>
          </a:p>
          <a:p>
            <a:pPr marL="457200" lvl="1" indent="0">
              <a:buNone/>
            </a:pPr>
            <a:r>
              <a:rPr lang="hu-HU" sz="1000" i="1" dirty="0"/>
              <a:t>	</a:t>
            </a:r>
            <a:r>
              <a:rPr lang="hu-HU" sz="1000" i="1" dirty="0" err="1"/>
              <a:t>there</a:t>
            </a:r>
            <a:r>
              <a:rPr lang="hu-HU" sz="1000" i="1" dirty="0"/>
              <a:t> </a:t>
            </a:r>
            <a:r>
              <a:rPr lang="hu-HU" sz="1000" i="1" dirty="0" err="1"/>
              <a:t>won’t</a:t>
            </a:r>
            <a:r>
              <a:rPr lang="hu-HU" sz="1000" i="1" dirty="0"/>
              <a:t> be </a:t>
            </a:r>
            <a:r>
              <a:rPr lang="hu-HU" sz="1000" i="1" dirty="0" err="1"/>
              <a:t>any</a:t>
            </a:r>
            <a:r>
              <a:rPr lang="hu-HU" sz="1000" i="1" dirty="0"/>
              <a:t> </a:t>
            </a:r>
            <a:r>
              <a:rPr lang="hu-HU" sz="1000" i="1" dirty="0" err="1"/>
              <a:t>linkage</a:t>
            </a:r>
            <a:r>
              <a:rPr lang="hu-HU" sz="1000" i="1" dirty="0"/>
              <a:t> in </a:t>
            </a:r>
            <a:r>
              <a:rPr lang="hu-HU" sz="1000" i="1" dirty="0" err="1"/>
              <a:t>the</a:t>
            </a:r>
            <a:r>
              <a:rPr lang="hu-HU" sz="1000" i="1" dirty="0"/>
              <a:t> </a:t>
            </a:r>
            <a:r>
              <a:rPr lang="hu-HU" sz="1000" i="1" dirty="0" err="1"/>
              <a:t>system</a:t>
            </a:r>
            <a:r>
              <a:rPr lang="hu-HU" sz="1000" i="1" dirty="0"/>
              <a:t> </a:t>
            </a:r>
            <a:r>
              <a:rPr lang="hu-HU" sz="1000" i="1" dirty="0" err="1"/>
              <a:t>between</a:t>
            </a:r>
            <a:r>
              <a:rPr lang="hu-HU" sz="1000" i="1" dirty="0"/>
              <a:t> </a:t>
            </a:r>
            <a:r>
              <a:rPr lang="hu-HU" sz="1000" i="1" dirty="0" err="1"/>
              <a:t>the</a:t>
            </a:r>
            <a:r>
              <a:rPr lang="hu-HU" sz="1000" i="1" dirty="0"/>
              <a:t> 2 </a:t>
            </a:r>
            <a:r>
              <a:rPr lang="hu-HU" sz="1000" i="1" dirty="0" err="1"/>
              <a:t>orders</a:t>
            </a:r>
            <a:r>
              <a:rPr lang="hu-HU" sz="1000" i="1" dirty="0"/>
              <a:t>. </a:t>
            </a:r>
            <a:r>
              <a:rPr lang="hu-HU" sz="1000" i="1" dirty="0" err="1">
                <a:solidFill>
                  <a:srgbClr val="0070C0"/>
                </a:solidFill>
              </a:rPr>
              <a:t>Short</a:t>
            </a:r>
            <a:r>
              <a:rPr lang="hu-HU" sz="1000" i="1" dirty="0">
                <a:solidFill>
                  <a:srgbClr val="0070C0"/>
                </a:solidFill>
              </a:rPr>
              <a:t> </a:t>
            </a:r>
            <a:r>
              <a:rPr lang="hu-HU" sz="1000" i="1" dirty="0" err="1">
                <a:solidFill>
                  <a:srgbClr val="0070C0"/>
                </a:solidFill>
              </a:rPr>
              <a:t>term</a:t>
            </a:r>
            <a:r>
              <a:rPr lang="hu-HU" sz="1000" i="1" dirty="0">
                <a:solidFill>
                  <a:srgbClr val="0070C0"/>
                </a:solidFill>
              </a:rPr>
              <a:t> </a:t>
            </a:r>
            <a:r>
              <a:rPr lang="hu-HU" sz="1000" i="1" dirty="0" err="1">
                <a:solidFill>
                  <a:srgbClr val="0070C0"/>
                </a:solidFill>
              </a:rPr>
              <a:t>alternative</a:t>
            </a:r>
            <a:r>
              <a:rPr lang="hu-HU" sz="1000" i="1" dirty="0">
                <a:solidFill>
                  <a:srgbClr val="0070C0"/>
                </a:solidFill>
              </a:rPr>
              <a:t> </a:t>
            </a:r>
            <a:r>
              <a:rPr lang="hu-HU" sz="1000" i="1" dirty="0" err="1">
                <a:solidFill>
                  <a:srgbClr val="0070C0"/>
                </a:solidFill>
              </a:rPr>
              <a:t>solutions</a:t>
            </a:r>
            <a:r>
              <a:rPr lang="hu-HU" sz="1000" i="1" dirty="0">
                <a:solidFill>
                  <a:srgbClr val="0070C0"/>
                </a:solidFill>
              </a:rPr>
              <a:t> </a:t>
            </a:r>
            <a:r>
              <a:rPr lang="hu-HU" sz="1000" i="1" dirty="0" err="1">
                <a:solidFill>
                  <a:srgbClr val="0070C0"/>
                </a:solidFill>
              </a:rPr>
              <a:t>can</a:t>
            </a:r>
            <a:r>
              <a:rPr lang="hu-HU" sz="1000" i="1" dirty="0">
                <a:solidFill>
                  <a:srgbClr val="0070C0"/>
                </a:solidFill>
              </a:rPr>
              <a:t> be </a:t>
            </a:r>
            <a:r>
              <a:rPr lang="hu-HU" sz="1000" i="1" dirty="0" err="1">
                <a:solidFill>
                  <a:srgbClr val="0070C0"/>
                </a:solidFill>
              </a:rPr>
              <a:t>checked</a:t>
            </a:r>
            <a:endParaRPr lang="hu-HU" sz="1000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hu-HU" sz="1000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hu-HU" sz="1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1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8ac8f3-347c-43d4-b76d-f7acb59d0d6f">
      <Terms xmlns="http://schemas.microsoft.com/office/infopath/2007/PartnerControls"/>
    </lcf76f155ced4ddcb4097134ff3c332f>
    <TaxCatchAll xmlns="7d75a610-73ea-4774-8b1b-b6e0102b404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7768A95C8C824F9E13ADCEC678512F" ma:contentTypeVersion="16" ma:contentTypeDescription="Create a new document." ma:contentTypeScope="" ma:versionID="735d00f2a8c48493a527c3add8d672ab">
  <xsd:schema xmlns:xsd="http://www.w3.org/2001/XMLSchema" xmlns:xs="http://www.w3.org/2001/XMLSchema" xmlns:p="http://schemas.microsoft.com/office/2006/metadata/properties" xmlns:ns2="638ac8f3-347c-43d4-b76d-f7acb59d0d6f" xmlns:ns3="7d75a610-73ea-4774-8b1b-b6e0102b404f" targetNamespace="http://schemas.microsoft.com/office/2006/metadata/properties" ma:root="true" ma:fieldsID="1948cf8a42217eb35645220e5e4a327d" ns2:_="" ns3:_="">
    <xsd:import namespace="638ac8f3-347c-43d4-b76d-f7acb59d0d6f"/>
    <xsd:import namespace="7d75a610-73ea-4774-8b1b-b6e0102b40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ac8f3-347c-43d4-b76d-f7acb59d0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3bdc066-e0e3-4c7c-b8ac-83d7960dc8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75a610-73ea-4774-8b1b-b6e0102b404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b1515f71-fe7e-4791-bdb9-bacf31965cbd}" ma:internalName="TaxCatchAll" ma:showField="CatchAllData" ma:web="7d75a610-73ea-4774-8b1b-b6e0102b40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77AD9B-7DDB-489E-9297-B1EB26F271AD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7d75a610-73ea-4774-8b1b-b6e0102b404f"/>
    <ds:schemaRef ds:uri="638ac8f3-347c-43d4-b76d-f7acb59d0d6f"/>
  </ds:schemaRefs>
</ds:datastoreItem>
</file>

<file path=customXml/itemProps2.xml><?xml version="1.0" encoding="utf-8"?>
<ds:datastoreItem xmlns:ds="http://schemas.openxmlformats.org/officeDocument/2006/customXml" ds:itemID="{A8218E1B-CEDE-4823-A7FE-474FEAB95D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417446-2A68-48BC-ABF7-40075A764584}"/>
</file>

<file path=docMetadata/LabelInfo.xml><?xml version="1.0" encoding="utf-8"?>
<clbl:labelList xmlns:clbl="http://schemas.microsoft.com/office/2020/mipLabelMetadata">
  <clbl:label id="{ca92b90d-8b2c-464d-94f0-5bcfb983aed4}" enabled="1" method="Standard" siteId="{7e452255-946f-4f17-800a-a0fb6835dc6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SFG -&gt; FG Order relation handling</vt:lpstr>
      <vt:lpstr>SFG -&gt; FG Order relation handling</vt:lpstr>
    </vt:vector>
  </TitlesOfParts>
  <Company>TDK Electronics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Csaba Demes</dc:creator>
  <cp:lastModifiedBy>Csaba Demes</cp:lastModifiedBy>
  <cp:revision>6</cp:revision>
  <dcterms:created xsi:type="dcterms:W3CDTF">2023-11-13T11:27:37Z</dcterms:created>
  <dcterms:modified xsi:type="dcterms:W3CDTF">2024-01-16T22:04:07Z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L2: Internal use only</vt:lpwstr>
  </property>
  <property fmtid="{D5CDD505-2E9C-101B-9397-08002B2CF9AE}" pid="4" name="ContentTypeId">
    <vt:lpwstr>0x010100B27768A95C8C824F9E13ADCEC678512F</vt:lpwstr>
  </property>
  <property fmtid="{D5CDD505-2E9C-101B-9397-08002B2CF9AE}" pid="5" name="MediaServiceImageTags">
    <vt:lpwstr/>
  </property>
</Properties>
</file>