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68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38DA-AC83-A7DE-AA71-C637426ED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047539"/>
            <a:ext cx="4800600" cy="222842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71AA7-5D55-1727-64AE-C829057AD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02FF-9138-E252-10A2-70D8B3CB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E53A-918E-FE3D-D5B9-A1C8BB72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CD025-F823-5FEE-3385-04400B3E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5FEE-ECB6-C146-A8D3-091C5D86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56116-F1A5-6417-A0B6-94CBC044C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ED87-D90C-314E-432E-E0EA76A1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08DA-D601-A371-E657-18B29A7F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DEB8-992B-C19F-F054-6A6EFED6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AFF25-2816-1611-02A0-7A4BB6E55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580572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D2211-A72A-3736-6652-40C5B1A8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9AD0-AAAB-ACE8-DAD8-F8437BC9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EFB3F-B28B-867D-AE02-F83C155B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2529-CE91-58E2-C17D-4A616454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2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4CA6-C7B6-24A5-FD93-BF447986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A4FD-6D5C-628A-0942-F5D9FEBF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B513-E288-4F5E-D416-41E09451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F6B0-2F93-8CDD-4987-A9381BA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49294-1AF8-523B-15C3-91912C35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2A93-31C8-F399-6ECA-3328DA83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21" y="1595756"/>
            <a:ext cx="5520690" cy="2662555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2EC0-3201-73D5-3466-1964EBC3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21" y="4283499"/>
            <a:ext cx="5520690" cy="1400175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7682-E051-6186-5FF1-5B3290AB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4D06-D4B8-D1AF-9375-EA1D9174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EE45-6067-6D01-5246-F1056F02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1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A6E-A1AC-1E50-5AC8-C5D59CD2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10AD-11C3-D412-609A-A6F74E4E0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7E92A-28C1-21CC-22BD-39520134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F5036-35A2-F674-6E9D-34BEB6E7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AFF3-65F2-7F98-D29A-929CD212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67B73-A589-0B96-86F4-332A0ABF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AE8A-EE76-BC64-8A82-D540937B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9" y="340784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D289-7B72-86CD-20CB-7499A133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EC5F5-2A60-3885-09C8-784F03582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D098E-48CD-3C1A-7C4C-7F7FEC4C5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24098-1FC2-8CB9-A21E-80135D123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9320C-FEB3-2105-A90C-DA5C8A91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867FE-4E0B-C3CA-F8F2-6EE9C7D2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0AB52-AD93-12AC-A2A0-4A867887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07EC-B3AD-60A5-9E44-559AF132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09D0C-D6DA-477B-142D-37BEAECF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6B541-CB61-2FBE-31AA-5F8237BC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5FAEF-3CF4-453F-5C0F-8CDDA1D7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6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C93F3-4769-8BE7-F852-EC7A10A0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33889-3DB9-2E46-6020-662FE9D3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F22C2-D58C-7B0F-BFB9-F673D4DC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9078-1B41-D51D-E648-5418CE8D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4" cy="14935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45D1-A5D5-67A6-9898-6F0FE8C94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174" y="921597"/>
            <a:ext cx="3240405" cy="454871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8F1D2-07FA-B3FE-9557-06BCEC32D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4" cy="3557482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C7622-9C80-EB63-6686-004F445D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85CA6-3384-D406-10DD-0387D753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9029-4BD1-9EFE-9267-8FF939A4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3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E210-441D-7E59-DBE6-A774A2F1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4" cy="149352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3048D-5FB2-9B6C-0D28-E421F2503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721174" y="921597"/>
            <a:ext cx="3240405" cy="4548717"/>
          </a:xfrm>
        </p:spPr>
        <p:txBody>
          <a:bodyPr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182BE-5EFC-B9E5-60F6-D0D541E3F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4" cy="3557482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6D34C-BC14-E18F-3B06-71878038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94155-4C4F-698F-4C34-22374FF2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A81BE-FFED-0A4A-C00A-159C6D37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2993D-6CC9-6B8A-A6E6-156CC1A5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" y="340784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A37A-DB50-4A68-4729-AE46F35E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D09F-F8DC-5ECC-B565-0090F056C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0055" y="5932594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672DC-4C6D-42C2-B2A2-3A5CCF569BBA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1DB9-85D4-5FC4-427D-5D7D87386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20265" y="5932594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5B60-5B56-A7AC-60FE-1C82D1EF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20565" y="5932594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E1758-4B96-4F42-8768-912E482DA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18156-B4C6-0EF8-ACBF-F9B68C68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373224"/>
            <a:ext cx="5654351" cy="56543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A008A-6C43-F680-B54C-E971E150EA8F}"/>
              </a:ext>
            </a:extLst>
          </p:cNvPr>
          <p:cNvSpPr/>
          <p:nvPr/>
        </p:nvSpPr>
        <p:spPr>
          <a:xfrm>
            <a:off x="0" y="-1"/>
            <a:ext cx="6400800" cy="6400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08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#LI MU-EN#</dc:creator>
  <cp:lastModifiedBy>#LI MU-EN#</cp:lastModifiedBy>
  <cp:revision>1</cp:revision>
  <dcterms:created xsi:type="dcterms:W3CDTF">2025-10-21T03:25:19Z</dcterms:created>
  <dcterms:modified xsi:type="dcterms:W3CDTF">2025-10-21T03:27:38Z</dcterms:modified>
</cp:coreProperties>
</file>