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0818475" cy="416433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9" d="100"/>
          <a:sy n="19" d="100"/>
        </p:scale>
        <p:origin x="3960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386" y="6815237"/>
            <a:ext cx="17695704" cy="14498038"/>
          </a:xfrm>
        </p:spPr>
        <p:txBody>
          <a:bodyPr anchor="b"/>
          <a:lstStyle>
            <a:lvl1pPr algn="ctr">
              <a:defRPr sz="13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02310" y="21872375"/>
            <a:ext cx="15613856" cy="10054155"/>
          </a:xfrm>
        </p:spPr>
        <p:txBody>
          <a:bodyPr/>
          <a:lstStyle>
            <a:lvl1pPr marL="0" indent="0" algn="ctr">
              <a:buNone/>
              <a:defRPr sz="5464"/>
            </a:lvl1pPr>
            <a:lvl2pPr marL="1040907" indent="0" algn="ctr">
              <a:buNone/>
              <a:defRPr sz="4553"/>
            </a:lvl2pPr>
            <a:lvl3pPr marL="2081814" indent="0" algn="ctr">
              <a:buNone/>
              <a:defRPr sz="4098"/>
            </a:lvl3pPr>
            <a:lvl4pPr marL="3122722" indent="0" algn="ctr">
              <a:buNone/>
              <a:defRPr sz="3643"/>
            </a:lvl4pPr>
            <a:lvl5pPr marL="4163629" indent="0" algn="ctr">
              <a:buNone/>
              <a:defRPr sz="3643"/>
            </a:lvl5pPr>
            <a:lvl6pPr marL="5204536" indent="0" algn="ctr">
              <a:buNone/>
              <a:defRPr sz="3643"/>
            </a:lvl6pPr>
            <a:lvl7pPr marL="6245443" indent="0" algn="ctr">
              <a:buNone/>
              <a:defRPr sz="3643"/>
            </a:lvl7pPr>
            <a:lvl8pPr marL="7286351" indent="0" algn="ctr">
              <a:buNone/>
              <a:defRPr sz="3643"/>
            </a:lvl8pPr>
            <a:lvl9pPr marL="8327258" indent="0" algn="ctr">
              <a:buNone/>
              <a:defRPr sz="364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2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18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898222" y="2217120"/>
            <a:ext cx="4488984" cy="352907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31271" y="2217120"/>
            <a:ext cx="13206720" cy="352907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71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9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28" y="10381918"/>
            <a:ext cx="17955935" cy="17322453"/>
          </a:xfrm>
        </p:spPr>
        <p:txBody>
          <a:bodyPr anchor="b"/>
          <a:lstStyle>
            <a:lvl1pPr>
              <a:defRPr sz="136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0428" y="27868248"/>
            <a:ext cx="17955935" cy="9109469"/>
          </a:xfrm>
        </p:spPr>
        <p:txBody>
          <a:bodyPr/>
          <a:lstStyle>
            <a:lvl1pPr marL="0" indent="0">
              <a:buNone/>
              <a:defRPr sz="5464">
                <a:solidFill>
                  <a:schemeClr val="tx1">
                    <a:tint val="82000"/>
                  </a:schemeClr>
                </a:solidFill>
              </a:defRPr>
            </a:lvl1pPr>
            <a:lvl2pPr marL="1040907" indent="0">
              <a:buNone/>
              <a:defRPr sz="4553">
                <a:solidFill>
                  <a:schemeClr val="tx1">
                    <a:tint val="82000"/>
                  </a:schemeClr>
                </a:solidFill>
              </a:defRPr>
            </a:lvl2pPr>
            <a:lvl3pPr marL="2081814" indent="0">
              <a:buNone/>
              <a:defRPr sz="4098">
                <a:solidFill>
                  <a:schemeClr val="tx1">
                    <a:tint val="82000"/>
                  </a:schemeClr>
                </a:solidFill>
              </a:defRPr>
            </a:lvl3pPr>
            <a:lvl4pPr marL="3122722" indent="0">
              <a:buNone/>
              <a:defRPr sz="3643">
                <a:solidFill>
                  <a:schemeClr val="tx1">
                    <a:tint val="82000"/>
                  </a:schemeClr>
                </a:solidFill>
              </a:defRPr>
            </a:lvl4pPr>
            <a:lvl5pPr marL="4163629" indent="0">
              <a:buNone/>
              <a:defRPr sz="3643">
                <a:solidFill>
                  <a:schemeClr val="tx1">
                    <a:tint val="82000"/>
                  </a:schemeClr>
                </a:solidFill>
              </a:defRPr>
            </a:lvl5pPr>
            <a:lvl6pPr marL="5204536" indent="0">
              <a:buNone/>
              <a:defRPr sz="3643">
                <a:solidFill>
                  <a:schemeClr val="tx1">
                    <a:tint val="82000"/>
                  </a:schemeClr>
                </a:solidFill>
              </a:defRPr>
            </a:lvl6pPr>
            <a:lvl7pPr marL="6245443" indent="0">
              <a:buNone/>
              <a:defRPr sz="3643">
                <a:solidFill>
                  <a:schemeClr val="tx1">
                    <a:tint val="82000"/>
                  </a:schemeClr>
                </a:solidFill>
              </a:defRPr>
            </a:lvl7pPr>
            <a:lvl8pPr marL="7286351" indent="0">
              <a:buNone/>
              <a:defRPr sz="3643">
                <a:solidFill>
                  <a:schemeClr val="tx1">
                    <a:tint val="82000"/>
                  </a:schemeClr>
                </a:solidFill>
              </a:defRPr>
            </a:lvl8pPr>
            <a:lvl9pPr marL="8327258" indent="0">
              <a:buNone/>
              <a:defRPr sz="36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8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1270" y="11085601"/>
            <a:ext cx="8847852" cy="26422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39353" y="11085601"/>
            <a:ext cx="8847852" cy="264222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81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82" y="2217129"/>
            <a:ext cx="17955935" cy="80491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984" y="10208395"/>
            <a:ext cx="8807189" cy="5002977"/>
          </a:xfrm>
        </p:spPr>
        <p:txBody>
          <a:bodyPr anchor="b"/>
          <a:lstStyle>
            <a:lvl1pPr marL="0" indent="0">
              <a:buNone/>
              <a:defRPr sz="5464" b="1"/>
            </a:lvl1pPr>
            <a:lvl2pPr marL="1040907" indent="0">
              <a:buNone/>
              <a:defRPr sz="4553" b="1"/>
            </a:lvl2pPr>
            <a:lvl3pPr marL="2081814" indent="0">
              <a:buNone/>
              <a:defRPr sz="4098" b="1"/>
            </a:lvl3pPr>
            <a:lvl4pPr marL="3122722" indent="0">
              <a:buNone/>
              <a:defRPr sz="3643" b="1"/>
            </a:lvl4pPr>
            <a:lvl5pPr marL="4163629" indent="0">
              <a:buNone/>
              <a:defRPr sz="3643" b="1"/>
            </a:lvl5pPr>
            <a:lvl6pPr marL="5204536" indent="0">
              <a:buNone/>
              <a:defRPr sz="3643" b="1"/>
            </a:lvl6pPr>
            <a:lvl7pPr marL="6245443" indent="0">
              <a:buNone/>
              <a:defRPr sz="3643" b="1"/>
            </a:lvl7pPr>
            <a:lvl8pPr marL="7286351" indent="0">
              <a:buNone/>
              <a:defRPr sz="3643" b="1"/>
            </a:lvl8pPr>
            <a:lvl9pPr marL="8327258" indent="0">
              <a:buNone/>
              <a:defRPr sz="36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33984" y="15211372"/>
            <a:ext cx="8807189" cy="22373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539354" y="10208395"/>
            <a:ext cx="8850563" cy="5002977"/>
          </a:xfrm>
        </p:spPr>
        <p:txBody>
          <a:bodyPr anchor="b"/>
          <a:lstStyle>
            <a:lvl1pPr marL="0" indent="0">
              <a:buNone/>
              <a:defRPr sz="5464" b="1"/>
            </a:lvl1pPr>
            <a:lvl2pPr marL="1040907" indent="0">
              <a:buNone/>
              <a:defRPr sz="4553" b="1"/>
            </a:lvl2pPr>
            <a:lvl3pPr marL="2081814" indent="0">
              <a:buNone/>
              <a:defRPr sz="4098" b="1"/>
            </a:lvl3pPr>
            <a:lvl4pPr marL="3122722" indent="0">
              <a:buNone/>
              <a:defRPr sz="3643" b="1"/>
            </a:lvl4pPr>
            <a:lvl5pPr marL="4163629" indent="0">
              <a:buNone/>
              <a:defRPr sz="3643" b="1"/>
            </a:lvl5pPr>
            <a:lvl6pPr marL="5204536" indent="0">
              <a:buNone/>
              <a:defRPr sz="3643" b="1"/>
            </a:lvl6pPr>
            <a:lvl7pPr marL="6245443" indent="0">
              <a:buNone/>
              <a:defRPr sz="3643" b="1"/>
            </a:lvl7pPr>
            <a:lvl8pPr marL="7286351" indent="0">
              <a:buNone/>
              <a:defRPr sz="3643" b="1"/>
            </a:lvl8pPr>
            <a:lvl9pPr marL="8327258" indent="0">
              <a:buNone/>
              <a:defRPr sz="364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539354" y="15211372"/>
            <a:ext cx="8850563" cy="22373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6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0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2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82" y="2776220"/>
            <a:ext cx="6714500" cy="9716770"/>
          </a:xfrm>
        </p:spPr>
        <p:txBody>
          <a:bodyPr anchor="b"/>
          <a:lstStyle>
            <a:lvl1pPr>
              <a:defRPr sz="72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0563" y="5995873"/>
            <a:ext cx="10539353" cy="29593734"/>
          </a:xfrm>
        </p:spPr>
        <p:txBody>
          <a:bodyPr/>
          <a:lstStyle>
            <a:lvl1pPr>
              <a:defRPr sz="7285"/>
            </a:lvl1pPr>
            <a:lvl2pPr>
              <a:defRPr sz="6375"/>
            </a:lvl2pPr>
            <a:lvl3pPr>
              <a:defRPr sz="5464"/>
            </a:lvl3pPr>
            <a:lvl4pPr>
              <a:defRPr sz="4553"/>
            </a:lvl4pPr>
            <a:lvl5pPr>
              <a:defRPr sz="4553"/>
            </a:lvl5pPr>
            <a:lvl6pPr>
              <a:defRPr sz="4553"/>
            </a:lvl6pPr>
            <a:lvl7pPr>
              <a:defRPr sz="4553"/>
            </a:lvl7pPr>
            <a:lvl8pPr>
              <a:defRPr sz="4553"/>
            </a:lvl8pPr>
            <a:lvl9pPr>
              <a:defRPr sz="455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982" y="12492990"/>
            <a:ext cx="6714500" cy="23144809"/>
          </a:xfrm>
        </p:spPr>
        <p:txBody>
          <a:bodyPr/>
          <a:lstStyle>
            <a:lvl1pPr marL="0" indent="0">
              <a:buNone/>
              <a:defRPr sz="3643"/>
            </a:lvl1pPr>
            <a:lvl2pPr marL="1040907" indent="0">
              <a:buNone/>
              <a:defRPr sz="3187"/>
            </a:lvl2pPr>
            <a:lvl3pPr marL="2081814" indent="0">
              <a:buNone/>
              <a:defRPr sz="2732"/>
            </a:lvl3pPr>
            <a:lvl4pPr marL="3122722" indent="0">
              <a:buNone/>
              <a:defRPr sz="2277"/>
            </a:lvl4pPr>
            <a:lvl5pPr marL="4163629" indent="0">
              <a:buNone/>
              <a:defRPr sz="2277"/>
            </a:lvl5pPr>
            <a:lvl6pPr marL="5204536" indent="0">
              <a:buNone/>
              <a:defRPr sz="2277"/>
            </a:lvl6pPr>
            <a:lvl7pPr marL="6245443" indent="0">
              <a:buNone/>
              <a:defRPr sz="2277"/>
            </a:lvl7pPr>
            <a:lvl8pPr marL="7286351" indent="0">
              <a:buNone/>
              <a:defRPr sz="2277"/>
            </a:lvl8pPr>
            <a:lvl9pPr marL="8327258" indent="0">
              <a:buNone/>
              <a:defRPr sz="22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3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982" y="2776220"/>
            <a:ext cx="6714500" cy="9716770"/>
          </a:xfrm>
        </p:spPr>
        <p:txBody>
          <a:bodyPr anchor="b"/>
          <a:lstStyle>
            <a:lvl1pPr>
              <a:defRPr sz="728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0563" y="5995873"/>
            <a:ext cx="10539353" cy="29593734"/>
          </a:xfrm>
        </p:spPr>
        <p:txBody>
          <a:bodyPr anchor="t"/>
          <a:lstStyle>
            <a:lvl1pPr marL="0" indent="0">
              <a:buNone/>
              <a:defRPr sz="7285"/>
            </a:lvl1pPr>
            <a:lvl2pPr marL="1040907" indent="0">
              <a:buNone/>
              <a:defRPr sz="6375"/>
            </a:lvl2pPr>
            <a:lvl3pPr marL="2081814" indent="0">
              <a:buNone/>
              <a:defRPr sz="5464"/>
            </a:lvl3pPr>
            <a:lvl4pPr marL="3122722" indent="0">
              <a:buNone/>
              <a:defRPr sz="4553"/>
            </a:lvl4pPr>
            <a:lvl5pPr marL="4163629" indent="0">
              <a:buNone/>
              <a:defRPr sz="4553"/>
            </a:lvl5pPr>
            <a:lvl6pPr marL="5204536" indent="0">
              <a:buNone/>
              <a:defRPr sz="4553"/>
            </a:lvl6pPr>
            <a:lvl7pPr marL="6245443" indent="0">
              <a:buNone/>
              <a:defRPr sz="4553"/>
            </a:lvl7pPr>
            <a:lvl8pPr marL="7286351" indent="0">
              <a:buNone/>
              <a:defRPr sz="4553"/>
            </a:lvl8pPr>
            <a:lvl9pPr marL="8327258" indent="0">
              <a:buNone/>
              <a:defRPr sz="45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982" y="12492990"/>
            <a:ext cx="6714500" cy="23144809"/>
          </a:xfrm>
        </p:spPr>
        <p:txBody>
          <a:bodyPr/>
          <a:lstStyle>
            <a:lvl1pPr marL="0" indent="0">
              <a:buNone/>
              <a:defRPr sz="3643"/>
            </a:lvl1pPr>
            <a:lvl2pPr marL="1040907" indent="0">
              <a:buNone/>
              <a:defRPr sz="3187"/>
            </a:lvl2pPr>
            <a:lvl3pPr marL="2081814" indent="0">
              <a:buNone/>
              <a:defRPr sz="2732"/>
            </a:lvl3pPr>
            <a:lvl4pPr marL="3122722" indent="0">
              <a:buNone/>
              <a:defRPr sz="2277"/>
            </a:lvl4pPr>
            <a:lvl5pPr marL="4163629" indent="0">
              <a:buNone/>
              <a:defRPr sz="2277"/>
            </a:lvl5pPr>
            <a:lvl6pPr marL="5204536" indent="0">
              <a:buNone/>
              <a:defRPr sz="2277"/>
            </a:lvl6pPr>
            <a:lvl7pPr marL="6245443" indent="0">
              <a:buNone/>
              <a:defRPr sz="2277"/>
            </a:lvl7pPr>
            <a:lvl8pPr marL="7286351" indent="0">
              <a:buNone/>
              <a:defRPr sz="2277"/>
            </a:lvl8pPr>
            <a:lvl9pPr marL="8327258" indent="0">
              <a:buNone/>
              <a:defRPr sz="22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31270" y="2217129"/>
            <a:ext cx="17955935" cy="804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1270" y="11085601"/>
            <a:ext cx="17955935" cy="26422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31270" y="38597179"/>
            <a:ext cx="4684157" cy="2217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DBC24-92F2-4111-B561-B5AC53318050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96120" y="38597179"/>
            <a:ext cx="7026235" cy="2217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703048" y="38597179"/>
            <a:ext cx="4684157" cy="22171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CA2D7-BD2A-4EAE-9884-1B0C5CC49A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70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081814" rtl="0" eaLnBrk="1" latinLnBrk="0" hangingPunct="1">
        <a:lnSpc>
          <a:spcPct val="90000"/>
        </a:lnSpc>
        <a:spcBef>
          <a:spcPct val="0"/>
        </a:spcBef>
        <a:buNone/>
        <a:defRPr sz="100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0454" indent="-520454" algn="l" defTabSz="2081814" rtl="0" eaLnBrk="1" latinLnBrk="0" hangingPunct="1">
        <a:lnSpc>
          <a:spcPct val="90000"/>
        </a:lnSpc>
        <a:spcBef>
          <a:spcPts val="2277"/>
        </a:spcBef>
        <a:buFont typeface="Arial" panose="020B0604020202020204" pitchFamily="34" charset="0"/>
        <a:buChar char="•"/>
        <a:defRPr sz="6375" kern="1200">
          <a:solidFill>
            <a:schemeClr val="tx1"/>
          </a:solidFill>
          <a:latin typeface="+mn-lt"/>
          <a:ea typeface="+mn-ea"/>
          <a:cs typeface="+mn-cs"/>
        </a:defRPr>
      </a:lvl1pPr>
      <a:lvl2pPr marL="1561361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5464" kern="1200">
          <a:solidFill>
            <a:schemeClr val="tx1"/>
          </a:solidFill>
          <a:latin typeface="+mn-lt"/>
          <a:ea typeface="+mn-ea"/>
          <a:cs typeface="+mn-cs"/>
        </a:defRPr>
      </a:lvl2pPr>
      <a:lvl3pPr marL="2602268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553" kern="1200">
          <a:solidFill>
            <a:schemeClr val="tx1"/>
          </a:solidFill>
          <a:latin typeface="+mn-lt"/>
          <a:ea typeface="+mn-ea"/>
          <a:cs typeface="+mn-cs"/>
        </a:defRPr>
      </a:lvl3pPr>
      <a:lvl4pPr marL="3643175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4pPr>
      <a:lvl5pPr marL="4684083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5pPr>
      <a:lvl6pPr marL="5724990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6pPr>
      <a:lvl7pPr marL="6765897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7pPr>
      <a:lvl8pPr marL="7806804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8pPr>
      <a:lvl9pPr marL="8847712" indent="-520454" algn="l" defTabSz="2081814" rtl="0" eaLnBrk="1" latinLnBrk="0" hangingPunct="1">
        <a:lnSpc>
          <a:spcPct val="90000"/>
        </a:lnSpc>
        <a:spcBef>
          <a:spcPts val="1138"/>
        </a:spcBef>
        <a:buFont typeface="Arial" panose="020B0604020202020204" pitchFamily="34" charset="0"/>
        <a:buChar char="•"/>
        <a:defRPr sz="40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1pPr>
      <a:lvl2pPr marL="1040907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2pPr>
      <a:lvl3pPr marL="2081814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3pPr>
      <a:lvl4pPr marL="3122722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4pPr>
      <a:lvl5pPr marL="4163629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5pPr>
      <a:lvl6pPr marL="5204536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6pPr>
      <a:lvl7pPr marL="6245443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7pPr>
      <a:lvl8pPr marL="7286351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8pPr>
      <a:lvl9pPr marL="8327258" algn="l" defTabSz="2081814" rtl="0" eaLnBrk="1" latinLnBrk="0" hangingPunct="1">
        <a:defRPr sz="40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64E8DB-DB74-056C-740B-43AE53C6B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709" y="15252122"/>
            <a:ext cx="11139055" cy="111390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C7EE7F-3861-F507-1213-516782A4AF31}"/>
              </a:ext>
            </a:extLst>
          </p:cNvPr>
          <p:cNvSpPr/>
          <p:nvPr/>
        </p:nvSpPr>
        <p:spPr>
          <a:xfrm>
            <a:off x="0" y="0"/>
            <a:ext cx="20818475" cy="41643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50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#LI MU-EN#</dc:creator>
  <cp:lastModifiedBy>#LI MU-EN#</cp:lastModifiedBy>
  <cp:revision>1</cp:revision>
  <dcterms:created xsi:type="dcterms:W3CDTF">2025-10-20T20:48:15Z</dcterms:created>
  <dcterms:modified xsi:type="dcterms:W3CDTF">2025-10-21T03:18:07Z</dcterms:modified>
</cp:coreProperties>
</file>