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5297150" cy="860425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71" autoAdjust="0"/>
  </p:normalViewPr>
  <p:slideViewPr>
    <p:cSldViewPr snapToGrid="0">
      <p:cViewPr>
        <p:scale>
          <a:sx n="50" d="100"/>
          <a:sy n="50" d="100"/>
        </p:scale>
        <p:origin x="1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06256" y="7974871"/>
            <a:ext cx="1316053" cy="458097"/>
          </a:xfrm>
        </p:spPr>
        <p:txBody>
          <a:bodyPr/>
          <a:lstStyle/>
          <a:p>
            <a:fld id="{88D59E83-1B98-4B9B-ABB6-3CD202FDA647}" type="datetimeFigureOut">
              <a:rPr lang="fr-FR" smtClean="0"/>
              <a:t>16/10/2018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48" y="1962838"/>
            <a:ext cx="9846708" cy="4413507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555574" y="7974872"/>
            <a:ext cx="557848" cy="458097"/>
          </a:xfrm>
        </p:spPr>
        <p:txBody>
          <a:bodyPr/>
          <a:lstStyle/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813645" y="4848312"/>
            <a:ext cx="8328634" cy="95769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53">
                <a:solidFill>
                  <a:srgbClr val="EF8518"/>
                </a:solidFill>
                <a:latin typeface="Conduit ITC" panose="02000606040000020004" pitchFamily="2" charset="0"/>
              </a:defRPr>
            </a:lvl1pPr>
            <a:lvl2pPr marL="958861" indent="0" algn="ctr">
              <a:buNone/>
              <a:defRPr sz="4196"/>
            </a:lvl2pPr>
            <a:lvl3pPr marL="1917720" indent="0" algn="ctr">
              <a:buNone/>
              <a:defRPr sz="3775"/>
            </a:lvl3pPr>
            <a:lvl4pPr marL="2876580" indent="0" algn="ctr">
              <a:buNone/>
              <a:defRPr sz="3356"/>
            </a:lvl4pPr>
            <a:lvl5pPr marL="3835439" indent="0" algn="ctr">
              <a:buNone/>
              <a:defRPr sz="3356"/>
            </a:lvl5pPr>
            <a:lvl6pPr marL="4794299" indent="0" algn="ctr">
              <a:buNone/>
              <a:defRPr sz="3356"/>
            </a:lvl6pPr>
            <a:lvl7pPr marL="5753159" indent="0" algn="ctr">
              <a:buNone/>
              <a:defRPr sz="3356"/>
            </a:lvl7pPr>
            <a:lvl8pPr marL="6712019" indent="0" algn="ctr">
              <a:buNone/>
              <a:defRPr sz="3356"/>
            </a:lvl8pPr>
            <a:lvl9pPr marL="7670876" indent="0" algn="ctr">
              <a:buNone/>
              <a:defRPr sz="3356"/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84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4802" y="458102"/>
            <a:ext cx="13047773" cy="1663091"/>
          </a:xfrm>
        </p:spPr>
        <p:txBody>
          <a:bodyPr/>
          <a:lstStyle>
            <a:lvl1pPr>
              <a:defRPr>
                <a:solidFill>
                  <a:srgbClr val="C24925"/>
                </a:solidFill>
                <a:latin typeface="Conduit ITC" panose="0200060604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207" y="2290487"/>
            <a:ext cx="14372369" cy="5459317"/>
          </a:xfrm>
        </p:spPr>
        <p:txBody>
          <a:bodyPr/>
          <a:lstStyle>
            <a:lvl1pPr>
              <a:defRPr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90208" y="7974872"/>
            <a:ext cx="1397605" cy="458097"/>
          </a:xfrm>
        </p:spPr>
        <p:txBody>
          <a:bodyPr/>
          <a:lstStyle/>
          <a:p>
            <a:fld id="{88D59E83-1B98-4B9B-ABB6-3CD202FDA647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049043" y="7974872"/>
            <a:ext cx="813529" cy="458097"/>
          </a:xfrm>
        </p:spPr>
        <p:txBody>
          <a:bodyPr/>
          <a:lstStyle>
            <a:lvl1pPr>
              <a:defRPr/>
            </a:lvl1pPr>
          </a:lstStyle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" y="458102"/>
            <a:ext cx="1637492" cy="16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8" y="1690123"/>
            <a:ext cx="5214006" cy="5213766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337791" y="4424766"/>
            <a:ext cx="9105730" cy="2018187"/>
          </a:xfrm>
        </p:spPr>
        <p:txBody>
          <a:bodyPr>
            <a:normAutofit/>
          </a:bodyPr>
          <a:lstStyle>
            <a:lvl1pPr marL="0" indent="0">
              <a:buNone/>
              <a:defRPr sz="11324" cap="all" baseline="0">
                <a:solidFill>
                  <a:srgbClr val="C24925"/>
                </a:solidFill>
                <a:latin typeface="Conduit ITC" panose="02000606040000020004" pitchFamily="2" charset="0"/>
              </a:defRPr>
            </a:lvl1pPr>
          </a:lstStyle>
          <a:p>
            <a:pPr lvl="0"/>
            <a:r>
              <a:rPr lang="fr-FR" dirty="0"/>
              <a:t>CLIQUEZ ICI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8344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814802" y="458102"/>
            <a:ext cx="13047773" cy="1663091"/>
          </a:xfrm>
        </p:spPr>
        <p:txBody>
          <a:bodyPr/>
          <a:lstStyle>
            <a:lvl1pPr>
              <a:defRPr baseline="0">
                <a:solidFill>
                  <a:srgbClr val="C24925"/>
                </a:solidFill>
                <a:latin typeface="Conduit ITC" panose="02000606040000020004" pitchFamily="2" charset="0"/>
              </a:defRPr>
            </a:lvl1pPr>
          </a:lstStyle>
          <a:p>
            <a:r>
              <a:rPr lang="fr-FR" dirty="0"/>
              <a:t>Nom de la prestation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0209" y="2290489"/>
            <a:ext cx="7305458" cy="1857207"/>
          </a:xfrm>
        </p:spPr>
        <p:txBody>
          <a:bodyPr>
            <a:normAutofit/>
          </a:bodyPr>
          <a:lstStyle>
            <a:lvl1pPr marL="0" indent="0">
              <a:buNone/>
              <a:defRPr sz="3775" baseline="0"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fr-FR" dirty="0"/>
              <a:t>Cliquez ici pour modifier la description du client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90208" y="7974872"/>
            <a:ext cx="1397605" cy="458097"/>
          </a:xfrm>
        </p:spPr>
        <p:txBody>
          <a:bodyPr/>
          <a:lstStyle/>
          <a:p>
            <a:fld id="{88D59E83-1B98-4B9B-ABB6-3CD202FDA647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049043" y="7974872"/>
            <a:ext cx="813529" cy="458097"/>
          </a:xfrm>
        </p:spPr>
        <p:txBody>
          <a:bodyPr/>
          <a:lstStyle>
            <a:lvl1pPr>
              <a:defRPr/>
            </a:lvl1pPr>
          </a:lstStyle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" y="458102"/>
            <a:ext cx="1637492" cy="1663091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10224403" y="2276701"/>
            <a:ext cx="4638174" cy="1857207"/>
          </a:xfrm>
        </p:spPr>
        <p:txBody>
          <a:bodyPr>
            <a:normAutofit/>
          </a:bodyPr>
          <a:lstStyle>
            <a:lvl1pPr marL="0" indent="0">
              <a:buNone/>
              <a:defRPr sz="2936"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fr-FR" dirty="0"/>
              <a:t>Contexte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10224400" y="4289415"/>
            <a:ext cx="4638174" cy="1857207"/>
          </a:xfrm>
        </p:spPr>
        <p:txBody>
          <a:bodyPr>
            <a:normAutofit/>
          </a:bodyPr>
          <a:lstStyle>
            <a:lvl1pPr marL="0" indent="0">
              <a:buNone/>
              <a:defRPr sz="2936"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fr-FR" dirty="0"/>
              <a:t>Solution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0209" y="4296917"/>
            <a:ext cx="7305458" cy="33580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77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 d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1658353" y="2995578"/>
            <a:ext cx="12044986" cy="3961625"/>
            <a:chOff x="1321725" y="2387616"/>
            <a:chExt cx="9599989" cy="3157605"/>
          </a:xfrm>
        </p:grpSpPr>
        <p:pic>
          <p:nvPicPr>
            <p:cNvPr id="6" name="Imag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725" y="2387616"/>
              <a:ext cx="4620666" cy="2071177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 userDrawn="1"/>
          </p:nvSpPr>
          <p:spPr>
            <a:xfrm>
              <a:off x="6108645" y="2693768"/>
              <a:ext cx="4813069" cy="285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549" b="0" i="0" kern="1200" dirty="0">
                  <a:solidFill>
                    <a:srgbClr val="EF8518"/>
                  </a:solidFill>
                  <a:effectLst/>
                  <a:latin typeface="Conduit ITC" panose="02000606040000020004" pitchFamily="2" charset="0"/>
                  <a:ea typeface="+mn-ea"/>
                  <a:cs typeface="+mn-cs"/>
                </a:rPr>
                <a:t>Accompagne et réalise</a:t>
              </a:r>
              <a:r>
                <a:rPr lang="fr-FR" sz="7549" b="0" i="0" kern="1200" baseline="0" dirty="0">
                  <a:solidFill>
                    <a:srgbClr val="EF8518"/>
                  </a:solidFill>
                  <a:effectLst/>
                  <a:latin typeface="Conduit ITC" panose="02000606040000020004" pitchFamily="2" charset="0"/>
                  <a:ea typeface="+mn-ea"/>
                  <a:cs typeface="+mn-cs"/>
                </a:rPr>
                <a:t> </a:t>
              </a:r>
              <a:r>
                <a:rPr lang="fr-FR" sz="7549" b="0" i="0" kern="1200" dirty="0">
                  <a:solidFill>
                    <a:srgbClr val="EF8518"/>
                  </a:solidFill>
                  <a:effectLst/>
                  <a:latin typeface="Conduit ITC" panose="02000606040000020004" pitchFamily="2" charset="0"/>
                  <a:ea typeface="+mn-ea"/>
                  <a:cs typeface="+mn-cs"/>
                </a:rPr>
                <a:t>vos projets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88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144" y="1408150"/>
            <a:ext cx="11472863" cy="2995554"/>
          </a:xfrm>
        </p:spPr>
        <p:txBody>
          <a:bodyPr anchor="b"/>
          <a:lstStyle>
            <a:lvl1pPr algn="ctr">
              <a:defRPr sz="12585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144" y="4519224"/>
            <a:ext cx="11472863" cy="2077368"/>
          </a:xfrm>
        </p:spPr>
        <p:txBody>
          <a:bodyPr/>
          <a:lstStyle>
            <a:lvl1pPr marL="0" indent="0" algn="ctr">
              <a:buNone/>
              <a:defRPr sz="5033"/>
            </a:lvl1pPr>
            <a:lvl2pPr marL="958861" indent="0" algn="ctr">
              <a:buNone/>
              <a:defRPr sz="4196"/>
            </a:lvl2pPr>
            <a:lvl3pPr marL="1917720" indent="0" algn="ctr">
              <a:buNone/>
              <a:defRPr sz="3775"/>
            </a:lvl3pPr>
            <a:lvl4pPr marL="2876580" indent="0" algn="ctr">
              <a:buNone/>
              <a:defRPr sz="3356"/>
            </a:lvl4pPr>
            <a:lvl5pPr marL="3835439" indent="0" algn="ctr">
              <a:buNone/>
              <a:defRPr sz="3356"/>
            </a:lvl5pPr>
            <a:lvl6pPr marL="4794299" indent="0" algn="ctr">
              <a:buNone/>
              <a:defRPr sz="3356"/>
            </a:lvl6pPr>
            <a:lvl7pPr marL="5753159" indent="0" algn="ctr">
              <a:buNone/>
              <a:defRPr sz="3356"/>
            </a:lvl7pPr>
            <a:lvl8pPr marL="6712019" indent="0" algn="ctr">
              <a:buNone/>
              <a:defRPr sz="3356"/>
            </a:lvl8pPr>
            <a:lvl9pPr marL="7670876" indent="0" algn="ctr">
              <a:buNone/>
              <a:defRPr sz="3356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E83-1B98-4B9B-ABB6-3CD202FDA647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7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51680" y="458102"/>
            <a:ext cx="13193791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51680" y="2290487"/>
            <a:ext cx="13193791" cy="545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51678" y="7974872"/>
            <a:ext cx="3441859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9E83-1B98-4B9B-ABB6-3CD202FDA647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067183" y="7974872"/>
            <a:ext cx="5162788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03613" y="7974872"/>
            <a:ext cx="3441859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1917720" rtl="0" eaLnBrk="1" latinLnBrk="0" hangingPunct="1">
        <a:lnSpc>
          <a:spcPct val="90000"/>
        </a:lnSpc>
        <a:spcBef>
          <a:spcPct val="0"/>
        </a:spcBef>
        <a:buNone/>
        <a:defRPr sz="9229" kern="1200">
          <a:solidFill>
            <a:srgbClr val="C24925"/>
          </a:solidFill>
          <a:latin typeface="Conduit ITC" panose="02000606040000020004" pitchFamily="2" charset="0"/>
          <a:ea typeface="+mj-ea"/>
          <a:cs typeface="+mj-cs"/>
        </a:defRPr>
      </a:lvl1pPr>
    </p:titleStyle>
    <p:bodyStyle>
      <a:lvl1pPr marL="479429" indent="-479429" algn="l" defTabSz="1917720" rtl="0" eaLnBrk="1" latinLnBrk="0" hangingPunct="1">
        <a:lnSpc>
          <a:spcPct val="90000"/>
        </a:lnSpc>
        <a:spcBef>
          <a:spcPts val="2096"/>
        </a:spcBef>
        <a:buFont typeface="Arial" panose="020B0604020202020204" pitchFamily="34" charset="0"/>
        <a:buChar char="•"/>
        <a:defRPr sz="5871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1pPr>
      <a:lvl2pPr marL="1438289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5033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2pPr>
      <a:lvl3pPr marL="2397151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4196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3pPr>
      <a:lvl4pPr marL="3356008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4pPr>
      <a:lvl5pPr marL="4314868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5pPr>
      <a:lvl6pPr marL="5273729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6pPr>
      <a:lvl7pPr marL="6232588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7pPr>
      <a:lvl8pPr marL="7191450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8pPr>
      <a:lvl9pPr marL="8150306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1pPr>
      <a:lvl2pPr marL="958861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2pPr>
      <a:lvl3pPr marL="1917720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3pPr>
      <a:lvl4pPr marL="2876580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4pPr>
      <a:lvl5pPr marL="383543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5pPr>
      <a:lvl6pPr marL="479429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6pPr>
      <a:lvl7pPr marL="575315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7pPr>
      <a:lvl8pPr marL="671201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8pPr>
      <a:lvl9pPr marL="7670876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5700" y="224903"/>
            <a:ext cx="12847716" cy="826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5" name="TextBox 4"/>
          <p:cNvSpPr txBox="1"/>
          <p:nvPr/>
        </p:nvSpPr>
        <p:spPr>
          <a:xfrm flipH="1">
            <a:off x="1155700" y="209814"/>
            <a:ext cx="1284771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SemVer 2.0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11328724" y="910645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4.0.1-beta-23451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11328722" y="1480989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3.2.0-final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0909" y="880621"/>
            <a:ext cx="9789207" cy="4757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1" name="TextBox 10"/>
          <p:cNvSpPr txBox="1"/>
          <p:nvPr/>
        </p:nvSpPr>
        <p:spPr>
          <a:xfrm flipH="1">
            <a:off x="1300907" y="865532"/>
            <a:ext cx="97892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CSemVer (Long form)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0906" y="1300829"/>
            <a:ext cx="4884711" cy="433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3" name="TextBox 12"/>
          <p:cNvSpPr txBox="1"/>
          <p:nvPr/>
        </p:nvSpPr>
        <p:spPr>
          <a:xfrm flipH="1">
            <a:off x="1300906" y="1285742"/>
            <a:ext cx="488471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Stable Release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93151" y="1309439"/>
            <a:ext cx="4896966" cy="432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5" name="TextBox 14"/>
          <p:cNvSpPr txBox="1"/>
          <p:nvPr/>
        </p:nvSpPr>
        <p:spPr>
          <a:xfrm flipH="1">
            <a:off x="6193146" y="1294352"/>
            <a:ext cx="489696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Pre Release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4093" y="1951666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7" name="TextBox 16"/>
          <p:cNvSpPr txBox="1"/>
          <p:nvPr/>
        </p:nvSpPr>
        <p:spPr>
          <a:xfrm flipH="1">
            <a:off x="1604092" y="1951666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Major Release</a:t>
            </a:r>
          </a:p>
        </p:txBody>
      </p:sp>
      <p:sp>
        <p:nvSpPr>
          <p:cNvPr id="18" name="Snip Single Corner Rectangle 17"/>
          <p:cNvSpPr/>
          <p:nvPr/>
        </p:nvSpPr>
        <p:spPr>
          <a:xfrm>
            <a:off x="1727816" y="2529676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</a:t>
            </a:r>
          </a:p>
        </p:txBody>
      </p:sp>
      <p:sp>
        <p:nvSpPr>
          <p:cNvPr id="19" name="Snip Single Corner Rectangle 18"/>
          <p:cNvSpPr/>
          <p:nvPr/>
        </p:nvSpPr>
        <p:spPr>
          <a:xfrm>
            <a:off x="3801462" y="2529675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4093" y="3187842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1" name="TextBox 20"/>
          <p:cNvSpPr txBox="1"/>
          <p:nvPr/>
        </p:nvSpPr>
        <p:spPr>
          <a:xfrm flipH="1">
            <a:off x="1604092" y="3187842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Minor Release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1727816" y="3765852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2.7.0</a:t>
            </a:r>
          </a:p>
        </p:txBody>
      </p:sp>
      <p:sp>
        <p:nvSpPr>
          <p:cNvPr id="23" name="Snip Single Corner Rectangle 22"/>
          <p:cNvSpPr/>
          <p:nvPr/>
        </p:nvSpPr>
        <p:spPr>
          <a:xfrm>
            <a:off x="3801462" y="376585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04093" y="4408931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5" name="TextBox 24"/>
          <p:cNvSpPr txBox="1"/>
          <p:nvPr/>
        </p:nvSpPr>
        <p:spPr>
          <a:xfrm flipH="1">
            <a:off x="1604092" y="4408931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Patch Release</a:t>
            </a:r>
          </a:p>
        </p:txBody>
      </p:sp>
      <p:sp>
        <p:nvSpPr>
          <p:cNvPr id="26" name="Snip Single Corner Rectangle 25"/>
          <p:cNvSpPr/>
          <p:nvPr/>
        </p:nvSpPr>
        <p:spPr>
          <a:xfrm>
            <a:off x="1727816" y="498694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2.7.1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3801462" y="4986940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25806" y="1951668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9" name="TextBox 28"/>
          <p:cNvSpPr txBox="1"/>
          <p:nvPr/>
        </p:nvSpPr>
        <p:spPr>
          <a:xfrm flipH="1">
            <a:off x="6525805" y="1951668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Main PreRelease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6649529" y="2529678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1.0.0-alpha</a:t>
            </a:r>
          </a:p>
        </p:txBody>
      </p:sp>
      <p:sp>
        <p:nvSpPr>
          <p:cNvPr id="31" name="Snip Single Corner Rectangle 30"/>
          <p:cNvSpPr/>
          <p:nvPr/>
        </p:nvSpPr>
        <p:spPr>
          <a:xfrm>
            <a:off x="8723175" y="2529677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25806" y="3187681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37" name="TextBox 36"/>
          <p:cNvSpPr txBox="1"/>
          <p:nvPr/>
        </p:nvSpPr>
        <p:spPr>
          <a:xfrm flipH="1">
            <a:off x="6525805" y="3187681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Numbered PreRelease</a:t>
            </a:r>
          </a:p>
        </p:txBody>
      </p:sp>
      <p:sp>
        <p:nvSpPr>
          <p:cNvPr id="38" name="Snip Single Corner Rectangle 37"/>
          <p:cNvSpPr/>
          <p:nvPr/>
        </p:nvSpPr>
        <p:spPr>
          <a:xfrm>
            <a:off x="6649529" y="376569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1.0.0-beta.3</a:t>
            </a:r>
          </a:p>
        </p:txBody>
      </p:sp>
      <p:sp>
        <p:nvSpPr>
          <p:cNvPr id="39" name="Snip Single Corner Rectangle 38"/>
          <p:cNvSpPr/>
          <p:nvPr/>
        </p:nvSpPr>
        <p:spPr>
          <a:xfrm>
            <a:off x="8723175" y="3765690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5.0.0-rc.4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25806" y="4408605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41" name="TextBox 40"/>
          <p:cNvSpPr txBox="1"/>
          <p:nvPr/>
        </p:nvSpPr>
        <p:spPr>
          <a:xfrm flipH="1">
            <a:off x="6525805" y="4408605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Patch PreRelease</a:t>
            </a:r>
          </a:p>
        </p:txBody>
      </p:sp>
      <p:sp>
        <p:nvSpPr>
          <p:cNvPr id="42" name="Snip Single Corner Rectangle 41"/>
          <p:cNvSpPr/>
          <p:nvPr/>
        </p:nvSpPr>
        <p:spPr>
          <a:xfrm>
            <a:off x="6649529" y="4986615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1.0.0-beta.3.1</a:t>
            </a:r>
          </a:p>
        </p:txBody>
      </p:sp>
      <p:sp>
        <p:nvSpPr>
          <p:cNvPr id="43" name="Snip Single Corner Rectangle 42"/>
          <p:cNvSpPr/>
          <p:nvPr/>
        </p:nvSpPr>
        <p:spPr>
          <a:xfrm>
            <a:off x="8723175" y="4986614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5.0.0-rc.4.13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00909" y="5842349"/>
            <a:ext cx="9789207" cy="2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54" name="TextBox 53"/>
          <p:cNvSpPr txBox="1"/>
          <p:nvPr/>
        </p:nvSpPr>
        <p:spPr>
          <a:xfrm flipH="1">
            <a:off x="1300911" y="5842351"/>
            <a:ext cx="978920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CSemVer-CI</a:t>
            </a:r>
            <a:r>
              <a:rPr lang="fr-FR" sz="2400" noProof="1"/>
              <a:t> (CI Builds also known as « Post Release »)</a:t>
            </a:r>
          </a:p>
        </p:txBody>
      </p:sp>
      <p:sp>
        <p:nvSpPr>
          <p:cNvPr id="56" name="Snip Single Corner Rectangle 55"/>
          <p:cNvSpPr/>
          <p:nvPr/>
        </p:nvSpPr>
        <p:spPr>
          <a:xfrm>
            <a:off x="11328722" y="2174682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3.2.0-updatefinal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1308436" y="6207337"/>
            <a:ext cx="977558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Last Release Based</a:t>
            </a:r>
          </a:p>
        </p:txBody>
      </p:sp>
      <p:sp>
        <p:nvSpPr>
          <p:cNvPr id="60" name="Snip Single Corner Rectangle 59"/>
          <p:cNvSpPr/>
          <p:nvPr/>
        </p:nvSpPr>
        <p:spPr>
          <a:xfrm>
            <a:off x="1583498" y="6803612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5.4.2--ci.15.develop</a:t>
            </a:r>
          </a:p>
        </p:txBody>
      </p:sp>
      <p:sp>
        <p:nvSpPr>
          <p:cNvPr id="61" name="Snip Single Corner Rectangle 60"/>
          <p:cNvSpPr/>
          <p:nvPr/>
        </p:nvSpPr>
        <p:spPr>
          <a:xfrm>
            <a:off x="6319838" y="6803611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1.0.0-alpha.0.0.ci.3.develop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1308436" y="7304716"/>
            <a:ext cx="977178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Zero Based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1583498" y="7882725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0.0.0--ci.175.explore</a:t>
            </a:r>
          </a:p>
        </p:txBody>
      </p:sp>
      <p:sp>
        <p:nvSpPr>
          <p:cNvPr id="66" name="Snip Single Corner Rectangle 65"/>
          <p:cNvSpPr/>
          <p:nvPr/>
        </p:nvSpPr>
        <p:spPr>
          <a:xfrm>
            <a:off x="6319838" y="7882724"/>
            <a:ext cx="4374625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0.0.0--ci.00185fx.alpha+v2.0.0</a:t>
            </a:r>
          </a:p>
        </p:txBody>
      </p:sp>
    </p:spTree>
    <p:extLst>
      <p:ext uri="{BB962C8B-B14F-4D97-AF65-F5344CB8AC3E}">
        <p14:creationId xmlns:p14="http://schemas.microsoft.com/office/powerpoint/2010/main" val="30373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5700" y="224903"/>
            <a:ext cx="12847716" cy="826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5" name="TextBox 4"/>
          <p:cNvSpPr txBox="1"/>
          <p:nvPr/>
        </p:nvSpPr>
        <p:spPr>
          <a:xfrm flipH="1">
            <a:off x="1155700" y="209814"/>
            <a:ext cx="1284771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SemVer 2.0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11328724" y="910645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4.0.1-beta-23451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11328722" y="1480989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3.2.0-final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0909" y="880621"/>
            <a:ext cx="9789207" cy="4757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1" name="TextBox 10"/>
          <p:cNvSpPr txBox="1"/>
          <p:nvPr/>
        </p:nvSpPr>
        <p:spPr>
          <a:xfrm flipH="1">
            <a:off x="1300907" y="865532"/>
            <a:ext cx="97892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CSemVer (Short form)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0906" y="1300829"/>
            <a:ext cx="4884711" cy="433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3" name="TextBox 12"/>
          <p:cNvSpPr txBox="1"/>
          <p:nvPr/>
        </p:nvSpPr>
        <p:spPr>
          <a:xfrm flipH="1">
            <a:off x="1300906" y="1285742"/>
            <a:ext cx="488471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Stable Release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93151" y="1309439"/>
            <a:ext cx="4896966" cy="432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5" name="TextBox 14"/>
          <p:cNvSpPr txBox="1"/>
          <p:nvPr/>
        </p:nvSpPr>
        <p:spPr>
          <a:xfrm flipH="1">
            <a:off x="6193146" y="1294352"/>
            <a:ext cx="489696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Pre Release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4093" y="1951666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7" name="TextBox 16"/>
          <p:cNvSpPr txBox="1"/>
          <p:nvPr/>
        </p:nvSpPr>
        <p:spPr>
          <a:xfrm flipH="1">
            <a:off x="1604092" y="1951666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Major Release</a:t>
            </a:r>
          </a:p>
        </p:txBody>
      </p:sp>
      <p:sp>
        <p:nvSpPr>
          <p:cNvPr id="18" name="Snip Single Corner Rectangle 17"/>
          <p:cNvSpPr/>
          <p:nvPr/>
        </p:nvSpPr>
        <p:spPr>
          <a:xfrm>
            <a:off x="1727816" y="2529676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</a:t>
            </a:r>
          </a:p>
        </p:txBody>
      </p:sp>
      <p:sp>
        <p:nvSpPr>
          <p:cNvPr id="19" name="Snip Single Corner Rectangle 18"/>
          <p:cNvSpPr/>
          <p:nvPr/>
        </p:nvSpPr>
        <p:spPr>
          <a:xfrm>
            <a:off x="3801462" y="2529675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4093" y="3187842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1" name="TextBox 20"/>
          <p:cNvSpPr txBox="1"/>
          <p:nvPr/>
        </p:nvSpPr>
        <p:spPr>
          <a:xfrm flipH="1">
            <a:off x="1604092" y="3187842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Minor Release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1727816" y="3765852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2.7.0</a:t>
            </a:r>
          </a:p>
        </p:txBody>
      </p:sp>
      <p:sp>
        <p:nvSpPr>
          <p:cNvPr id="23" name="Snip Single Corner Rectangle 22"/>
          <p:cNvSpPr/>
          <p:nvPr/>
        </p:nvSpPr>
        <p:spPr>
          <a:xfrm>
            <a:off x="3801462" y="376585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04093" y="4408931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5" name="TextBox 24"/>
          <p:cNvSpPr txBox="1"/>
          <p:nvPr/>
        </p:nvSpPr>
        <p:spPr>
          <a:xfrm flipH="1">
            <a:off x="1604092" y="4408931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Patch Release</a:t>
            </a:r>
          </a:p>
        </p:txBody>
      </p:sp>
      <p:sp>
        <p:nvSpPr>
          <p:cNvPr id="26" name="Snip Single Corner Rectangle 25"/>
          <p:cNvSpPr/>
          <p:nvPr/>
        </p:nvSpPr>
        <p:spPr>
          <a:xfrm>
            <a:off x="1727816" y="498694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2.7.1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3801462" y="4986940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25806" y="1951668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9" name="TextBox 28"/>
          <p:cNvSpPr txBox="1"/>
          <p:nvPr/>
        </p:nvSpPr>
        <p:spPr>
          <a:xfrm flipH="1">
            <a:off x="6525805" y="1951668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Main PreRelease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6649529" y="2529678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1.0.0-a</a:t>
            </a:r>
          </a:p>
        </p:txBody>
      </p:sp>
      <p:sp>
        <p:nvSpPr>
          <p:cNvPr id="31" name="Snip Single Corner Rectangle 30"/>
          <p:cNvSpPr/>
          <p:nvPr/>
        </p:nvSpPr>
        <p:spPr>
          <a:xfrm>
            <a:off x="8723175" y="2529677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25806" y="3187681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37" name="TextBox 36"/>
          <p:cNvSpPr txBox="1"/>
          <p:nvPr/>
        </p:nvSpPr>
        <p:spPr>
          <a:xfrm flipH="1">
            <a:off x="6525805" y="3187681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Numbered PreRelease</a:t>
            </a:r>
          </a:p>
        </p:txBody>
      </p:sp>
      <p:sp>
        <p:nvSpPr>
          <p:cNvPr id="38" name="Snip Single Corner Rectangle 37"/>
          <p:cNvSpPr/>
          <p:nvPr/>
        </p:nvSpPr>
        <p:spPr>
          <a:xfrm>
            <a:off x="6649529" y="376569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1.0.0-b-03</a:t>
            </a:r>
          </a:p>
        </p:txBody>
      </p:sp>
      <p:sp>
        <p:nvSpPr>
          <p:cNvPr id="39" name="Snip Single Corner Rectangle 38"/>
          <p:cNvSpPr/>
          <p:nvPr/>
        </p:nvSpPr>
        <p:spPr>
          <a:xfrm>
            <a:off x="8723175" y="3765690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5.0.0-r-04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25806" y="4408605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41" name="TextBox 40"/>
          <p:cNvSpPr txBox="1"/>
          <p:nvPr/>
        </p:nvSpPr>
        <p:spPr>
          <a:xfrm flipH="1">
            <a:off x="6525805" y="4408605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Patch PreRelease</a:t>
            </a:r>
          </a:p>
        </p:txBody>
      </p:sp>
      <p:sp>
        <p:nvSpPr>
          <p:cNvPr id="42" name="Snip Single Corner Rectangle 41"/>
          <p:cNvSpPr/>
          <p:nvPr/>
        </p:nvSpPr>
        <p:spPr>
          <a:xfrm>
            <a:off x="6649529" y="4986615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1.0.0-b03-01</a:t>
            </a:r>
          </a:p>
        </p:txBody>
      </p:sp>
      <p:sp>
        <p:nvSpPr>
          <p:cNvPr id="43" name="Snip Single Corner Rectangle 42"/>
          <p:cNvSpPr/>
          <p:nvPr/>
        </p:nvSpPr>
        <p:spPr>
          <a:xfrm>
            <a:off x="8723175" y="4986614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5.0.0-r-04-13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00909" y="5842349"/>
            <a:ext cx="9789207" cy="2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54" name="TextBox 53"/>
          <p:cNvSpPr txBox="1"/>
          <p:nvPr/>
        </p:nvSpPr>
        <p:spPr>
          <a:xfrm flipH="1">
            <a:off x="1300911" y="5842351"/>
            <a:ext cx="978920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CSemVer-CI</a:t>
            </a:r>
            <a:r>
              <a:rPr lang="fr-FR" sz="2400" noProof="1"/>
              <a:t> (CI Builds also known as « Post Release »)</a:t>
            </a:r>
          </a:p>
        </p:txBody>
      </p:sp>
      <p:sp>
        <p:nvSpPr>
          <p:cNvPr id="56" name="Snip Single Corner Rectangle 55"/>
          <p:cNvSpPr/>
          <p:nvPr/>
        </p:nvSpPr>
        <p:spPr>
          <a:xfrm>
            <a:off x="11328722" y="2174682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3.2.0-updatefinal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1308436" y="6207337"/>
            <a:ext cx="977558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Last Release Based</a:t>
            </a:r>
          </a:p>
        </p:txBody>
      </p:sp>
      <p:sp>
        <p:nvSpPr>
          <p:cNvPr id="60" name="Snip Single Corner Rectangle 59"/>
          <p:cNvSpPr/>
          <p:nvPr/>
        </p:nvSpPr>
        <p:spPr>
          <a:xfrm>
            <a:off x="1583498" y="6803612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5.4.2--0015-develop</a:t>
            </a:r>
          </a:p>
        </p:txBody>
      </p:sp>
      <p:sp>
        <p:nvSpPr>
          <p:cNvPr id="61" name="Snip Single Corner Rectangle 60"/>
          <p:cNvSpPr/>
          <p:nvPr/>
        </p:nvSpPr>
        <p:spPr>
          <a:xfrm>
            <a:off x="6319838" y="6803611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1.0.0-a-00-00-0003-develop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1308436" y="7304716"/>
            <a:ext cx="977178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Zero Based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1583498" y="7882725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0.0.0--0000175-explore</a:t>
            </a:r>
          </a:p>
        </p:txBody>
      </p:sp>
      <p:sp>
        <p:nvSpPr>
          <p:cNvPr id="66" name="Snip Single Corner Rectangle 65"/>
          <p:cNvSpPr/>
          <p:nvPr/>
        </p:nvSpPr>
        <p:spPr>
          <a:xfrm>
            <a:off x="6319838" y="7882724"/>
            <a:ext cx="4374625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0.0.0--00185fx-alpha+v2.0.0</a:t>
            </a:r>
          </a:p>
        </p:txBody>
      </p:sp>
    </p:spTree>
    <p:extLst>
      <p:ext uri="{BB962C8B-B14F-4D97-AF65-F5344CB8AC3E}">
        <p14:creationId xmlns:p14="http://schemas.microsoft.com/office/powerpoint/2010/main" val="2999965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.potx" id="{F12F2F4D-7C2E-46DB-9DE9-D460B12AE0E6}" vid="{5D5FA4D7-7D1F-489B-932C-A99DAA7880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</Template>
  <TotalTime>352</TotalTime>
  <Words>154</Words>
  <Application>Microsoft Office PowerPoint</Application>
  <PresentationFormat>Custom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Conduit ITC</vt:lpstr>
      <vt:lpstr>Conduit ITC Light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Spinelli</dc:creator>
  <cp:lastModifiedBy>Olivier Spinelli</cp:lastModifiedBy>
  <cp:revision>15</cp:revision>
  <dcterms:created xsi:type="dcterms:W3CDTF">2016-03-02T13:41:28Z</dcterms:created>
  <dcterms:modified xsi:type="dcterms:W3CDTF">2018-10-16T13:24:51Z</dcterms:modified>
</cp:coreProperties>
</file>