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8" r:id="rId11"/>
    <p:sldId id="264" r:id="rId12"/>
    <p:sldId id="267" r:id="rId13"/>
    <p:sldId id="265" r:id="rId14"/>
    <p:sldId id="26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5659729-2A8C-4B4A-8D97-107C285BC2F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448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643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042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455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079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1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58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84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95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84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7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72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74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75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659729-2A8C-4B4A-8D97-107C285BC2F1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78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1975227/article/details/51758461" TargetMode="External"/><Relationship Id="rId2" Type="http://schemas.openxmlformats.org/officeDocument/2006/relationships/hyperlink" Target="https://github.com/hubojing/C-Language-Games/blob/master/finger-guess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601616" y="1964267"/>
            <a:ext cx="7558509" cy="2421464"/>
          </a:xfrm>
          <a:prstGeom prst="roundRect">
            <a:avLst/>
          </a:prstGeom>
          <a:solidFill>
            <a:schemeClr val="tx1">
              <a:lumMod val="50000"/>
              <a:alpha val="25000"/>
            </a:schemeClr>
          </a:solidFill>
        </p:spPr>
        <p:txBody>
          <a:bodyPr>
            <a:normAutofit fontScale="90000"/>
          </a:bodyPr>
          <a:lstStyle/>
          <a:p>
            <a:r>
              <a:rPr lang="zh-TW" altLang="en-US" sz="15000" b="1" dirty="0">
                <a:solidFill>
                  <a:srgbClr val="92D050"/>
                </a:solidFill>
              </a:rPr>
              <a:t>猜</a:t>
            </a:r>
            <a:r>
              <a:rPr lang="zh-TW" altLang="en-US" sz="15000" b="1" dirty="0">
                <a:solidFill>
                  <a:srgbClr val="FFFF00"/>
                </a:solidFill>
              </a:rPr>
              <a:t>拳</a:t>
            </a:r>
            <a:r>
              <a:rPr lang="zh-TW" altLang="en-US" sz="15000" b="1" dirty="0">
                <a:solidFill>
                  <a:schemeClr val="accent5"/>
                </a:solidFill>
              </a:rPr>
              <a:t>遊</a:t>
            </a:r>
            <a:r>
              <a:rPr lang="zh-TW" altLang="en-US" sz="15000" b="1" dirty="0">
                <a:solidFill>
                  <a:srgbClr val="FF0000"/>
                </a:solidFill>
              </a:rPr>
              <a:t>戲</a:t>
            </a:r>
            <a:endParaRPr lang="zh-TW" altLang="en-US" sz="1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736677" y="4385732"/>
            <a:ext cx="2423448" cy="1813916"/>
          </a:xfrm>
          <a:prstGeom prst="roundRect">
            <a:avLst/>
          </a:prstGeom>
          <a:solidFill>
            <a:schemeClr val="bg1">
              <a:lumMod val="95000"/>
              <a:lumOff val="5000"/>
              <a:alpha val="25000"/>
            </a:schemeClr>
          </a:solidFill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班級：電機三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姓名：鄭聖杰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090405129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任課老師：蘇秋紅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3" y="4266073"/>
            <a:ext cx="2362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0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E3AB7-A15F-4314-A1BA-2902E188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5444836" cy="972589"/>
          </a:xfrm>
        </p:spPr>
        <p:txBody>
          <a:bodyPr>
            <a:normAutofit/>
          </a:bodyPr>
          <a:lstStyle/>
          <a:p>
            <a:pPr algn="ctr"/>
            <a:r>
              <a:rPr lang="zh-TW" altLang="en-US" sz="5500" b="1" dirty="0">
                <a:solidFill>
                  <a:srgbClr val="92D050"/>
                </a:solidFill>
              </a:rPr>
              <a:t>猜</a:t>
            </a:r>
            <a:r>
              <a:rPr lang="zh-TW" altLang="en-US" sz="5500" b="1" dirty="0">
                <a:solidFill>
                  <a:srgbClr val="FFFF00"/>
                </a:solidFill>
              </a:rPr>
              <a:t>拳</a:t>
            </a:r>
            <a:r>
              <a:rPr lang="zh-TW" altLang="en-US" sz="5500" b="1" dirty="0">
                <a:solidFill>
                  <a:schemeClr val="accent5"/>
                </a:solidFill>
              </a:rPr>
              <a:t>遊</a:t>
            </a:r>
            <a:r>
              <a:rPr lang="zh-TW" altLang="en-US" sz="5500" b="1" dirty="0">
                <a:solidFill>
                  <a:srgbClr val="FF0000"/>
                </a:solidFill>
              </a:rPr>
              <a:t>戲 </a:t>
            </a:r>
            <a:r>
              <a:rPr lang="en-US" altLang="zh-TW" sz="5500" b="1" dirty="0"/>
              <a:t>–</a:t>
            </a:r>
            <a:r>
              <a:rPr lang="zh-TW" altLang="en-US" sz="5500" b="1" dirty="0"/>
              <a:t> </a:t>
            </a:r>
            <a:r>
              <a:rPr lang="en-US" altLang="zh-TW" sz="5500" b="1" dirty="0"/>
              <a:t>3-3</a:t>
            </a:r>
            <a:r>
              <a:rPr lang="zh-TW" altLang="en-US" sz="5500" b="1" dirty="0"/>
              <a:t> </a:t>
            </a:r>
            <a:r>
              <a:rPr lang="en-US" altLang="zh-TW" sz="5500" b="1" dirty="0"/>
              <a:t>/6</a:t>
            </a:r>
            <a:endParaRPr lang="zh-TW" altLang="en-US" sz="55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94E2A6-5676-4CCF-B5F9-C38C6D05FD34}"/>
              </a:ext>
            </a:extLst>
          </p:cNvPr>
          <p:cNvSpPr txBox="1"/>
          <p:nvPr/>
        </p:nvSpPr>
        <p:spPr>
          <a:xfrm>
            <a:off x="7305260" y="2065867"/>
            <a:ext cx="4621696" cy="2860358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第</a:t>
            </a:r>
            <a:r>
              <a:rPr lang="en-US" altLang="zh-TW" b="1" dirty="0"/>
              <a:t>53</a:t>
            </a:r>
            <a:r>
              <a:rPr lang="zh-TW" altLang="en-US" b="1" dirty="0"/>
              <a:t>行</a:t>
            </a:r>
            <a:r>
              <a:rPr lang="en-US" altLang="zh-TW" b="1" dirty="0"/>
              <a:t>~</a:t>
            </a:r>
            <a:r>
              <a:rPr lang="zh-TW" altLang="en-US" b="1" dirty="0"/>
              <a:t>第</a:t>
            </a:r>
            <a:r>
              <a:rPr lang="en-US" altLang="zh-TW" b="1" dirty="0"/>
              <a:t>56</a:t>
            </a:r>
            <a:r>
              <a:rPr lang="zh-TW" altLang="en-US" b="1" dirty="0"/>
              <a:t>行</a:t>
            </a:r>
            <a:endParaRPr lang="en-US" altLang="zh-TW" b="1" dirty="0"/>
          </a:p>
          <a:p>
            <a:r>
              <a:rPr lang="en-US" altLang="zh-TW" b="1" dirty="0"/>
              <a:t>Switch(computer)</a:t>
            </a:r>
            <a:r>
              <a:rPr lang="zh-TW" altLang="en-US" b="1" dirty="0"/>
              <a:t>專用電腦出拳。</a:t>
            </a:r>
            <a:endParaRPr lang="en-US" altLang="zh-TW" b="1" dirty="0"/>
          </a:p>
          <a:p>
            <a:r>
              <a:rPr lang="zh-TW" altLang="en-US" b="1" dirty="0"/>
              <a:t>   </a:t>
            </a:r>
            <a:r>
              <a:rPr lang="en-US" altLang="zh-TW" b="1" dirty="0"/>
              <a:t>computer</a:t>
            </a:r>
            <a:r>
              <a:rPr lang="zh-TW" altLang="en-US" b="1" dirty="0"/>
              <a:t>是</a:t>
            </a:r>
            <a:r>
              <a:rPr lang="en-US" altLang="zh-TW" b="1" dirty="0"/>
              <a:t>0</a:t>
            </a:r>
            <a:r>
              <a:rPr lang="zh-TW" altLang="en-US" b="1" dirty="0"/>
              <a:t>為剪刀</a:t>
            </a:r>
            <a:br>
              <a:rPr lang="en-US" altLang="zh-TW" b="1" dirty="0"/>
            </a:br>
            <a:r>
              <a:rPr lang="zh-TW" altLang="en-US" b="1" dirty="0"/>
              <a:t>   </a:t>
            </a:r>
            <a:r>
              <a:rPr lang="en-US" altLang="zh-TW" b="1" dirty="0"/>
              <a:t>computer</a:t>
            </a:r>
            <a:r>
              <a:rPr lang="zh-TW" altLang="en-US" b="1" dirty="0"/>
              <a:t>是</a:t>
            </a:r>
            <a:r>
              <a:rPr lang="en-US" altLang="zh-TW" b="1" dirty="0"/>
              <a:t>1</a:t>
            </a:r>
            <a:r>
              <a:rPr lang="zh-TW" altLang="en-US" b="1" dirty="0"/>
              <a:t>為石頭</a:t>
            </a:r>
            <a:br>
              <a:rPr lang="en-US" altLang="zh-TW" b="1" dirty="0"/>
            </a:br>
            <a:r>
              <a:rPr lang="zh-TW" altLang="en-US" b="1" dirty="0"/>
              <a:t>   </a:t>
            </a:r>
            <a:r>
              <a:rPr lang="en-US" altLang="zh-TW" b="1" dirty="0"/>
              <a:t>computer</a:t>
            </a:r>
            <a:r>
              <a:rPr lang="zh-TW" altLang="en-US" b="1" dirty="0"/>
              <a:t>是</a:t>
            </a:r>
            <a:r>
              <a:rPr lang="en-US" altLang="zh-TW" b="1" dirty="0"/>
              <a:t>2</a:t>
            </a:r>
            <a:r>
              <a:rPr lang="zh-TW" altLang="en-US" b="1" dirty="0"/>
              <a:t>為布</a:t>
            </a:r>
            <a:br>
              <a:rPr lang="en-US" altLang="zh-TW" b="1" dirty="0"/>
            </a:br>
            <a:r>
              <a:rPr lang="en-US" altLang="zh-TW" b="1" dirty="0"/>
              <a:t>Switch(gamer)</a:t>
            </a:r>
            <a:r>
              <a:rPr lang="zh-TW" altLang="en-US" b="1" dirty="0"/>
              <a:t>專用玩家出拳。</a:t>
            </a:r>
            <a:endParaRPr lang="en-US" altLang="zh-TW" b="1" dirty="0"/>
          </a:p>
          <a:p>
            <a:r>
              <a:rPr lang="zh-TW" altLang="en-US" b="1" dirty="0"/>
              <a:t>   </a:t>
            </a:r>
            <a:r>
              <a:rPr lang="en-US" altLang="zh-TW" b="1" dirty="0"/>
              <a:t>gamer</a:t>
            </a:r>
            <a:r>
              <a:rPr lang="zh-TW" altLang="en-US" b="1" dirty="0"/>
              <a:t>是</a:t>
            </a:r>
            <a:r>
              <a:rPr lang="en-US" altLang="zh-TW" b="1" dirty="0"/>
              <a:t>4</a:t>
            </a:r>
            <a:r>
              <a:rPr lang="zh-TW" altLang="en-US" b="1" dirty="0"/>
              <a:t>為剪刀</a:t>
            </a:r>
            <a:endParaRPr lang="en-US" altLang="zh-TW" b="1" dirty="0"/>
          </a:p>
          <a:p>
            <a:r>
              <a:rPr lang="zh-TW" altLang="en-US" b="1" dirty="0"/>
              <a:t>   </a:t>
            </a:r>
            <a:r>
              <a:rPr lang="en-US" altLang="zh-TW" b="1" dirty="0"/>
              <a:t>gamer</a:t>
            </a:r>
            <a:r>
              <a:rPr lang="zh-TW" altLang="en-US" b="1" dirty="0"/>
              <a:t>是</a:t>
            </a:r>
            <a:r>
              <a:rPr lang="en-US" altLang="zh-TW" b="1" dirty="0"/>
              <a:t>7</a:t>
            </a:r>
            <a:r>
              <a:rPr lang="zh-TW" altLang="en-US" b="1" dirty="0"/>
              <a:t>為石頭</a:t>
            </a:r>
            <a:endParaRPr lang="en-US" altLang="zh-TW" b="1" dirty="0"/>
          </a:p>
          <a:p>
            <a:r>
              <a:rPr lang="zh-TW" altLang="en-US" b="1" dirty="0"/>
              <a:t>   </a:t>
            </a:r>
            <a:r>
              <a:rPr lang="en-US" altLang="zh-TW" b="1" dirty="0"/>
              <a:t>gamer</a:t>
            </a:r>
            <a:r>
              <a:rPr lang="zh-TW" altLang="en-US" b="1" dirty="0"/>
              <a:t>是</a:t>
            </a:r>
            <a:r>
              <a:rPr lang="en-US" altLang="zh-TW" b="1" dirty="0"/>
              <a:t>10</a:t>
            </a:r>
            <a:r>
              <a:rPr lang="zh-TW" altLang="en-US" b="1" dirty="0"/>
              <a:t>為布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3" y="2065867"/>
            <a:ext cx="6759913" cy="408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2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E3AB7-A15F-4314-A1BA-2902E188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63287" y="0"/>
            <a:ext cx="8289573" cy="1155324"/>
          </a:xfrm>
        </p:spPr>
        <p:txBody>
          <a:bodyPr>
            <a:normAutofit/>
          </a:bodyPr>
          <a:lstStyle/>
          <a:p>
            <a:pPr algn="ctr"/>
            <a:r>
              <a:rPr lang="zh-TW" altLang="en-US" sz="5500" b="1" dirty="0">
                <a:solidFill>
                  <a:srgbClr val="92D050"/>
                </a:solidFill>
              </a:rPr>
              <a:t>猜</a:t>
            </a:r>
            <a:r>
              <a:rPr lang="zh-TW" altLang="en-US" sz="5500" b="1" dirty="0">
                <a:solidFill>
                  <a:srgbClr val="FFFF00"/>
                </a:solidFill>
              </a:rPr>
              <a:t>拳</a:t>
            </a:r>
            <a:r>
              <a:rPr lang="zh-TW" altLang="en-US" sz="5500" b="1" dirty="0">
                <a:solidFill>
                  <a:schemeClr val="accent5"/>
                </a:solidFill>
              </a:rPr>
              <a:t>遊</a:t>
            </a:r>
            <a:r>
              <a:rPr lang="zh-TW" altLang="en-US" sz="5500" b="1" dirty="0">
                <a:solidFill>
                  <a:srgbClr val="FF0000"/>
                </a:solidFill>
              </a:rPr>
              <a:t>戲 </a:t>
            </a:r>
            <a:r>
              <a:rPr lang="en-US" altLang="zh-TW" sz="5500" b="1" dirty="0"/>
              <a:t>–</a:t>
            </a:r>
            <a:r>
              <a:rPr lang="zh-TW" altLang="en-US" sz="5500" b="1" dirty="0"/>
              <a:t> </a:t>
            </a:r>
            <a:r>
              <a:rPr lang="en-US" altLang="zh-TW" sz="5500" b="1" dirty="0"/>
              <a:t>3-4</a:t>
            </a:r>
            <a:r>
              <a:rPr lang="zh-TW" altLang="en-US" sz="5500" b="1" dirty="0"/>
              <a:t> </a:t>
            </a:r>
            <a:r>
              <a:rPr lang="en-US" altLang="zh-TW" sz="5500" b="1" dirty="0"/>
              <a:t>/6</a:t>
            </a:r>
            <a:endParaRPr lang="zh-TW" altLang="en-US" sz="55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94E2A6-5676-4CCF-B5F9-C38C6D05FD34}"/>
              </a:ext>
            </a:extLst>
          </p:cNvPr>
          <p:cNvSpPr txBox="1"/>
          <p:nvPr/>
        </p:nvSpPr>
        <p:spPr>
          <a:xfrm>
            <a:off x="6794500" y="1965658"/>
            <a:ext cx="5397500" cy="4699159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第</a:t>
            </a:r>
            <a:r>
              <a:rPr lang="en-US" altLang="zh-TW" b="1" dirty="0"/>
              <a:t>57</a:t>
            </a:r>
            <a:r>
              <a:rPr lang="zh-TW" altLang="en-US" b="1" dirty="0"/>
              <a:t>行</a:t>
            </a:r>
            <a:r>
              <a:rPr lang="en-US" altLang="zh-TW" b="1" dirty="0"/>
              <a:t>~</a:t>
            </a:r>
            <a:r>
              <a:rPr lang="zh-TW" altLang="en-US" b="1" dirty="0"/>
              <a:t>第</a:t>
            </a:r>
            <a:r>
              <a:rPr lang="en-US" altLang="zh-TW" b="1" dirty="0"/>
              <a:t>67</a:t>
            </a:r>
            <a:r>
              <a:rPr lang="zh-TW" altLang="en-US" b="1" dirty="0"/>
              <a:t>行</a:t>
            </a:r>
            <a:endParaRPr lang="en-US" altLang="zh-TW" b="1" dirty="0"/>
          </a:p>
          <a:p>
            <a:r>
              <a:rPr lang="en-US" altLang="zh-TW" b="1" dirty="0"/>
              <a:t>If </a:t>
            </a:r>
            <a:r>
              <a:rPr lang="zh-TW" altLang="en-US" b="1" dirty="0"/>
              <a:t>偵測  </a:t>
            </a:r>
            <a:r>
              <a:rPr lang="en-US" altLang="zh-TW" b="1" dirty="0"/>
              <a:t>result </a:t>
            </a:r>
            <a:r>
              <a:rPr lang="zh-TW" altLang="en-US" b="1" dirty="0"/>
              <a:t> 裏面的數字</a:t>
            </a:r>
            <a:br>
              <a:rPr lang="en-US" altLang="zh-TW" b="1" dirty="0"/>
            </a:br>
            <a:r>
              <a:rPr lang="zh-TW" altLang="en-US" b="1" dirty="0"/>
              <a:t>電腦獲勝</a:t>
            </a:r>
            <a:r>
              <a:rPr lang="en-US" altLang="zh-TW" b="1" dirty="0"/>
              <a:t>:</a:t>
            </a:r>
          </a:p>
          <a:p>
            <a:r>
              <a:rPr lang="en-US" altLang="zh-TW" b="1" dirty="0"/>
              <a:t>4</a:t>
            </a:r>
            <a:r>
              <a:rPr lang="zh-TW" altLang="en-US" b="1" dirty="0"/>
              <a:t>    </a:t>
            </a:r>
            <a:r>
              <a:rPr lang="en-US" altLang="zh-TW" b="1" dirty="0"/>
              <a:t>1</a:t>
            </a:r>
            <a:r>
              <a:rPr lang="zh-TW" altLang="en-US" b="1" dirty="0"/>
              <a:t> </a:t>
            </a:r>
            <a:r>
              <a:rPr lang="en-US" altLang="zh-TW" b="1" dirty="0"/>
              <a:t>=</a:t>
            </a:r>
            <a:r>
              <a:rPr lang="zh-TW" altLang="en-US" b="1" dirty="0"/>
              <a:t> </a:t>
            </a:r>
            <a:r>
              <a:rPr lang="en-US" altLang="zh-TW" b="1" dirty="0"/>
              <a:t>5</a:t>
            </a:r>
            <a:r>
              <a:rPr lang="zh-TW" altLang="en-US" b="1" dirty="0"/>
              <a:t> 電腦獲勝</a:t>
            </a:r>
            <a:endParaRPr lang="en-US" altLang="zh-TW" b="1" dirty="0"/>
          </a:p>
          <a:p>
            <a:r>
              <a:rPr lang="en-US" altLang="zh-TW" b="1" dirty="0"/>
              <a:t>7</a:t>
            </a:r>
            <a:r>
              <a:rPr lang="zh-TW" altLang="en-US" b="1" dirty="0"/>
              <a:t>    </a:t>
            </a:r>
            <a:r>
              <a:rPr lang="en-US" altLang="zh-TW" b="1" dirty="0"/>
              <a:t>2</a:t>
            </a:r>
            <a:r>
              <a:rPr lang="zh-TW" altLang="en-US" b="1" dirty="0"/>
              <a:t> </a:t>
            </a:r>
            <a:r>
              <a:rPr lang="en-US" altLang="zh-TW" b="1" dirty="0"/>
              <a:t>=</a:t>
            </a:r>
            <a:r>
              <a:rPr lang="zh-TW" altLang="en-US" b="1" dirty="0"/>
              <a:t> </a:t>
            </a:r>
            <a:r>
              <a:rPr lang="en-US" altLang="zh-TW" b="1" dirty="0"/>
              <a:t>9</a:t>
            </a:r>
            <a:r>
              <a:rPr lang="zh-TW" altLang="en-US" b="1" dirty="0"/>
              <a:t>電腦獲勝</a:t>
            </a:r>
            <a:endParaRPr lang="en-US" altLang="zh-TW" b="1" dirty="0"/>
          </a:p>
          <a:p>
            <a:pPr marL="342900" indent="-342900">
              <a:buAutoNum type="arabicPlain" startAt="10"/>
            </a:pPr>
            <a:r>
              <a:rPr lang="en-US" altLang="zh-TW" b="1" dirty="0"/>
              <a:t>0</a:t>
            </a:r>
            <a:r>
              <a:rPr lang="zh-TW" altLang="en-US" b="1" dirty="0"/>
              <a:t> </a:t>
            </a:r>
            <a:r>
              <a:rPr lang="en-US" altLang="zh-TW" b="1" dirty="0"/>
              <a:t>=10</a:t>
            </a:r>
            <a:r>
              <a:rPr lang="zh-TW" altLang="en-US" b="1" dirty="0"/>
              <a:t>電腦獲勝</a:t>
            </a:r>
            <a:endParaRPr lang="en-US" altLang="zh-TW" b="1" dirty="0"/>
          </a:p>
          <a:p>
            <a:r>
              <a:rPr lang="zh-TW" altLang="en-US" b="1" dirty="0"/>
              <a:t>平手</a:t>
            </a:r>
            <a:r>
              <a:rPr lang="en-US" altLang="zh-TW" b="1" dirty="0"/>
              <a:t>:</a:t>
            </a:r>
          </a:p>
          <a:p>
            <a:pPr marL="342900" indent="-342900">
              <a:buAutoNum type="arabicPlain" startAt="4"/>
            </a:pPr>
            <a:r>
              <a:rPr lang="en-US" altLang="zh-TW" b="1" dirty="0"/>
              <a:t>0</a:t>
            </a:r>
            <a:r>
              <a:rPr lang="zh-TW" altLang="en-US" b="1" dirty="0"/>
              <a:t>  </a:t>
            </a:r>
            <a:r>
              <a:rPr lang="en-US" altLang="zh-TW" b="1" dirty="0"/>
              <a:t>=4</a:t>
            </a:r>
            <a:r>
              <a:rPr lang="zh-TW" altLang="en-US" b="1" dirty="0"/>
              <a:t> 平手</a:t>
            </a:r>
            <a:endParaRPr lang="en-US" altLang="zh-TW" b="1" dirty="0"/>
          </a:p>
          <a:p>
            <a:r>
              <a:rPr lang="en-US" altLang="zh-TW" b="1" dirty="0"/>
              <a:t>7</a:t>
            </a:r>
            <a:r>
              <a:rPr lang="zh-TW" altLang="en-US" b="1" dirty="0"/>
              <a:t>    </a:t>
            </a:r>
            <a:r>
              <a:rPr lang="en-US" altLang="zh-TW" b="1" dirty="0"/>
              <a:t>1</a:t>
            </a:r>
            <a:r>
              <a:rPr lang="zh-TW" altLang="en-US" b="1" dirty="0"/>
              <a:t>  </a:t>
            </a:r>
            <a:r>
              <a:rPr lang="en-US" altLang="zh-TW" b="1" dirty="0"/>
              <a:t>=8</a:t>
            </a:r>
            <a:r>
              <a:rPr lang="zh-TW" altLang="en-US" b="1" dirty="0"/>
              <a:t> 平手</a:t>
            </a:r>
            <a:endParaRPr lang="en-US" altLang="zh-TW" b="1" dirty="0"/>
          </a:p>
          <a:p>
            <a:r>
              <a:rPr lang="en-US" altLang="zh-TW" b="1" dirty="0"/>
              <a:t>10</a:t>
            </a:r>
            <a:r>
              <a:rPr lang="zh-TW" altLang="en-US" b="1" dirty="0"/>
              <a:t>  </a:t>
            </a:r>
            <a:r>
              <a:rPr lang="en-US" altLang="zh-TW" b="1" dirty="0"/>
              <a:t>2</a:t>
            </a:r>
            <a:r>
              <a:rPr lang="zh-TW" altLang="en-US" b="1" dirty="0"/>
              <a:t>  </a:t>
            </a:r>
            <a:r>
              <a:rPr lang="en-US" altLang="zh-TW" b="1" dirty="0"/>
              <a:t>=4</a:t>
            </a:r>
            <a:r>
              <a:rPr lang="zh-TW" altLang="en-US" b="1" dirty="0"/>
              <a:t> 平手</a:t>
            </a:r>
            <a:endParaRPr lang="en-US" altLang="zh-TW" b="1" dirty="0"/>
          </a:p>
          <a:p>
            <a:r>
              <a:rPr lang="zh-TW" altLang="en-US" b="1" dirty="0"/>
              <a:t>玩家</a:t>
            </a:r>
            <a:r>
              <a:rPr lang="en-US" altLang="zh-TW" b="1" dirty="0"/>
              <a:t>:</a:t>
            </a:r>
          </a:p>
          <a:p>
            <a:pPr marL="342900" indent="-342900">
              <a:buAutoNum type="arabicPlain" startAt="4"/>
            </a:pPr>
            <a:r>
              <a:rPr lang="en-US" altLang="zh-TW" b="1" dirty="0"/>
              <a:t>2</a:t>
            </a:r>
            <a:r>
              <a:rPr lang="zh-TW" altLang="en-US" b="1" dirty="0"/>
              <a:t>  </a:t>
            </a:r>
            <a:r>
              <a:rPr lang="en-US" altLang="zh-TW" b="1" dirty="0"/>
              <a:t>=6</a:t>
            </a:r>
            <a:r>
              <a:rPr lang="zh-TW" altLang="en-US" b="1" dirty="0"/>
              <a:t> 玩家獲勝</a:t>
            </a:r>
            <a:endParaRPr lang="en-US" altLang="zh-TW" b="1" dirty="0"/>
          </a:p>
          <a:p>
            <a:r>
              <a:rPr lang="en-US" altLang="zh-TW" b="1" dirty="0"/>
              <a:t>7</a:t>
            </a:r>
            <a:r>
              <a:rPr lang="zh-TW" altLang="en-US" b="1" dirty="0"/>
              <a:t>    </a:t>
            </a:r>
            <a:r>
              <a:rPr lang="en-US" altLang="zh-TW" b="1" dirty="0"/>
              <a:t>0</a:t>
            </a:r>
            <a:r>
              <a:rPr lang="zh-TW" altLang="en-US" b="1" dirty="0"/>
              <a:t> </a:t>
            </a:r>
            <a:r>
              <a:rPr lang="en-US" altLang="zh-TW" b="1" dirty="0"/>
              <a:t>=7</a:t>
            </a:r>
            <a:r>
              <a:rPr lang="zh-TW" altLang="en-US" b="1" dirty="0"/>
              <a:t> 玩家獲勝</a:t>
            </a:r>
            <a:endParaRPr lang="en-US" altLang="zh-TW" b="1" dirty="0"/>
          </a:p>
          <a:p>
            <a:r>
              <a:rPr lang="en-US" altLang="zh-TW" b="1" dirty="0"/>
              <a:t>10  1 =11</a:t>
            </a:r>
            <a:r>
              <a:rPr lang="zh-TW" altLang="en-US" b="1" dirty="0"/>
              <a:t>玩家獲勝</a:t>
            </a:r>
            <a:endParaRPr lang="en-US" altLang="zh-TW" b="1" dirty="0"/>
          </a:p>
          <a:p>
            <a:endParaRPr lang="en-US" altLang="zh-TW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5" y="2065867"/>
            <a:ext cx="6358106" cy="408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6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E3AB7-A15F-4314-A1BA-2902E188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2510"/>
            <a:ext cx="4633956" cy="91441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500" b="1" dirty="0">
                <a:solidFill>
                  <a:srgbClr val="92D050"/>
                </a:solidFill>
              </a:rPr>
              <a:t>猜</a:t>
            </a:r>
            <a:r>
              <a:rPr lang="zh-TW" altLang="en-US" sz="5500" b="1" dirty="0">
                <a:solidFill>
                  <a:srgbClr val="FFFF00"/>
                </a:solidFill>
              </a:rPr>
              <a:t>拳</a:t>
            </a:r>
            <a:r>
              <a:rPr lang="zh-TW" altLang="en-US" sz="5500" b="1" dirty="0">
                <a:solidFill>
                  <a:schemeClr val="accent5"/>
                </a:solidFill>
              </a:rPr>
              <a:t>遊</a:t>
            </a:r>
            <a:r>
              <a:rPr lang="zh-TW" altLang="en-US" sz="5500" b="1" dirty="0">
                <a:solidFill>
                  <a:srgbClr val="FF0000"/>
                </a:solidFill>
              </a:rPr>
              <a:t>戲 </a:t>
            </a:r>
            <a:r>
              <a:rPr lang="en-US" altLang="zh-TW" sz="5500" b="1" dirty="0"/>
              <a:t>–</a:t>
            </a:r>
            <a:r>
              <a:rPr lang="zh-TW" altLang="en-US" sz="5500" b="1" dirty="0"/>
              <a:t> </a:t>
            </a:r>
            <a:r>
              <a:rPr lang="en-US" altLang="zh-TW" sz="5500" b="1" dirty="0"/>
              <a:t>4</a:t>
            </a:r>
            <a:r>
              <a:rPr lang="zh-TW" altLang="en-US" sz="5500" b="1" dirty="0"/>
              <a:t> </a:t>
            </a:r>
            <a:r>
              <a:rPr lang="en-US" altLang="zh-TW" sz="5500" b="1" dirty="0"/>
              <a:t>/6</a:t>
            </a:r>
            <a:endParaRPr lang="zh-TW" altLang="en-US" sz="55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79" b="53676"/>
          <a:stretch/>
        </p:blipFill>
        <p:spPr>
          <a:xfrm>
            <a:off x="333649" y="698500"/>
            <a:ext cx="5631936" cy="290771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304" y="3504635"/>
            <a:ext cx="5071411" cy="320379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49" y="3555424"/>
            <a:ext cx="5542655" cy="315300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304" y="698500"/>
            <a:ext cx="5071412" cy="290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9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E3AB7-A15F-4314-A1BA-2902E188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390" y="457568"/>
            <a:ext cx="5038683" cy="313112"/>
          </a:xfrm>
        </p:spPr>
        <p:txBody>
          <a:bodyPr>
            <a:noAutofit/>
          </a:bodyPr>
          <a:lstStyle/>
          <a:p>
            <a:pPr algn="ctr"/>
            <a:r>
              <a:rPr lang="zh-TW" altLang="en-US" sz="5500" b="1" dirty="0">
                <a:solidFill>
                  <a:srgbClr val="92D050"/>
                </a:solidFill>
              </a:rPr>
              <a:t>猜</a:t>
            </a:r>
            <a:r>
              <a:rPr lang="zh-TW" altLang="en-US" sz="5500" b="1" dirty="0">
                <a:solidFill>
                  <a:srgbClr val="FFFF00"/>
                </a:solidFill>
              </a:rPr>
              <a:t>拳</a:t>
            </a:r>
            <a:r>
              <a:rPr lang="zh-TW" altLang="en-US" sz="5500" b="1" dirty="0">
                <a:solidFill>
                  <a:schemeClr val="accent5"/>
                </a:solidFill>
              </a:rPr>
              <a:t>遊</a:t>
            </a:r>
            <a:r>
              <a:rPr lang="zh-TW" altLang="en-US" sz="5500" b="1" dirty="0">
                <a:solidFill>
                  <a:srgbClr val="FF0000"/>
                </a:solidFill>
              </a:rPr>
              <a:t>戲 </a:t>
            </a:r>
            <a:r>
              <a:rPr lang="en-US" altLang="zh-TW" sz="5500" b="1" dirty="0"/>
              <a:t>–</a:t>
            </a:r>
            <a:r>
              <a:rPr lang="zh-TW" altLang="en-US" sz="5500" b="1" dirty="0"/>
              <a:t> </a:t>
            </a:r>
            <a:r>
              <a:rPr lang="en-US" altLang="zh-TW" sz="5500" b="1" dirty="0"/>
              <a:t>5</a:t>
            </a:r>
            <a:r>
              <a:rPr lang="zh-TW" altLang="en-US" sz="5500" b="1" dirty="0"/>
              <a:t> </a:t>
            </a:r>
            <a:r>
              <a:rPr lang="en-US" altLang="zh-TW" sz="5500" b="1" dirty="0"/>
              <a:t>/6</a:t>
            </a:r>
            <a:endParaRPr lang="zh-TW" altLang="en-US" sz="55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198DCE-AB1B-45B3-BFD3-49AA167CA49D}"/>
              </a:ext>
            </a:extLst>
          </p:cNvPr>
          <p:cNvSpPr txBox="1"/>
          <p:nvPr/>
        </p:nvSpPr>
        <p:spPr>
          <a:xfrm>
            <a:off x="8811491" y="234281"/>
            <a:ext cx="2720109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/>
              <a:t>題外話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A89A524-33D4-4376-8C1F-36EC359D8FAC}"/>
              </a:ext>
            </a:extLst>
          </p:cNvPr>
          <p:cNvSpPr txBox="1"/>
          <p:nvPr/>
        </p:nvSpPr>
        <p:spPr>
          <a:xfrm>
            <a:off x="510155" y="3347403"/>
            <a:ext cx="9817101" cy="2860358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第</a:t>
            </a:r>
            <a:r>
              <a:rPr lang="en-US" altLang="zh-TW" b="1" dirty="0"/>
              <a:t>17</a:t>
            </a:r>
            <a:r>
              <a:rPr lang="zh-TW" altLang="en-US" b="1" dirty="0"/>
              <a:t>行</a:t>
            </a:r>
            <a:endParaRPr lang="en-US" altLang="zh-TW" b="1" dirty="0"/>
          </a:p>
          <a:p>
            <a:r>
              <a:rPr lang="zh-TW" altLang="en-US" b="1" dirty="0"/>
              <a:t>改視窗的名稱</a:t>
            </a:r>
            <a:br>
              <a:rPr lang="en-US" altLang="zh-TW" b="1" dirty="0"/>
            </a:br>
            <a:r>
              <a:rPr lang="zh-TW" altLang="en-US" b="1" dirty="0"/>
              <a:t>沒改就顯示路徑</a:t>
            </a:r>
            <a:r>
              <a:rPr lang="en-US" altLang="zh-TW" b="1" dirty="0"/>
              <a:t>+</a:t>
            </a:r>
            <a:r>
              <a:rPr lang="zh-TW" altLang="en-US" b="1" dirty="0"/>
              <a:t>檔名</a:t>
            </a:r>
            <a:br>
              <a:rPr lang="en-US" altLang="zh-TW" b="1" dirty="0"/>
            </a:br>
            <a:r>
              <a:rPr lang="zh-TW" altLang="en-US" b="1" dirty="0"/>
              <a:t>第</a:t>
            </a:r>
            <a:r>
              <a:rPr lang="en-US" altLang="zh-TW" b="1" dirty="0"/>
              <a:t>36</a:t>
            </a:r>
            <a:r>
              <a:rPr lang="zh-TW" altLang="en-US" b="1" dirty="0"/>
              <a:t>行</a:t>
            </a:r>
            <a:endParaRPr lang="en-US" altLang="zh-TW" b="1" dirty="0"/>
          </a:p>
          <a:p>
            <a:r>
              <a:rPr lang="en-US" altLang="zh-TW" b="1" dirty="0"/>
              <a:t>Timeout /t</a:t>
            </a:r>
            <a:r>
              <a:rPr lang="zh-TW" altLang="en-US" b="1" dirty="0"/>
              <a:t> </a:t>
            </a:r>
            <a:r>
              <a:rPr lang="en-US" altLang="zh-TW" b="1" dirty="0"/>
              <a:t>5</a:t>
            </a:r>
            <a:r>
              <a:rPr lang="zh-TW" altLang="en-US" b="1" dirty="0"/>
              <a:t> 五秒後或者任意鍵下一步</a:t>
            </a:r>
            <a:endParaRPr lang="en-US" altLang="zh-TW" b="1" dirty="0"/>
          </a:p>
          <a:p>
            <a:r>
              <a:rPr lang="zh-TW" altLang="en-US" b="1" dirty="0"/>
              <a:t>第</a:t>
            </a:r>
            <a:r>
              <a:rPr lang="en-US" altLang="zh-TW" b="1" dirty="0"/>
              <a:t>41</a:t>
            </a:r>
            <a:r>
              <a:rPr lang="zh-TW" altLang="en-US" b="1" dirty="0"/>
              <a:t>行</a:t>
            </a:r>
            <a:endParaRPr lang="en-US" altLang="zh-TW" b="1" dirty="0"/>
          </a:p>
          <a:p>
            <a:r>
              <a:rPr lang="zh-TW" altLang="en-US" b="1" dirty="0"/>
              <a:t>單純清除畫面</a:t>
            </a:r>
            <a:br>
              <a:rPr lang="en-US" altLang="zh-TW" b="1" dirty="0"/>
            </a:br>
            <a:r>
              <a:rPr lang="zh-TW" altLang="en-US" b="1" dirty="0"/>
              <a:t>第</a:t>
            </a:r>
            <a:r>
              <a:rPr lang="en-US" altLang="zh-TW" b="1"/>
              <a:t>69</a:t>
            </a:r>
            <a:r>
              <a:rPr lang="zh-TW" altLang="en-US" b="1"/>
              <a:t>行</a:t>
            </a:r>
            <a:endParaRPr lang="en-US" altLang="zh-TW" b="1" dirty="0"/>
          </a:p>
          <a:p>
            <a:r>
              <a:rPr lang="zh-TW" altLang="en-US" b="1" dirty="0"/>
              <a:t>是暫停程式碼運行後清除畫面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491" y="649779"/>
            <a:ext cx="3666768" cy="29492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18" y="2781970"/>
            <a:ext cx="7649643" cy="31436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18" y="2388011"/>
            <a:ext cx="6296904" cy="28579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18" y="1916000"/>
            <a:ext cx="8649907" cy="34294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18" y="1417252"/>
            <a:ext cx="5449060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E3AB7-A15F-4314-A1BA-2902E188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754880" cy="1263535"/>
          </a:xfrm>
        </p:spPr>
        <p:txBody>
          <a:bodyPr>
            <a:normAutofit/>
          </a:bodyPr>
          <a:lstStyle/>
          <a:p>
            <a:pPr algn="ctr"/>
            <a:r>
              <a:rPr lang="zh-TW" altLang="en-US" sz="5500" b="1" dirty="0">
                <a:solidFill>
                  <a:srgbClr val="92D050"/>
                </a:solidFill>
              </a:rPr>
              <a:t>猜</a:t>
            </a:r>
            <a:r>
              <a:rPr lang="zh-TW" altLang="en-US" sz="5500" b="1" dirty="0">
                <a:solidFill>
                  <a:srgbClr val="FFFF00"/>
                </a:solidFill>
              </a:rPr>
              <a:t>拳</a:t>
            </a:r>
            <a:r>
              <a:rPr lang="zh-TW" altLang="en-US" sz="5500" b="1" dirty="0">
                <a:solidFill>
                  <a:schemeClr val="accent5"/>
                </a:solidFill>
              </a:rPr>
              <a:t>遊</a:t>
            </a:r>
            <a:r>
              <a:rPr lang="zh-TW" altLang="en-US" sz="5500" b="1" dirty="0">
                <a:solidFill>
                  <a:srgbClr val="FF0000"/>
                </a:solidFill>
              </a:rPr>
              <a:t>戲 </a:t>
            </a:r>
            <a:r>
              <a:rPr lang="en-US" altLang="zh-TW" sz="5500" b="1" dirty="0"/>
              <a:t>–</a:t>
            </a:r>
            <a:r>
              <a:rPr lang="zh-TW" altLang="en-US" sz="5500" b="1" dirty="0"/>
              <a:t> </a:t>
            </a:r>
            <a:r>
              <a:rPr lang="en-US" altLang="zh-TW" sz="5500" b="1" dirty="0"/>
              <a:t>6</a:t>
            </a:r>
            <a:r>
              <a:rPr lang="zh-TW" altLang="en-US" sz="5500" b="1" dirty="0"/>
              <a:t> </a:t>
            </a:r>
            <a:r>
              <a:rPr lang="en-US" altLang="zh-TW" sz="5500" b="1" dirty="0"/>
              <a:t>/6</a:t>
            </a:r>
            <a:endParaRPr lang="zh-TW" altLang="en-US" sz="55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198DCE-AB1B-45B3-BFD3-49AA167CA49D}"/>
              </a:ext>
            </a:extLst>
          </p:cNvPr>
          <p:cNvSpPr txBox="1"/>
          <p:nvPr/>
        </p:nvSpPr>
        <p:spPr>
          <a:xfrm>
            <a:off x="4497355" y="3122126"/>
            <a:ext cx="3153617" cy="919401"/>
          </a:xfrm>
          <a:prstGeom prst="roundRect">
            <a:avLst/>
          </a:prstGeom>
          <a:solidFill>
            <a:schemeClr val="tx1">
              <a:lumMod val="50000"/>
              <a:alpha val="35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/>
              <a:t>感謝諸位</a:t>
            </a:r>
          </a:p>
        </p:txBody>
      </p:sp>
    </p:spTree>
    <p:extLst>
      <p:ext uri="{BB962C8B-B14F-4D97-AF65-F5344CB8AC3E}">
        <p14:creationId xmlns:p14="http://schemas.microsoft.com/office/powerpoint/2010/main" val="2509753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來由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/>
          <a:lstStyle/>
          <a:p>
            <a:r>
              <a:rPr lang="zh-TW" altLang="en-US" b="1" dirty="0"/>
              <a:t>這個程式碼是從 這個網站來</a:t>
            </a:r>
            <a:r>
              <a:rPr lang="zh-TW" altLang="en-US" sz="2000" b="1" dirty="0"/>
              <a:t>。</a:t>
            </a:r>
            <a:endParaRPr lang="en-US" altLang="zh-TW" sz="2000" b="1" dirty="0"/>
          </a:p>
          <a:p>
            <a:r>
              <a:rPr lang="en-US" altLang="zh-TW" b="1" dirty="0">
                <a:hlinkClick r:id="rId2"/>
              </a:rPr>
              <a:t>https://github.com/hubojing/C-Language-Games/blob/master/finger-guessing</a:t>
            </a:r>
            <a:endParaRPr lang="en-US" altLang="zh-TW" b="1" dirty="0"/>
          </a:p>
          <a:p>
            <a:r>
              <a:rPr lang="zh-TW" altLang="en-US" b="1" dirty="0"/>
              <a:t>這個程式碼 修改過 註解簡體轉繁體，增加一些神祕東西</a:t>
            </a:r>
            <a:endParaRPr lang="en-US" altLang="zh-TW" b="1" dirty="0"/>
          </a:p>
          <a:p>
            <a:r>
              <a:rPr lang="zh-TW" altLang="en-US" b="1" dirty="0"/>
              <a:t>改</a:t>
            </a:r>
            <a:r>
              <a:rPr lang="en-US" altLang="zh-TW" b="1" dirty="0" err="1"/>
              <a:t>printf</a:t>
            </a:r>
            <a:r>
              <a:rPr lang="en-US" altLang="zh-TW" b="1" dirty="0"/>
              <a:t>()</a:t>
            </a:r>
            <a:r>
              <a:rPr lang="zh-TW" altLang="en-US" b="1" dirty="0"/>
              <a:t>輸出顏色</a:t>
            </a:r>
            <a:br>
              <a:rPr lang="en-US" altLang="zh-TW" b="1" dirty="0"/>
            </a:br>
            <a:r>
              <a:rPr lang="en-US" altLang="zh-TW" b="1" dirty="0">
                <a:hlinkClick r:id="rId3"/>
              </a:rPr>
              <a:t>https://blog.csdn.net/qq_31975227/article/details/51758461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407655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程式的功能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  <a:solidFill>
            <a:schemeClr val="tx1">
              <a:lumMod val="50000"/>
              <a:alpha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TW" altLang="en-US" b="1" dirty="0"/>
              <a:t>一種小遊戲，可以消耗等待的時間，又不吃電腦資源</a:t>
            </a:r>
          </a:p>
        </p:txBody>
      </p:sp>
    </p:spTree>
    <p:extLst>
      <p:ext uri="{BB962C8B-B14F-4D97-AF65-F5344CB8AC3E}">
        <p14:creationId xmlns:p14="http://schemas.microsoft.com/office/powerpoint/2010/main" val="236706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6DC8934-B006-4235-8FAB-AE9C912F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89" y="2700866"/>
            <a:ext cx="10131425" cy="1456267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/>
          <a:lstStyle/>
          <a:p>
            <a:pPr algn="ctr"/>
            <a:r>
              <a:rPr lang="zh-TW" altLang="en-US" b="1" dirty="0"/>
              <a:t>程式碼如下：</a:t>
            </a:r>
          </a:p>
        </p:txBody>
      </p:sp>
    </p:spTree>
    <p:extLst>
      <p:ext uri="{BB962C8B-B14F-4D97-AF65-F5344CB8AC3E}">
        <p14:creationId xmlns:p14="http://schemas.microsoft.com/office/powerpoint/2010/main" val="341664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84B21-D3C5-4A77-A96E-76150CDD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3" y="91440"/>
            <a:ext cx="4887883" cy="931026"/>
          </a:xfrm>
        </p:spPr>
        <p:txBody>
          <a:bodyPr>
            <a:normAutofit/>
          </a:bodyPr>
          <a:lstStyle/>
          <a:p>
            <a:pPr algn="ctr"/>
            <a:r>
              <a:rPr lang="zh-TW" altLang="en-US" sz="5500" b="1" dirty="0">
                <a:solidFill>
                  <a:srgbClr val="92D050"/>
                </a:solidFill>
              </a:rPr>
              <a:t>猜</a:t>
            </a:r>
            <a:r>
              <a:rPr lang="zh-TW" altLang="en-US" sz="5500" b="1" dirty="0">
                <a:solidFill>
                  <a:srgbClr val="FFFF00"/>
                </a:solidFill>
              </a:rPr>
              <a:t>拳</a:t>
            </a:r>
            <a:r>
              <a:rPr lang="zh-TW" altLang="en-US" sz="5500" b="1" dirty="0">
                <a:solidFill>
                  <a:schemeClr val="accent5"/>
                </a:solidFill>
              </a:rPr>
              <a:t>遊</a:t>
            </a:r>
            <a:r>
              <a:rPr lang="zh-TW" altLang="en-US" sz="5500" b="1" dirty="0">
                <a:solidFill>
                  <a:srgbClr val="FF0000"/>
                </a:solidFill>
              </a:rPr>
              <a:t>戲 </a:t>
            </a:r>
            <a:r>
              <a:rPr lang="en-US" altLang="zh-TW" sz="5500" b="1" dirty="0"/>
              <a:t>–</a:t>
            </a:r>
            <a:r>
              <a:rPr lang="zh-TW" altLang="en-US" sz="5500" b="1" dirty="0"/>
              <a:t> </a:t>
            </a:r>
            <a:r>
              <a:rPr lang="en-US" altLang="zh-TW" sz="5500" b="1" dirty="0"/>
              <a:t>1</a:t>
            </a:r>
            <a:r>
              <a:rPr lang="zh-TW" altLang="en-US" sz="5500" b="1" dirty="0"/>
              <a:t> </a:t>
            </a:r>
            <a:r>
              <a:rPr lang="en-US" altLang="zh-TW" sz="5500" b="1" dirty="0"/>
              <a:t>/6</a:t>
            </a:r>
            <a:endParaRPr lang="zh-TW" altLang="en-US" sz="55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4F8033-9F34-486A-A2B6-86AD7CCFD0B8}"/>
              </a:ext>
            </a:extLst>
          </p:cNvPr>
          <p:cNvSpPr txBox="1"/>
          <p:nvPr/>
        </p:nvSpPr>
        <p:spPr>
          <a:xfrm>
            <a:off x="5751513" y="2274752"/>
            <a:ext cx="5583219" cy="2247424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預先加載需要的資料包</a:t>
            </a:r>
            <a:br>
              <a:rPr lang="en-US" altLang="zh-TW" dirty="0"/>
            </a:b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行</a:t>
            </a:r>
            <a:endParaRPr lang="en-US" altLang="zh-TW" dirty="0"/>
          </a:p>
          <a:p>
            <a:r>
              <a:rPr lang="en-US" altLang="zh-TW" dirty="0" err="1"/>
              <a:t>stdio.h</a:t>
            </a:r>
            <a:r>
              <a:rPr lang="en-US" altLang="zh-TW" dirty="0"/>
              <a:t>/</a:t>
            </a:r>
            <a:r>
              <a:rPr lang="en-US" altLang="zh-TW" dirty="0" err="1"/>
              <a:t>stdlib.h</a:t>
            </a:r>
            <a:r>
              <a:rPr lang="en-US" altLang="zh-TW" dirty="0"/>
              <a:t> C</a:t>
            </a:r>
            <a:r>
              <a:rPr lang="zh-TW" altLang="en-US" dirty="0"/>
              <a:t>語言的標準庫</a:t>
            </a:r>
            <a:endParaRPr lang="en-US" altLang="zh-TW" dirty="0"/>
          </a:p>
          <a:p>
            <a:r>
              <a:rPr lang="zh-TW" altLang="en-US" dirty="0"/>
              <a:t>第</a:t>
            </a:r>
            <a:r>
              <a:rPr lang="en-US" altLang="zh-TW" dirty="0"/>
              <a:t>4</a:t>
            </a:r>
            <a:r>
              <a:rPr lang="zh-TW" altLang="en-US" dirty="0"/>
              <a:t>行</a:t>
            </a:r>
            <a:endParaRPr lang="en-US" altLang="zh-TW" dirty="0"/>
          </a:p>
          <a:p>
            <a:r>
              <a:rPr lang="en-US" altLang="zh-TW" dirty="0" err="1"/>
              <a:t>Time.h</a:t>
            </a:r>
            <a:r>
              <a:rPr lang="zh-TW" altLang="en-US" dirty="0"/>
              <a:t> </a:t>
            </a:r>
            <a:r>
              <a:rPr lang="en-US" altLang="zh-TW" u="sng" dirty="0"/>
              <a:t>C</a:t>
            </a:r>
            <a:r>
              <a:rPr lang="zh-TW" altLang="en-US" u="sng" dirty="0"/>
              <a:t>標準函式庫</a:t>
            </a:r>
            <a:endParaRPr lang="en-US" altLang="zh-TW" dirty="0"/>
          </a:p>
          <a:p>
            <a:r>
              <a:rPr lang="zh-TW" altLang="en-US" dirty="0"/>
              <a:t>第</a:t>
            </a:r>
            <a:r>
              <a:rPr lang="en-US" altLang="zh-TW" dirty="0"/>
              <a:t>5</a:t>
            </a:r>
            <a:r>
              <a:rPr lang="zh-TW" altLang="en-US" dirty="0"/>
              <a:t>行</a:t>
            </a:r>
            <a:endParaRPr lang="en-US" altLang="zh-TW" dirty="0"/>
          </a:p>
          <a:p>
            <a:r>
              <a:rPr lang="en-US" altLang="zh-TW" dirty="0" err="1"/>
              <a:t>Windows.h</a:t>
            </a:r>
            <a:r>
              <a:rPr lang="zh-TW" altLang="en-US" dirty="0"/>
              <a:t>  </a:t>
            </a:r>
            <a:r>
              <a:rPr lang="en-US" altLang="zh-TW" dirty="0"/>
              <a:t>C</a:t>
            </a:r>
            <a:r>
              <a:rPr lang="zh-TW" altLang="en-US" dirty="0"/>
              <a:t>語言調用</a:t>
            </a:r>
            <a:r>
              <a:rPr lang="en-US" altLang="zh-TW" dirty="0"/>
              <a:t>Windows API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284650"/>
            <a:ext cx="4833850" cy="20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4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823CEF-3CF8-4FD2-AC2E-23B220BB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320"/>
            <a:ext cx="4850476" cy="241070"/>
          </a:xfrm>
        </p:spPr>
        <p:txBody>
          <a:bodyPr>
            <a:noAutofit/>
          </a:bodyPr>
          <a:lstStyle/>
          <a:p>
            <a:pPr algn="ctr"/>
            <a:r>
              <a:rPr lang="zh-TW" altLang="en-US" sz="5500" b="1" dirty="0">
                <a:solidFill>
                  <a:srgbClr val="92D050"/>
                </a:solidFill>
              </a:rPr>
              <a:t>猜</a:t>
            </a:r>
            <a:r>
              <a:rPr lang="zh-TW" altLang="en-US" sz="5500" b="1" dirty="0">
                <a:solidFill>
                  <a:srgbClr val="FFFF00"/>
                </a:solidFill>
              </a:rPr>
              <a:t>拳</a:t>
            </a:r>
            <a:r>
              <a:rPr lang="zh-TW" altLang="en-US" sz="5500" b="1" dirty="0">
                <a:solidFill>
                  <a:schemeClr val="accent5"/>
                </a:solidFill>
              </a:rPr>
              <a:t>遊</a:t>
            </a:r>
            <a:r>
              <a:rPr lang="zh-TW" altLang="en-US" sz="5500" b="1" dirty="0">
                <a:solidFill>
                  <a:srgbClr val="FF0000"/>
                </a:solidFill>
              </a:rPr>
              <a:t>戲 </a:t>
            </a:r>
            <a:r>
              <a:rPr lang="en-US" altLang="zh-TW" sz="5500" b="1" dirty="0"/>
              <a:t>–</a:t>
            </a:r>
            <a:r>
              <a:rPr lang="zh-TW" altLang="en-US" sz="5500" b="1" dirty="0"/>
              <a:t> </a:t>
            </a:r>
            <a:r>
              <a:rPr lang="en-US" altLang="zh-TW" sz="5500" b="1" dirty="0"/>
              <a:t>2</a:t>
            </a:r>
            <a:r>
              <a:rPr lang="zh-TW" altLang="en-US" sz="5500" b="1" dirty="0"/>
              <a:t> </a:t>
            </a:r>
            <a:r>
              <a:rPr lang="en-US" altLang="zh-TW" sz="5500" b="1" dirty="0"/>
              <a:t>/6</a:t>
            </a:r>
            <a:endParaRPr lang="zh-TW" altLang="en-US" sz="55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6C4EF37-0A51-48FC-9732-9C0506FEAD01}"/>
              </a:ext>
            </a:extLst>
          </p:cNvPr>
          <p:cNvSpPr txBox="1"/>
          <p:nvPr/>
        </p:nvSpPr>
        <p:spPr>
          <a:xfrm>
            <a:off x="134349" y="2512992"/>
            <a:ext cx="11189180" cy="1634490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第</a:t>
            </a:r>
            <a:r>
              <a:rPr lang="en-US" altLang="zh-TW" b="1" dirty="0"/>
              <a:t>6</a:t>
            </a:r>
            <a:r>
              <a:rPr lang="zh-TW" altLang="en-US" b="1" dirty="0"/>
              <a:t>行</a:t>
            </a:r>
            <a:r>
              <a:rPr lang="en-US" altLang="zh-TW" b="1" dirty="0"/>
              <a:t>~</a:t>
            </a:r>
            <a:r>
              <a:rPr lang="zh-TW" altLang="en-US" b="1" dirty="0"/>
              <a:t>第</a:t>
            </a:r>
            <a:r>
              <a:rPr lang="en-US" altLang="zh-TW" b="1" dirty="0"/>
              <a:t>11</a:t>
            </a:r>
            <a:r>
              <a:rPr lang="zh-TW" altLang="en-US" b="1" dirty="0"/>
              <a:t>行 </a:t>
            </a:r>
            <a:endParaRPr lang="en-US" altLang="zh-TW" b="1" dirty="0"/>
          </a:p>
          <a:p>
            <a:r>
              <a:rPr lang="en-US" altLang="zh-TW" b="1" dirty="0"/>
              <a:t>Color </a:t>
            </a:r>
            <a:r>
              <a:rPr lang="zh-TW" altLang="en-US" b="1" dirty="0"/>
              <a:t>當函式，要改輸出字的顏色，用呼叫函式來改</a:t>
            </a:r>
            <a:br>
              <a:rPr lang="en-US" altLang="zh-TW" b="1" dirty="0"/>
            </a:br>
            <a:r>
              <a:rPr lang="en-US" altLang="zh-TW" b="1" dirty="0" err="1"/>
              <a:t>SetConsoleTextAttribute</a:t>
            </a:r>
            <a:r>
              <a:rPr lang="en-US" altLang="zh-TW" b="1" dirty="0"/>
              <a:t> </a:t>
            </a:r>
            <a:r>
              <a:rPr lang="zh-TW" altLang="en-US" b="1" dirty="0"/>
              <a:t>是</a:t>
            </a:r>
            <a:r>
              <a:rPr lang="en-US" altLang="zh-TW" b="1" dirty="0"/>
              <a:t>Windows</a:t>
            </a:r>
            <a:r>
              <a:rPr lang="zh-TW" altLang="en-US" b="1" dirty="0"/>
              <a:t>系統中一個可以設置控制台窗口字體顏色和背景色的計算機函數</a:t>
            </a:r>
            <a:br>
              <a:rPr lang="en-US" altLang="zh-TW" b="1" dirty="0"/>
            </a:br>
            <a:r>
              <a:rPr lang="en-US" altLang="zh-TW" b="1" dirty="0" err="1"/>
              <a:t>GetStdHandle</a:t>
            </a:r>
            <a:r>
              <a:rPr lang="en-US" altLang="zh-TW" b="1" dirty="0"/>
              <a:t> </a:t>
            </a:r>
            <a:r>
              <a:rPr lang="zh-TW" altLang="en-US" b="1" dirty="0"/>
              <a:t>返回的句柄具有</a:t>
            </a:r>
            <a:r>
              <a:rPr lang="en-US" altLang="zh-TW" b="1" dirty="0"/>
              <a:t>GENERIC_READ</a:t>
            </a:r>
            <a:r>
              <a:rPr lang="zh-TW" altLang="en-US" b="1" dirty="0"/>
              <a:t>和</a:t>
            </a:r>
            <a:r>
              <a:rPr lang="en-US" altLang="zh-TW" b="1" dirty="0"/>
              <a:t>GENERIC_WRITE</a:t>
            </a:r>
            <a:r>
              <a:rPr lang="zh-TW" altLang="en-US" b="1" dirty="0"/>
              <a:t>訪問權限</a:t>
            </a:r>
            <a:br>
              <a:rPr lang="en-US" altLang="zh-TW" b="1" dirty="0"/>
            </a:br>
            <a:r>
              <a:rPr lang="en-US" altLang="zh-TW" b="1" dirty="0"/>
              <a:t>STD_OUTPUT_HANDLE </a:t>
            </a:r>
            <a:r>
              <a:rPr lang="zh-TW" altLang="en-US" b="1" dirty="0"/>
              <a:t>標準輸出句柄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5" y="890721"/>
            <a:ext cx="11877439" cy="142632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62976" y="4343424"/>
            <a:ext cx="11177074" cy="1200329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/>
              <a:t>X=color(x)</a:t>
            </a:r>
            <a:br>
              <a:rPr lang="en-US" altLang="zh-TW" b="1" dirty="0"/>
            </a:br>
            <a:r>
              <a:rPr lang="en-US" altLang="zh-TW" b="1" dirty="0"/>
              <a:t>0=</a:t>
            </a:r>
            <a:r>
              <a:rPr lang="zh-TW" altLang="en-US" b="1" dirty="0"/>
              <a:t>黑色</a:t>
            </a:r>
            <a:r>
              <a:rPr lang="en-US" altLang="zh-TW" b="1" dirty="0"/>
              <a:t>	 1=</a:t>
            </a:r>
            <a:r>
              <a:rPr lang="zh-TW" altLang="en-US" b="1" dirty="0"/>
              <a:t>藍色</a:t>
            </a:r>
            <a:r>
              <a:rPr lang="en-US" altLang="zh-TW" b="1" dirty="0"/>
              <a:t>	 2=</a:t>
            </a:r>
            <a:r>
              <a:rPr lang="zh-TW" altLang="en-US" b="1" dirty="0"/>
              <a:t>綠色</a:t>
            </a:r>
            <a:r>
              <a:rPr lang="en-US" altLang="zh-TW" b="1" dirty="0"/>
              <a:t>	 3=</a:t>
            </a:r>
            <a:r>
              <a:rPr lang="zh-TW" altLang="en-US" b="1" dirty="0"/>
              <a:t>湖藍色      </a:t>
            </a:r>
            <a:r>
              <a:rPr lang="en-US" altLang="zh-TW" b="1" dirty="0"/>
              <a:t>4=</a:t>
            </a:r>
            <a:r>
              <a:rPr lang="zh-TW" altLang="en-US" b="1" dirty="0"/>
              <a:t>紅色     </a:t>
            </a:r>
            <a:r>
              <a:rPr lang="en-US" altLang="zh-TW" b="1" dirty="0"/>
              <a:t> 5=</a:t>
            </a:r>
            <a:r>
              <a:rPr lang="zh-TW" altLang="en-US" b="1" dirty="0"/>
              <a:t>紫色      </a:t>
            </a:r>
            <a:r>
              <a:rPr lang="en-US" altLang="zh-TW" b="1" dirty="0"/>
              <a:t> 6=</a:t>
            </a:r>
            <a:r>
              <a:rPr lang="zh-TW" altLang="en-US" b="1" dirty="0"/>
              <a:t>黃色      </a:t>
            </a:r>
            <a:r>
              <a:rPr lang="en-US" altLang="zh-TW" b="1" dirty="0"/>
              <a:t> 7=</a:t>
            </a:r>
            <a:r>
              <a:rPr lang="zh-TW" altLang="en-US" b="1" dirty="0"/>
              <a:t>白色      </a:t>
            </a:r>
            <a:r>
              <a:rPr lang="en-US" altLang="zh-TW" b="1" dirty="0"/>
              <a:t>8=</a:t>
            </a:r>
            <a:r>
              <a:rPr lang="zh-TW" altLang="en-US" b="1" dirty="0"/>
              <a:t>灰色      </a:t>
            </a:r>
            <a:r>
              <a:rPr lang="en-US" altLang="zh-TW" b="1" dirty="0"/>
              <a:t>9=</a:t>
            </a:r>
            <a:r>
              <a:rPr lang="zh-TW" altLang="en-US" b="1" dirty="0"/>
              <a:t>淡藍色</a:t>
            </a:r>
            <a:endParaRPr lang="en-US" altLang="zh-TW" b="1" dirty="0"/>
          </a:p>
          <a:p>
            <a:r>
              <a:rPr lang="en-US" altLang="zh-TW" b="1" dirty="0"/>
              <a:t>10=</a:t>
            </a:r>
            <a:r>
              <a:rPr lang="zh-TW" altLang="en-US" b="1" dirty="0"/>
              <a:t>淡綠色      </a:t>
            </a:r>
            <a:r>
              <a:rPr lang="en-US" altLang="zh-TW" b="1" dirty="0"/>
              <a:t>11=</a:t>
            </a:r>
            <a:r>
              <a:rPr lang="zh-TW" altLang="en-US" b="1" dirty="0"/>
              <a:t>淡淺綠色      </a:t>
            </a:r>
            <a:r>
              <a:rPr lang="en-US" altLang="zh-TW" b="1" dirty="0"/>
              <a:t>12=</a:t>
            </a:r>
            <a:r>
              <a:rPr lang="zh-TW" altLang="en-US" b="1" dirty="0"/>
              <a:t>淡紅色      </a:t>
            </a:r>
            <a:r>
              <a:rPr lang="en-US" altLang="zh-TW" b="1" dirty="0"/>
              <a:t>13=</a:t>
            </a:r>
            <a:r>
              <a:rPr lang="zh-TW" altLang="en-US" b="1" dirty="0"/>
              <a:t>淡紫色      </a:t>
            </a:r>
            <a:r>
              <a:rPr lang="en-US" altLang="zh-TW" b="1" dirty="0"/>
              <a:t>14=</a:t>
            </a:r>
            <a:r>
              <a:rPr lang="zh-TW" altLang="en-US" b="1" dirty="0"/>
              <a:t>淡黃色      </a:t>
            </a:r>
            <a:r>
              <a:rPr lang="en-US" altLang="zh-TW" b="1" dirty="0"/>
              <a:t>15=</a:t>
            </a:r>
            <a:r>
              <a:rPr lang="zh-TW" altLang="en-US" b="1" dirty="0"/>
              <a:t>亮白色</a:t>
            </a:r>
            <a:br>
              <a:rPr lang="en-US" altLang="zh-TW" b="1" dirty="0"/>
            </a:br>
            <a:r>
              <a:rPr lang="zh-TW" altLang="en-US" b="1" dirty="0"/>
              <a:t>超過</a:t>
            </a:r>
            <a:r>
              <a:rPr lang="en-US" altLang="zh-TW" b="1" dirty="0"/>
              <a:t>15</a:t>
            </a:r>
            <a:r>
              <a:rPr lang="zh-TW" altLang="en-US" b="1" dirty="0"/>
              <a:t>就回復到默認值</a:t>
            </a:r>
            <a:r>
              <a:rPr lang="en-US" altLang="zh-TW" b="1" dirty="0"/>
              <a:t>(7)</a:t>
            </a:r>
            <a:r>
              <a:rPr lang="zh-TW" altLang="en-US" b="1"/>
              <a:t>白色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3848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C3A06-B742-4317-BC74-1B8C6706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5" y="108066"/>
            <a:ext cx="5328458" cy="673330"/>
          </a:xfrm>
        </p:spPr>
        <p:txBody>
          <a:bodyPr>
            <a:noAutofit/>
          </a:bodyPr>
          <a:lstStyle/>
          <a:p>
            <a:pPr algn="ctr"/>
            <a:r>
              <a:rPr lang="zh-TW" altLang="en-US" sz="5500" b="1" dirty="0">
                <a:solidFill>
                  <a:srgbClr val="92D050"/>
                </a:solidFill>
              </a:rPr>
              <a:t>猜</a:t>
            </a:r>
            <a:r>
              <a:rPr lang="zh-TW" altLang="en-US" sz="5500" b="1" dirty="0">
                <a:solidFill>
                  <a:srgbClr val="FFFF00"/>
                </a:solidFill>
              </a:rPr>
              <a:t>拳</a:t>
            </a:r>
            <a:r>
              <a:rPr lang="zh-TW" altLang="en-US" sz="5500" b="1" dirty="0">
                <a:solidFill>
                  <a:schemeClr val="accent5"/>
                </a:solidFill>
              </a:rPr>
              <a:t>遊</a:t>
            </a:r>
            <a:r>
              <a:rPr lang="zh-TW" altLang="en-US" sz="5500" b="1" dirty="0">
                <a:solidFill>
                  <a:srgbClr val="FF0000"/>
                </a:solidFill>
              </a:rPr>
              <a:t>戲 </a:t>
            </a:r>
            <a:r>
              <a:rPr lang="en-US" altLang="zh-TW" sz="5500" b="1" dirty="0"/>
              <a:t>–</a:t>
            </a:r>
            <a:r>
              <a:rPr lang="zh-TW" altLang="en-US" sz="5500" b="1" dirty="0"/>
              <a:t> </a:t>
            </a:r>
            <a:r>
              <a:rPr lang="en-US" altLang="zh-TW" sz="5500" b="1" dirty="0"/>
              <a:t>3-1</a:t>
            </a:r>
            <a:r>
              <a:rPr lang="zh-TW" altLang="en-US" sz="5500" b="1" dirty="0"/>
              <a:t> </a:t>
            </a:r>
            <a:r>
              <a:rPr lang="en-US" altLang="zh-TW" sz="5500" b="1" dirty="0"/>
              <a:t>/6</a:t>
            </a:r>
            <a:endParaRPr lang="zh-TW" altLang="en-US" sz="55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8769511-7604-4FF9-907D-8B54686F018A}"/>
              </a:ext>
            </a:extLst>
          </p:cNvPr>
          <p:cNvSpPr txBox="1"/>
          <p:nvPr/>
        </p:nvSpPr>
        <p:spPr>
          <a:xfrm>
            <a:off x="463463" y="1852374"/>
            <a:ext cx="10779925" cy="2247424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第</a:t>
            </a:r>
            <a:r>
              <a:rPr lang="en-US" altLang="zh-TW" b="1" dirty="0"/>
              <a:t>14</a:t>
            </a:r>
            <a:r>
              <a:rPr lang="zh-TW" altLang="en-US" b="1" dirty="0"/>
              <a:t>行</a:t>
            </a:r>
            <a:r>
              <a:rPr lang="en-US" altLang="zh-TW" b="1" dirty="0"/>
              <a:t>~</a:t>
            </a:r>
            <a:r>
              <a:rPr lang="zh-TW" altLang="en-US" b="1" dirty="0"/>
              <a:t>第</a:t>
            </a:r>
            <a:r>
              <a:rPr lang="en-US" altLang="zh-TW" b="1" dirty="0"/>
              <a:t>16</a:t>
            </a:r>
            <a:r>
              <a:rPr lang="zh-TW" altLang="en-US" b="1" dirty="0"/>
              <a:t>行</a:t>
            </a:r>
            <a:endParaRPr lang="en-US" altLang="zh-TW" b="1" dirty="0"/>
          </a:p>
          <a:p>
            <a:r>
              <a:rPr lang="en-US" altLang="zh-TW" b="1" dirty="0"/>
              <a:t>Gamer</a:t>
            </a:r>
            <a:r>
              <a:rPr lang="zh-TW" altLang="en-US" b="1" dirty="0"/>
              <a:t> 玩家出拳</a:t>
            </a:r>
            <a:br>
              <a:rPr lang="en-US" altLang="zh-TW" b="1" dirty="0"/>
            </a:br>
            <a:r>
              <a:rPr lang="en-US" altLang="zh-TW" b="1" dirty="0"/>
              <a:t>computer</a:t>
            </a:r>
            <a:r>
              <a:rPr lang="zh-TW" altLang="en-US" b="1" dirty="0"/>
              <a:t> 電腦出拳</a:t>
            </a:r>
            <a:endParaRPr lang="en-US" altLang="zh-TW" b="1" dirty="0"/>
          </a:p>
          <a:p>
            <a:r>
              <a:rPr lang="en-US" altLang="zh-TW" b="1" dirty="0"/>
              <a:t>Result</a:t>
            </a:r>
            <a:r>
              <a:rPr lang="zh-TW" altLang="en-US" b="1" dirty="0"/>
              <a:t> 出拳結果</a:t>
            </a:r>
            <a:br>
              <a:rPr lang="en-US" altLang="zh-TW" b="1" dirty="0"/>
            </a:br>
            <a:r>
              <a:rPr lang="en-US" altLang="zh-TW" b="1" dirty="0"/>
              <a:t>--------------------------------------------------</a:t>
            </a:r>
            <a:br>
              <a:rPr lang="en-US" altLang="zh-TW" b="1" dirty="0"/>
            </a:br>
            <a:r>
              <a:rPr lang="zh-TW" altLang="en-US" b="1" dirty="0"/>
              <a:t>第</a:t>
            </a:r>
            <a:r>
              <a:rPr lang="en-US" altLang="zh-TW" b="1" dirty="0"/>
              <a:t>17</a:t>
            </a:r>
            <a:r>
              <a:rPr lang="zh-TW" altLang="en-US" b="1" dirty="0"/>
              <a:t>行</a:t>
            </a:r>
            <a:endParaRPr lang="en-US" altLang="zh-TW" b="1" dirty="0"/>
          </a:p>
          <a:p>
            <a:r>
              <a:rPr lang="en-US" altLang="zh-TW" b="1" dirty="0"/>
              <a:t>while(1)</a:t>
            </a:r>
            <a:r>
              <a:rPr lang="zh-TW" altLang="en-US" b="1" dirty="0"/>
              <a:t>防止程式碼跑完直接停止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2" y="4272078"/>
            <a:ext cx="8983853" cy="211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0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C3A06-B742-4317-BC74-1B8C6706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69528" cy="989214"/>
          </a:xfrm>
        </p:spPr>
        <p:txBody>
          <a:bodyPr>
            <a:normAutofit/>
          </a:bodyPr>
          <a:lstStyle/>
          <a:p>
            <a:pPr algn="ctr"/>
            <a:r>
              <a:rPr lang="zh-TW" altLang="en-US" sz="5500" b="1" dirty="0">
                <a:solidFill>
                  <a:srgbClr val="92D050"/>
                </a:solidFill>
              </a:rPr>
              <a:t>猜</a:t>
            </a:r>
            <a:r>
              <a:rPr lang="zh-TW" altLang="en-US" sz="5500" b="1" dirty="0">
                <a:solidFill>
                  <a:srgbClr val="FFFF00"/>
                </a:solidFill>
              </a:rPr>
              <a:t>拳</a:t>
            </a:r>
            <a:r>
              <a:rPr lang="zh-TW" altLang="en-US" sz="5500" b="1" dirty="0">
                <a:solidFill>
                  <a:schemeClr val="accent5"/>
                </a:solidFill>
              </a:rPr>
              <a:t>遊</a:t>
            </a:r>
            <a:r>
              <a:rPr lang="zh-TW" altLang="en-US" sz="5500" b="1" dirty="0">
                <a:solidFill>
                  <a:srgbClr val="FF0000"/>
                </a:solidFill>
              </a:rPr>
              <a:t>戲 </a:t>
            </a:r>
            <a:r>
              <a:rPr lang="en-US" altLang="zh-TW" sz="5500" b="1" dirty="0"/>
              <a:t>–</a:t>
            </a:r>
            <a:r>
              <a:rPr lang="zh-TW" altLang="en-US" sz="5500" b="1" dirty="0"/>
              <a:t> </a:t>
            </a:r>
            <a:r>
              <a:rPr lang="en-US" altLang="zh-TW" sz="5500" b="1" dirty="0"/>
              <a:t>3-1</a:t>
            </a:r>
            <a:r>
              <a:rPr lang="zh-TW" altLang="en-US" sz="5500" b="1" dirty="0"/>
              <a:t> </a:t>
            </a:r>
            <a:r>
              <a:rPr lang="en-US" altLang="zh-TW" sz="5500" b="1" dirty="0"/>
              <a:t>/6</a:t>
            </a:r>
            <a:endParaRPr lang="zh-TW" altLang="en-US" sz="55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8769511-7604-4FF9-907D-8B54686F018A}"/>
              </a:ext>
            </a:extLst>
          </p:cNvPr>
          <p:cNvSpPr txBox="1"/>
          <p:nvPr/>
        </p:nvSpPr>
        <p:spPr>
          <a:xfrm>
            <a:off x="7782079" y="989214"/>
            <a:ext cx="4210339" cy="2247424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第</a:t>
            </a:r>
            <a:r>
              <a:rPr lang="en-US" altLang="zh-TW" b="1" dirty="0"/>
              <a:t>18</a:t>
            </a:r>
            <a:r>
              <a:rPr lang="zh-TW" altLang="en-US" b="1" dirty="0"/>
              <a:t>行</a:t>
            </a:r>
            <a:r>
              <a:rPr lang="en-US" altLang="zh-TW" b="1" dirty="0"/>
              <a:t>~</a:t>
            </a:r>
            <a:r>
              <a:rPr lang="zh-TW" altLang="en-US" b="1" dirty="0"/>
              <a:t>第</a:t>
            </a:r>
            <a:r>
              <a:rPr lang="en-US" altLang="zh-TW" b="1" dirty="0"/>
              <a:t>43</a:t>
            </a:r>
            <a:r>
              <a:rPr lang="zh-TW" altLang="en-US" b="1" dirty="0"/>
              <a:t>行</a:t>
            </a:r>
            <a:endParaRPr lang="en-US" altLang="zh-TW" b="1" dirty="0"/>
          </a:p>
          <a:p>
            <a:r>
              <a:rPr lang="en-US" altLang="zh-TW" b="1" dirty="0"/>
              <a:t>switch (gamer)</a:t>
            </a:r>
            <a:r>
              <a:rPr lang="zh-TW" altLang="en-US" b="1" dirty="0"/>
              <a:t>偵測玩家輸入 </a:t>
            </a:r>
            <a:r>
              <a:rPr lang="en-US" altLang="zh-TW" b="1" dirty="0"/>
              <a:t>A B C D</a:t>
            </a:r>
            <a:r>
              <a:rPr lang="zh-TW" altLang="en-US" b="1" dirty="0"/>
              <a:t>，選</a:t>
            </a:r>
            <a:r>
              <a:rPr lang="en-US" altLang="zh-TW" b="1" dirty="0"/>
              <a:t>D</a:t>
            </a:r>
            <a:r>
              <a:rPr lang="zh-TW" altLang="en-US" b="1" dirty="0"/>
              <a:t>或輸入其他的字母就直接結束</a:t>
            </a:r>
            <a:br>
              <a:rPr lang="en-US" altLang="zh-TW" b="1" dirty="0"/>
            </a:br>
            <a:r>
              <a:rPr lang="en-US" altLang="zh-TW" b="1" dirty="0"/>
              <a:t>A</a:t>
            </a:r>
            <a:r>
              <a:rPr lang="zh-TW" altLang="en-US" b="1" dirty="0"/>
              <a:t> 剪刀 </a:t>
            </a:r>
            <a:r>
              <a:rPr lang="en-US" altLang="zh-TW" b="1" dirty="0"/>
              <a:t>B</a:t>
            </a:r>
            <a:r>
              <a:rPr lang="zh-TW" altLang="en-US" b="1" dirty="0"/>
              <a:t> 石頭 </a:t>
            </a:r>
            <a:r>
              <a:rPr lang="en-US" altLang="zh-TW" b="1" dirty="0"/>
              <a:t>C</a:t>
            </a:r>
            <a:r>
              <a:rPr lang="zh-TW" altLang="en-US" b="1" dirty="0"/>
              <a:t> 布</a:t>
            </a:r>
            <a:br>
              <a:rPr lang="en-US" altLang="zh-TW" b="1" dirty="0"/>
            </a:br>
            <a:r>
              <a:rPr lang="zh-TW" altLang="en-US" b="1" dirty="0"/>
              <a:t>當玩家選擇</a:t>
            </a:r>
            <a:r>
              <a:rPr lang="en-US" altLang="zh-TW" b="1" dirty="0"/>
              <a:t>A</a:t>
            </a:r>
            <a:r>
              <a:rPr lang="zh-TW" altLang="en-US" b="1" dirty="0"/>
              <a:t> 就往</a:t>
            </a:r>
            <a:r>
              <a:rPr lang="en-US" altLang="zh-TW" b="1" dirty="0"/>
              <a:t>gamer</a:t>
            </a:r>
            <a:r>
              <a:rPr lang="zh-TW" altLang="en-US" b="1" dirty="0"/>
              <a:t>寫入</a:t>
            </a:r>
            <a:r>
              <a:rPr lang="en-US" altLang="zh-TW" b="1" dirty="0"/>
              <a:t>4</a:t>
            </a:r>
            <a:br>
              <a:rPr lang="en-US" altLang="zh-TW" b="1" dirty="0"/>
            </a:br>
            <a:r>
              <a:rPr lang="zh-TW" altLang="en-US" b="1" dirty="0"/>
              <a:t>選擇</a:t>
            </a:r>
            <a:r>
              <a:rPr lang="en-US" altLang="zh-TW" b="1" dirty="0"/>
              <a:t>B</a:t>
            </a:r>
            <a:r>
              <a:rPr lang="zh-TW" altLang="en-US" b="1" dirty="0"/>
              <a:t> 就往</a:t>
            </a:r>
            <a:r>
              <a:rPr lang="en-US" altLang="zh-TW" b="1" dirty="0"/>
              <a:t>gamer</a:t>
            </a:r>
            <a:r>
              <a:rPr lang="zh-TW" altLang="en-US" b="1" dirty="0"/>
              <a:t>寫入</a:t>
            </a:r>
            <a:r>
              <a:rPr lang="en-US" altLang="zh-TW" b="1" dirty="0"/>
              <a:t>7</a:t>
            </a:r>
            <a:br>
              <a:rPr lang="en-US" altLang="zh-TW" b="1" dirty="0"/>
            </a:br>
            <a:r>
              <a:rPr lang="zh-TW" altLang="en-US" b="1" dirty="0"/>
              <a:t>選擇</a:t>
            </a:r>
            <a:r>
              <a:rPr lang="en-US" altLang="zh-TW" b="1" dirty="0"/>
              <a:t>C</a:t>
            </a:r>
            <a:r>
              <a:rPr lang="zh-TW" altLang="en-US" b="1" dirty="0"/>
              <a:t> 就往</a:t>
            </a:r>
            <a:r>
              <a:rPr lang="en-US" altLang="zh-TW" b="1" dirty="0"/>
              <a:t>gamer</a:t>
            </a:r>
            <a:r>
              <a:rPr lang="zh-TW" altLang="en-US" b="1" dirty="0"/>
              <a:t>寫入</a:t>
            </a:r>
            <a:r>
              <a:rPr lang="en-US" altLang="zh-TW" b="1" dirty="0"/>
              <a:t>10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2" y="1092200"/>
            <a:ext cx="7422331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2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E3AB7-A15F-4314-A1BA-2902E188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68214" cy="1047404"/>
          </a:xfrm>
        </p:spPr>
        <p:txBody>
          <a:bodyPr>
            <a:normAutofit/>
          </a:bodyPr>
          <a:lstStyle/>
          <a:p>
            <a:pPr algn="ctr"/>
            <a:r>
              <a:rPr lang="zh-TW" altLang="en-US" sz="5500" b="1" dirty="0">
                <a:solidFill>
                  <a:srgbClr val="92D050"/>
                </a:solidFill>
              </a:rPr>
              <a:t>猜</a:t>
            </a:r>
            <a:r>
              <a:rPr lang="zh-TW" altLang="en-US" sz="5500" b="1" dirty="0">
                <a:solidFill>
                  <a:srgbClr val="FFFF00"/>
                </a:solidFill>
              </a:rPr>
              <a:t>拳</a:t>
            </a:r>
            <a:r>
              <a:rPr lang="zh-TW" altLang="en-US" sz="5500" b="1" dirty="0">
                <a:solidFill>
                  <a:schemeClr val="accent5"/>
                </a:solidFill>
              </a:rPr>
              <a:t>遊</a:t>
            </a:r>
            <a:r>
              <a:rPr lang="zh-TW" altLang="en-US" sz="5500" b="1" dirty="0">
                <a:solidFill>
                  <a:srgbClr val="FF0000"/>
                </a:solidFill>
              </a:rPr>
              <a:t>戲 </a:t>
            </a:r>
            <a:r>
              <a:rPr lang="en-US" altLang="zh-TW" sz="5500" b="1" dirty="0"/>
              <a:t>–</a:t>
            </a:r>
            <a:r>
              <a:rPr lang="zh-TW" altLang="en-US" sz="5500" b="1" dirty="0"/>
              <a:t> </a:t>
            </a:r>
            <a:r>
              <a:rPr lang="en-US" altLang="zh-TW" sz="5500" b="1" dirty="0"/>
              <a:t>3-2</a:t>
            </a:r>
            <a:r>
              <a:rPr lang="zh-TW" altLang="en-US" sz="5500" b="1" dirty="0"/>
              <a:t> </a:t>
            </a:r>
            <a:r>
              <a:rPr lang="en-US" altLang="zh-TW" sz="5500" b="1" dirty="0"/>
              <a:t>/6</a:t>
            </a:r>
            <a:endParaRPr lang="zh-TW" altLang="en-US" sz="55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94E2A6-5676-4CCF-B5F9-C38C6D05FD34}"/>
              </a:ext>
            </a:extLst>
          </p:cNvPr>
          <p:cNvSpPr txBox="1"/>
          <p:nvPr/>
        </p:nvSpPr>
        <p:spPr>
          <a:xfrm>
            <a:off x="515684" y="4164368"/>
            <a:ext cx="4621696" cy="1940957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第</a:t>
            </a:r>
            <a:r>
              <a:rPr lang="en-US" altLang="zh-TW" b="1" dirty="0"/>
              <a:t>44</a:t>
            </a:r>
            <a:r>
              <a:rPr lang="zh-TW" altLang="en-US" b="1" dirty="0"/>
              <a:t>行</a:t>
            </a:r>
            <a:r>
              <a:rPr lang="en-US" altLang="zh-TW" b="1" dirty="0"/>
              <a:t>~</a:t>
            </a:r>
            <a:r>
              <a:rPr lang="zh-TW" altLang="en-US" b="1" dirty="0"/>
              <a:t>第</a:t>
            </a:r>
            <a:r>
              <a:rPr lang="en-US" altLang="zh-TW" b="1" dirty="0"/>
              <a:t>45</a:t>
            </a:r>
            <a:r>
              <a:rPr lang="zh-TW" altLang="en-US" b="1" dirty="0"/>
              <a:t>行</a:t>
            </a:r>
            <a:r>
              <a:rPr lang="en-US" altLang="zh-TW" b="1" dirty="0"/>
              <a:t>:</a:t>
            </a:r>
          </a:p>
          <a:p>
            <a:r>
              <a:rPr lang="zh-TW" altLang="en-US" b="1" dirty="0"/>
              <a:t>讓電腦出的速度變立刻</a:t>
            </a:r>
            <a:r>
              <a:rPr lang="en-US" altLang="zh-TW" b="1" dirty="0"/>
              <a:t>time</a:t>
            </a:r>
            <a:r>
              <a:rPr lang="zh-TW" altLang="en-US" b="1" dirty="0"/>
              <a:t>設定成</a:t>
            </a:r>
            <a:r>
              <a:rPr lang="en-US" altLang="zh-TW" b="1" dirty="0"/>
              <a:t>NULL</a:t>
            </a:r>
            <a:r>
              <a:rPr lang="zh-TW" altLang="en-US" b="1" dirty="0"/>
              <a:t>。</a:t>
            </a:r>
            <a:br>
              <a:rPr lang="en-US" altLang="zh-TW" b="1" dirty="0"/>
            </a:br>
            <a:r>
              <a:rPr lang="zh-TW" altLang="en-US" b="1" dirty="0"/>
              <a:t>使用</a:t>
            </a:r>
            <a:r>
              <a:rPr lang="en-US" altLang="zh-TW" b="1" dirty="0"/>
              <a:t>rand</a:t>
            </a:r>
            <a:r>
              <a:rPr lang="zh-TW" altLang="en-US" b="1" dirty="0"/>
              <a:t>隨機生成數字並且取餘數。</a:t>
            </a:r>
            <a:br>
              <a:rPr lang="en-US" altLang="zh-TW" b="1" dirty="0"/>
            </a:br>
            <a:r>
              <a:rPr lang="zh-TW" altLang="en-US" b="1" dirty="0"/>
              <a:t>第</a:t>
            </a:r>
            <a:r>
              <a:rPr lang="en-US" altLang="zh-TW" b="1" dirty="0"/>
              <a:t>46</a:t>
            </a:r>
            <a:r>
              <a:rPr lang="zh-TW" altLang="en-US" b="1" dirty="0"/>
              <a:t>行</a:t>
            </a:r>
            <a:r>
              <a:rPr lang="en-US" altLang="zh-TW" b="1" dirty="0"/>
              <a:t>:</a:t>
            </a:r>
          </a:p>
          <a:p>
            <a:r>
              <a:rPr lang="en-US" altLang="zh-TW" b="1" dirty="0"/>
              <a:t>gamer</a:t>
            </a:r>
            <a:r>
              <a:rPr lang="zh-TW" altLang="en-US" b="1" dirty="0"/>
              <a:t>原本是</a:t>
            </a:r>
            <a:r>
              <a:rPr lang="en-US" altLang="zh-TW" b="1" dirty="0"/>
              <a:t>char</a:t>
            </a:r>
            <a:r>
              <a:rPr lang="zh-TW" altLang="en-US" b="1" dirty="0"/>
              <a:t>，因為要數學運算強制改成數字。</a:t>
            </a:r>
            <a:endParaRPr lang="en-US" altLang="zh-TW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90DD92C-0AE0-4E70-B6B8-B08914769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047403"/>
            <a:ext cx="11270386" cy="274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9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天體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690</Words>
  <Application>Microsoft Office PowerPoint</Application>
  <PresentationFormat>寬螢幕</PresentationFormat>
  <Paragraphs>69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Calibri</vt:lpstr>
      <vt:lpstr>Calibri Light</vt:lpstr>
      <vt:lpstr>天體</vt:lpstr>
      <vt:lpstr>猜拳遊戲</vt:lpstr>
      <vt:lpstr>來由</vt:lpstr>
      <vt:lpstr>程式的功能</vt:lpstr>
      <vt:lpstr>程式碼如下：</vt:lpstr>
      <vt:lpstr>猜拳遊戲 – 1 /6</vt:lpstr>
      <vt:lpstr>猜拳遊戲 – 2 /6</vt:lpstr>
      <vt:lpstr>猜拳遊戲 – 3-1 /6</vt:lpstr>
      <vt:lpstr>猜拳遊戲 – 3-1 /6</vt:lpstr>
      <vt:lpstr>猜拳遊戲 – 3-2 /6</vt:lpstr>
      <vt:lpstr>猜拳遊戲 – 3-3 /6</vt:lpstr>
      <vt:lpstr>猜拳遊戲 – 3-4 /6</vt:lpstr>
      <vt:lpstr>猜拳遊戲 – 4 /6</vt:lpstr>
      <vt:lpstr>猜拳遊戲 – 5 /6</vt:lpstr>
      <vt:lpstr>猜拳遊戲 – 6 /6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</dc:title>
  <dc:creator>K307</dc:creator>
  <cp:lastModifiedBy>Choco Hsiao</cp:lastModifiedBy>
  <cp:revision>63</cp:revision>
  <dcterms:created xsi:type="dcterms:W3CDTF">2022-11-22T02:30:25Z</dcterms:created>
  <dcterms:modified xsi:type="dcterms:W3CDTF">2023-01-09T09:44:39Z</dcterms:modified>
</cp:coreProperties>
</file>