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4482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56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6434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30426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34557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0792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4115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758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5841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4958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843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67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22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0672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87497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8754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5159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5659729-2A8C-4B4A-8D97-107C285BC2F1}" type="datetimeFigureOut">
              <a:rPr lang="zh-TW" altLang="en-US" smtClean="0"/>
              <a:t>2022/11/22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DA6FBC3-79B9-4D77-97B3-5FC985FA7A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2787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bojing/C-Language-Games/blob/master/2048#L44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15000" dirty="0" smtClean="0">
                <a:solidFill>
                  <a:srgbClr val="FF0000"/>
                </a:solidFill>
              </a:rPr>
              <a:t>2</a:t>
            </a:r>
            <a:r>
              <a:rPr lang="en-US" altLang="zh-TW" sz="15000" dirty="0" smtClean="0">
                <a:solidFill>
                  <a:srgbClr val="92D050"/>
                </a:solidFill>
              </a:rPr>
              <a:t>0</a:t>
            </a:r>
            <a:r>
              <a:rPr lang="en-US" altLang="zh-TW" sz="15000" dirty="0" smtClean="0">
                <a:solidFill>
                  <a:srgbClr val="FFC000"/>
                </a:solidFill>
              </a:rPr>
              <a:t>4</a:t>
            </a:r>
            <a:r>
              <a:rPr lang="en-US" altLang="zh-TW" sz="15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</a:t>
            </a:r>
            <a:endParaRPr lang="zh-TW" altLang="en-US" sz="150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班級：電機三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姓名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：鄭聖杰</a:t>
            </a:r>
            <a:endPara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號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090405129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任課老師：蘇秋紅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3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來由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這個程式碼是從 這個網站來</a:t>
            </a:r>
            <a:r>
              <a:rPr lang="zh-TW" altLang="en-US" sz="2000" dirty="0"/>
              <a:t>。</a:t>
            </a:r>
            <a:endParaRPr lang="en-US" altLang="zh-TW" sz="2000" dirty="0"/>
          </a:p>
          <a:p>
            <a:r>
              <a:rPr lang="en-US" altLang="zh-TW" dirty="0" smtClean="0">
                <a:hlinkClick r:id="rId2"/>
              </a:rPr>
              <a:t>https</a:t>
            </a:r>
            <a:r>
              <a:rPr lang="en-US" altLang="zh-TW" dirty="0">
                <a:hlinkClick r:id="rId2"/>
              </a:rPr>
              <a:t>://</a:t>
            </a:r>
            <a:r>
              <a:rPr lang="en-US" altLang="zh-TW" dirty="0" smtClean="0">
                <a:hlinkClick r:id="rId2"/>
              </a:rPr>
              <a:t>github.com/hubojing/C-Language-Games/blob/master/2048#L44</a:t>
            </a:r>
            <a:endParaRPr lang="en-US" altLang="zh-TW" dirty="0" smtClean="0"/>
          </a:p>
          <a:p>
            <a:r>
              <a:rPr lang="zh-TW" altLang="en-US" dirty="0"/>
              <a:t>這個程式碼 </a:t>
            </a:r>
            <a:r>
              <a:rPr lang="zh-TW" altLang="en-US" dirty="0" smtClean="0"/>
              <a:t>修改過 簡體轉繁體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76553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/>
              <a:t>程式的功能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zh-TW" altLang="en-US" dirty="0" smtClean="0"/>
              <a:t>一種小遊戲，可以消耗等待的時間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67068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天體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天體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天體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TM03457452[[fn=天體]]</Template>
  <TotalTime>29</TotalTime>
  <Words>49</Words>
  <Application>Microsoft Office PowerPoint</Application>
  <PresentationFormat>寬螢幕</PresentationFormat>
  <Paragraphs>11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9" baseType="lpstr">
      <vt:lpstr>微軟正黑體</vt:lpstr>
      <vt:lpstr>新細明體</vt:lpstr>
      <vt:lpstr>Arial</vt:lpstr>
      <vt:lpstr>Calibri</vt:lpstr>
      <vt:lpstr>Calibri Light</vt:lpstr>
      <vt:lpstr>天體</vt:lpstr>
      <vt:lpstr>2048</vt:lpstr>
      <vt:lpstr>來由</vt:lpstr>
      <vt:lpstr>程式的功能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2048</dc:title>
  <dc:creator>K307</dc:creator>
  <cp:lastModifiedBy>K307</cp:lastModifiedBy>
  <cp:revision>3</cp:revision>
  <dcterms:created xsi:type="dcterms:W3CDTF">2022-11-22T02:30:25Z</dcterms:created>
  <dcterms:modified xsi:type="dcterms:W3CDTF">2022-11-22T03:00:24Z</dcterms:modified>
</cp:coreProperties>
</file>