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8" r:id="rId11"/>
    <p:sldId id="264" r:id="rId12"/>
    <p:sldId id="267" r:id="rId13"/>
    <p:sldId id="265" r:id="rId14"/>
    <p:sldId id="266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5659729-2A8C-4B4A-8D97-107C285BC2F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448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64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042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455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079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1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58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84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95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84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7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72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74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75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659729-2A8C-4B4A-8D97-107C285BC2F1}" type="datetimeFigureOut">
              <a:rPr lang="zh-TW" altLang="en-US" smtClean="0"/>
              <a:t>2022/12/20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78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1975227/article/details/51758461" TargetMode="External"/><Relationship Id="rId2" Type="http://schemas.openxmlformats.org/officeDocument/2006/relationships/hyperlink" Target="https://github.com/hubojing/C-Language-Games/blob/master/finger-guess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601616" y="1964267"/>
            <a:ext cx="7558509" cy="2421464"/>
          </a:xfrm>
          <a:prstGeom prst="roundRect">
            <a:avLst/>
          </a:prstGeom>
          <a:solidFill>
            <a:schemeClr val="tx1">
              <a:lumMod val="50000"/>
              <a:alpha val="25000"/>
            </a:schemeClr>
          </a:solidFill>
        </p:spPr>
        <p:txBody>
          <a:bodyPr>
            <a:normAutofit fontScale="90000"/>
          </a:bodyPr>
          <a:lstStyle/>
          <a:p>
            <a:r>
              <a:rPr lang="zh-TW" altLang="en-US" sz="15000" dirty="0">
                <a:solidFill>
                  <a:srgbClr val="92D050"/>
                </a:solidFill>
              </a:rPr>
              <a:t>猜</a:t>
            </a:r>
            <a:r>
              <a:rPr lang="zh-TW" altLang="en-US" sz="15000" dirty="0">
                <a:solidFill>
                  <a:srgbClr val="FFFF00"/>
                </a:solidFill>
              </a:rPr>
              <a:t>拳</a:t>
            </a:r>
            <a:r>
              <a:rPr lang="zh-TW" altLang="en-US" sz="15000" dirty="0">
                <a:solidFill>
                  <a:schemeClr val="accent5"/>
                </a:solidFill>
              </a:rPr>
              <a:t>遊</a:t>
            </a:r>
            <a:r>
              <a:rPr lang="zh-TW" altLang="en-US" sz="15000" dirty="0">
                <a:solidFill>
                  <a:srgbClr val="FF0000"/>
                </a:solidFill>
              </a:rPr>
              <a:t>戲</a:t>
            </a:r>
            <a:endParaRPr lang="zh-TW" altLang="en-US" sz="15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9246637" y="4385732"/>
            <a:ext cx="1913487" cy="1405467"/>
          </a:xfrm>
          <a:prstGeom prst="roundRect">
            <a:avLst/>
          </a:prstGeom>
          <a:solidFill>
            <a:schemeClr val="bg1">
              <a:lumMod val="95000"/>
              <a:lumOff val="5000"/>
              <a:alpha val="25000"/>
            </a:schemeClr>
          </a:solidFill>
        </p:spPr>
        <p:txBody>
          <a:bodyPr>
            <a:normAutofit fontScale="70000" lnSpcReduction="2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班級：電機三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姓名：鄭聖杰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090405129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任課老師：蘇秋紅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03" y="4266073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E3AB7-A15F-4314-A1BA-2902E188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8600" dirty="0">
                <a:solidFill>
                  <a:srgbClr val="92D050"/>
                </a:solidFill>
              </a:rPr>
              <a:t>猜</a:t>
            </a:r>
            <a:r>
              <a:rPr lang="zh-TW" altLang="en-US" sz="8600" dirty="0">
                <a:solidFill>
                  <a:srgbClr val="FFFF00"/>
                </a:solidFill>
              </a:rPr>
              <a:t>拳</a:t>
            </a:r>
            <a:r>
              <a:rPr lang="zh-TW" altLang="en-US" sz="8600" dirty="0">
                <a:solidFill>
                  <a:schemeClr val="accent5"/>
                </a:solidFill>
              </a:rPr>
              <a:t>遊</a:t>
            </a:r>
            <a:r>
              <a:rPr lang="zh-TW" altLang="en-US" sz="8600" dirty="0">
                <a:solidFill>
                  <a:srgbClr val="FF0000"/>
                </a:solidFill>
              </a:rPr>
              <a:t>戲 </a:t>
            </a:r>
            <a:r>
              <a:rPr lang="en-US" altLang="zh-TW" sz="8600" dirty="0"/>
              <a:t>–</a:t>
            </a:r>
            <a:r>
              <a:rPr lang="zh-TW" altLang="en-US" sz="8600" dirty="0"/>
              <a:t> </a:t>
            </a:r>
            <a:r>
              <a:rPr lang="en-US" altLang="zh-TW" sz="8600" dirty="0" smtClean="0"/>
              <a:t>3-3</a:t>
            </a:r>
            <a:r>
              <a:rPr lang="zh-TW" altLang="en-US" sz="8600" dirty="0" smtClean="0"/>
              <a:t> </a:t>
            </a:r>
            <a:r>
              <a:rPr lang="en-US" altLang="zh-TW" sz="8600" dirty="0" smtClean="0"/>
              <a:t>/6</a:t>
            </a:r>
            <a:endParaRPr lang="zh-TW" altLang="en-US" sz="8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94E2A6-5676-4CCF-B5F9-C38C6D05FD34}"/>
              </a:ext>
            </a:extLst>
          </p:cNvPr>
          <p:cNvSpPr txBox="1"/>
          <p:nvPr/>
        </p:nvSpPr>
        <p:spPr>
          <a:xfrm>
            <a:off x="7305260" y="2065867"/>
            <a:ext cx="4621696" cy="2860358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53</a:t>
            </a:r>
            <a:r>
              <a:rPr lang="zh-TW" altLang="en-US" dirty="0" smtClean="0"/>
              <a:t>行</a:t>
            </a:r>
            <a:r>
              <a:rPr lang="en-US" altLang="zh-TW" dirty="0" smtClean="0"/>
              <a:t>~</a:t>
            </a:r>
            <a:r>
              <a:rPr lang="zh-TW" altLang="en-US" dirty="0" smtClean="0"/>
              <a:t>第</a:t>
            </a:r>
            <a:r>
              <a:rPr lang="en-US" altLang="zh-TW" dirty="0" smtClean="0"/>
              <a:t>56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r>
              <a:rPr lang="en-US" altLang="zh-TW" dirty="0" smtClean="0"/>
              <a:t>Switch(computer</a:t>
            </a:r>
            <a:r>
              <a:rPr lang="en-US" altLang="zh-TW" dirty="0"/>
              <a:t>)</a:t>
            </a:r>
            <a:r>
              <a:rPr lang="zh-TW" altLang="en-US" dirty="0"/>
              <a:t>專用電腦出拳。</a:t>
            </a:r>
            <a:endParaRPr lang="en-US" altLang="zh-TW" dirty="0"/>
          </a:p>
          <a:p>
            <a:r>
              <a:rPr lang="zh-TW" altLang="en-US" dirty="0"/>
              <a:t>   </a:t>
            </a:r>
            <a:r>
              <a:rPr lang="en-US" altLang="zh-TW" dirty="0"/>
              <a:t>computer</a:t>
            </a:r>
            <a:r>
              <a:rPr lang="zh-TW" altLang="en-US" dirty="0"/>
              <a:t>是</a:t>
            </a:r>
            <a:r>
              <a:rPr lang="en-US" altLang="zh-TW" dirty="0"/>
              <a:t>0</a:t>
            </a:r>
            <a:r>
              <a:rPr lang="zh-TW" altLang="en-US" dirty="0"/>
              <a:t>為剪刀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   </a:t>
            </a:r>
            <a:r>
              <a:rPr lang="en-US" altLang="zh-TW" dirty="0"/>
              <a:t>computer</a:t>
            </a:r>
            <a:r>
              <a:rPr lang="zh-TW" altLang="en-US" dirty="0"/>
              <a:t>是</a:t>
            </a:r>
            <a:r>
              <a:rPr lang="en-US" altLang="zh-TW" dirty="0"/>
              <a:t>1</a:t>
            </a:r>
            <a:r>
              <a:rPr lang="zh-TW" altLang="en-US" dirty="0"/>
              <a:t>為石頭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   </a:t>
            </a:r>
            <a:r>
              <a:rPr lang="en-US" altLang="zh-TW" dirty="0"/>
              <a:t>computer</a:t>
            </a:r>
            <a:r>
              <a:rPr lang="zh-TW" altLang="en-US" dirty="0"/>
              <a:t>是</a:t>
            </a:r>
            <a:r>
              <a:rPr lang="en-US" altLang="zh-TW" dirty="0"/>
              <a:t>2</a:t>
            </a:r>
            <a:r>
              <a:rPr lang="zh-TW" altLang="en-US" dirty="0"/>
              <a:t>為布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Switch(gamer)</a:t>
            </a:r>
            <a:r>
              <a:rPr lang="zh-TW" altLang="en-US" dirty="0"/>
              <a:t>專用玩家出拳。</a:t>
            </a:r>
            <a:endParaRPr lang="en-US" altLang="zh-TW" dirty="0"/>
          </a:p>
          <a:p>
            <a:r>
              <a:rPr lang="zh-TW" altLang="en-US" dirty="0"/>
              <a:t>   </a:t>
            </a:r>
            <a:r>
              <a:rPr lang="en-US" altLang="zh-TW" dirty="0"/>
              <a:t>gamer</a:t>
            </a:r>
            <a:r>
              <a:rPr lang="zh-TW" altLang="en-US" dirty="0"/>
              <a:t>是</a:t>
            </a:r>
            <a:r>
              <a:rPr lang="en-US" altLang="zh-TW" dirty="0"/>
              <a:t>4</a:t>
            </a:r>
            <a:r>
              <a:rPr lang="zh-TW" altLang="en-US" dirty="0"/>
              <a:t>為剪刀</a:t>
            </a:r>
            <a:endParaRPr lang="en-US" altLang="zh-TW" dirty="0"/>
          </a:p>
          <a:p>
            <a:r>
              <a:rPr lang="zh-TW" altLang="en-US" dirty="0"/>
              <a:t>   </a:t>
            </a:r>
            <a:r>
              <a:rPr lang="en-US" altLang="zh-TW" dirty="0"/>
              <a:t>gamer</a:t>
            </a:r>
            <a:r>
              <a:rPr lang="zh-TW" altLang="en-US" dirty="0"/>
              <a:t>是</a:t>
            </a:r>
            <a:r>
              <a:rPr lang="en-US" altLang="zh-TW" dirty="0"/>
              <a:t>7</a:t>
            </a:r>
            <a:r>
              <a:rPr lang="zh-TW" altLang="en-US" dirty="0"/>
              <a:t>為剪刀</a:t>
            </a:r>
            <a:endParaRPr lang="en-US" altLang="zh-TW" dirty="0"/>
          </a:p>
          <a:p>
            <a:r>
              <a:rPr lang="zh-TW" altLang="en-US" dirty="0"/>
              <a:t>   </a:t>
            </a:r>
            <a:r>
              <a:rPr lang="en-US" altLang="zh-TW" dirty="0"/>
              <a:t>gamer</a:t>
            </a:r>
            <a:r>
              <a:rPr lang="zh-TW" altLang="en-US" dirty="0"/>
              <a:t>是</a:t>
            </a:r>
            <a:r>
              <a:rPr lang="en-US" altLang="zh-TW" dirty="0"/>
              <a:t>10</a:t>
            </a:r>
            <a:r>
              <a:rPr lang="zh-TW" altLang="en-US" dirty="0"/>
              <a:t>為剪刀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43" y="2065867"/>
            <a:ext cx="6759913" cy="408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2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E3AB7-A15F-4314-A1BA-2902E188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8600" dirty="0">
                <a:solidFill>
                  <a:srgbClr val="92D050"/>
                </a:solidFill>
              </a:rPr>
              <a:t>猜</a:t>
            </a:r>
            <a:r>
              <a:rPr lang="zh-TW" altLang="en-US" sz="8600" dirty="0">
                <a:solidFill>
                  <a:srgbClr val="FFFF00"/>
                </a:solidFill>
              </a:rPr>
              <a:t>拳</a:t>
            </a:r>
            <a:r>
              <a:rPr lang="zh-TW" altLang="en-US" sz="8600" dirty="0">
                <a:solidFill>
                  <a:schemeClr val="accent5"/>
                </a:solidFill>
              </a:rPr>
              <a:t>遊</a:t>
            </a:r>
            <a:r>
              <a:rPr lang="zh-TW" altLang="en-US" sz="8600" dirty="0">
                <a:solidFill>
                  <a:srgbClr val="FF0000"/>
                </a:solidFill>
              </a:rPr>
              <a:t>戲 </a:t>
            </a:r>
            <a:r>
              <a:rPr lang="en-US" altLang="zh-TW" sz="8600" dirty="0"/>
              <a:t>–</a:t>
            </a:r>
            <a:r>
              <a:rPr lang="zh-TW" altLang="en-US" sz="8600" dirty="0"/>
              <a:t> </a:t>
            </a:r>
            <a:r>
              <a:rPr lang="en-US" altLang="zh-TW" sz="8600" dirty="0" smtClean="0"/>
              <a:t>3-4</a:t>
            </a:r>
            <a:r>
              <a:rPr lang="zh-TW" altLang="en-US" sz="8600" dirty="0" smtClean="0"/>
              <a:t> </a:t>
            </a:r>
            <a:r>
              <a:rPr lang="en-US" altLang="zh-TW" sz="8600" dirty="0" smtClean="0"/>
              <a:t>/6</a:t>
            </a:r>
            <a:endParaRPr lang="zh-TW" altLang="en-US" sz="8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94E2A6-5676-4CCF-B5F9-C38C6D05FD34}"/>
              </a:ext>
            </a:extLst>
          </p:cNvPr>
          <p:cNvSpPr txBox="1"/>
          <p:nvPr/>
        </p:nvSpPr>
        <p:spPr>
          <a:xfrm>
            <a:off x="6642100" y="2065867"/>
            <a:ext cx="5397500" cy="2860358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57</a:t>
            </a:r>
            <a:r>
              <a:rPr lang="zh-TW" altLang="en-US" dirty="0" smtClean="0"/>
              <a:t>行</a:t>
            </a:r>
            <a:r>
              <a:rPr lang="en-US" altLang="zh-TW" dirty="0" smtClean="0"/>
              <a:t>~</a:t>
            </a:r>
            <a:r>
              <a:rPr lang="zh-TW" altLang="en-US" dirty="0" smtClean="0"/>
              <a:t>第</a:t>
            </a:r>
            <a:r>
              <a:rPr lang="en-US" altLang="zh-TW" dirty="0" smtClean="0"/>
              <a:t>67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r>
              <a:rPr lang="en-US" altLang="zh-TW" dirty="0" smtClean="0"/>
              <a:t>If </a:t>
            </a:r>
            <a:r>
              <a:rPr lang="zh-TW" altLang="en-US" dirty="0"/>
              <a:t>偵測  </a:t>
            </a:r>
            <a:r>
              <a:rPr lang="en-US" altLang="zh-TW" dirty="0"/>
              <a:t>result </a:t>
            </a:r>
            <a:r>
              <a:rPr lang="zh-TW" altLang="en-US" dirty="0"/>
              <a:t> 裏面的數字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數字</a:t>
            </a:r>
            <a:r>
              <a:rPr lang="en-US" altLang="zh-TW" dirty="0"/>
              <a:t>(</a:t>
            </a:r>
            <a:r>
              <a:rPr lang="zh-TW" altLang="en-US" dirty="0"/>
              <a:t>電腦</a:t>
            </a:r>
            <a:r>
              <a:rPr lang="en-US" altLang="zh-TW" dirty="0"/>
              <a:t>)</a:t>
            </a:r>
            <a:r>
              <a:rPr lang="zh-TW" altLang="en-US" dirty="0"/>
              <a:t>不能看</a:t>
            </a:r>
            <a:r>
              <a:rPr lang="en-US" altLang="zh-TW" dirty="0"/>
              <a:t>case</a:t>
            </a:r>
            <a:r>
              <a:rPr lang="zh-TW" altLang="en-US" dirty="0"/>
              <a:t>後面的要看註解的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玩家</a:t>
            </a:r>
            <a:r>
              <a:rPr lang="en-US" altLang="zh-TW" dirty="0"/>
              <a:t>		</a:t>
            </a:r>
            <a:r>
              <a:rPr lang="zh-TW" altLang="en-US" dirty="0"/>
              <a:t>電腦</a:t>
            </a:r>
            <a:r>
              <a:rPr lang="en-US" altLang="zh-TW" dirty="0"/>
              <a:t>		</a:t>
            </a:r>
            <a:r>
              <a:rPr lang="zh-TW" altLang="en-US" dirty="0"/>
              <a:t>結果</a:t>
            </a:r>
            <a:endParaRPr lang="en-US" altLang="zh-TW" dirty="0"/>
          </a:p>
          <a:p>
            <a:r>
              <a:rPr lang="en-US" altLang="zh-TW" dirty="0"/>
              <a:t>4	+	3	7	</a:t>
            </a:r>
            <a:r>
              <a:rPr lang="zh-TW" altLang="en-US" dirty="0"/>
              <a:t>玩家贏 剪刀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7	+	4	11	</a:t>
            </a:r>
            <a:r>
              <a:rPr lang="zh-TW" altLang="en-US" dirty="0"/>
              <a:t>玩家贏 石頭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10	+	10	20	</a:t>
            </a:r>
            <a:r>
              <a:rPr lang="zh-TW" altLang="en-US" dirty="0"/>
              <a:t>平手     布</a:t>
            </a:r>
            <a:endParaRPr lang="en-US" altLang="zh-TW" dirty="0"/>
          </a:p>
          <a:p>
            <a:r>
              <a:rPr lang="zh-TW" altLang="en-US" dirty="0"/>
              <a:t>除了</a:t>
            </a:r>
            <a:r>
              <a:rPr lang="en-US" altLang="zh-TW" dirty="0"/>
              <a:t>IF</a:t>
            </a:r>
            <a:r>
              <a:rPr lang="zh-TW" altLang="en-US" dirty="0"/>
              <a:t>也不是</a:t>
            </a:r>
            <a:r>
              <a:rPr lang="en-US" altLang="zh-TW" dirty="0"/>
              <a:t>else if </a:t>
            </a:r>
            <a:r>
              <a:rPr lang="zh-TW" altLang="en-US" dirty="0"/>
              <a:t>內的要求 就算電腦贏</a:t>
            </a:r>
            <a:endParaRPr lang="en-US" altLang="zh-TW" dirty="0"/>
          </a:p>
          <a:p>
            <a:r>
              <a:rPr lang="zh-TW" altLang="en-US" dirty="0"/>
              <a:t>是</a:t>
            </a:r>
            <a:r>
              <a:rPr lang="en-US" altLang="zh-TW" dirty="0"/>
              <a:t>else if </a:t>
            </a:r>
            <a:r>
              <a:rPr lang="zh-TW" altLang="en-US" dirty="0"/>
              <a:t>內的要求 就算平手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95" y="2065867"/>
            <a:ext cx="6358106" cy="408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6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E3AB7-A15F-4314-A1BA-2902E188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721" y="347031"/>
            <a:ext cx="7034559" cy="118483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5500" dirty="0">
                <a:solidFill>
                  <a:srgbClr val="92D050"/>
                </a:solidFill>
              </a:rPr>
              <a:t>猜</a:t>
            </a:r>
            <a:r>
              <a:rPr lang="zh-TW" altLang="en-US" sz="5500" dirty="0">
                <a:solidFill>
                  <a:srgbClr val="FFFF00"/>
                </a:solidFill>
              </a:rPr>
              <a:t>拳</a:t>
            </a:r>
            <a:r>
              <a:rPr lang="zh-TW" altLang="en-US" sz="5500" dirty="0">
                <a:solidFill>
                  <a:schemeClr val="accent5"/>
                </a:solidFill>
              </a:rPr>
              <a:t>遊</a:t>
            </a:r>
            <a:r>
              <a:rPr lang="zh-TW" altLang="en-US" sz="5500" dirty="0">
                <a:solidFill>
                  <a:srgbClr val="FF0000"/>
                </a:solidFill>
              </a:rPr>
              <a:t>戲 </a:t>
            </a:r>
            <a:r>
              <a:rPr lang="en-US" altLang="zh-TW" sz="5500" dirty="0"/>
              <a:t>–</a:t>
            </a:r>
            <a:r>
              <a:rPr lang="zh-TW" altLang="en-US" sz="5500" dirty="0"/>
              <a:t> </a:t>
            </a:r>
            <a:r>
              <a:rPr lang="en-US" altLang="zh-TW" sz="5500" dirty="0" smtClean="0"/>
              <a:t>4</a:t>
            </a:r>
            <a:r>
              <a:rPr lang="zh-TW" altLang="en-US" sz="5500" dirty="0" smtClean="0"/>
              <a:t> </a:t>
            </a:r>
            <a:r>
              <a:rPr lang="en-US" altLang="zh-TW" sz="5500" dirty="0" smtClean="0"/>
              <a:t>/6</a:t>
            </a:r>
            <a:endParaRPr lang="zh-TW" altLang="en-US" sz="55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479" b="53676"/>
          <a:stretch/>
        </p:blipFill>
        <p:spPr>
          <a:xfrm>
            <a:off x="333649" y="790689"/>
            <a:ext cx="5453376" cy="2815524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025" y="3606213"/>
            <a:ext cx="4910623" cy="310222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49" y="3606213"/>
            <a:ext cx="5453376" cy="3102221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025" y="790689"/>
            <a:ext cx="4910623" cy="281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9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E3AB7-A15F-4314-A1BA-2902E188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93224"/>
            <a:ext cx="10131425" cy="313112"/>
          </a:xfrm>
        </p:spPr>
        <p:txBody>
          <a:bodyPr>
            <a:noAutofit/>
          </a:bodyPr>
          <a:lstStyle/>
          <a:p>
            <a:pPr algn="ctr"/>
            <a:r>
              <a:rPr lang="zh-TW" altLang="en-US" sz="5500" dirty="0">
                <a:solidFill>
                  <a:srgbClr val="92D050"/>
                </a:solidFill>
              </a:rPr>
              <a:t>猜</a:t>
            </a:r>
            <a:r>
              <a:rPr lang="zh-TW" altLang="en-US" sz="5500" dirty="0">
                <a:solidFill>
                  <a:srgbClr val="FFFF00"/>
                </a:solidFill>
              </a:rPr>
              <a:t>拳</a:t>
            </a:r>
            <a:r>
              <a:rPr lang="zh-TW" altLang="en-US" sz="5500" dirty="0">
                <a:solidFill>
                  <a:schemeClr val="accent5"/>
                </a:solidFill>
              </a:rPr>
              <a:t>遊</a:t>
            </a:r>
            <a:r>
              <a:rPr lang="zh-TW" altLang="en-US" sz="5500" dirty="0">
                <a:solidFill>
                  <a:srgbClr val="FF0000"/>
                </a:solidFill>
              </a:rPr>
              <a:t>戲 </a:t>
            </a:r>
            <a:r>
              <a:rPr lang="en-US" altLang="zh-TW" sz="5500" dirty="0"/>
              <a:t>–</a:t>
            </a:r>
            <a:r>
              <a:rPr lang="zh-TW" altLang="en-US" sz="5500" dirty="0"/>
              <a:t> </a:t>
            </a:r>
            <a:r>
              <a:rPr lang="en-US" altLang="zh-TW" sz="5500" dirty="0" smtClean="0"/>
              <a:t>5</a:t>
            </a:r>
            <a:r>
              <a:rPr lang="zh-TW" altLang="en-US" sz="5500" dirty="0" smtClean="0"/>
              <a:t> </a:t>
            </a:r>
            <a:r>
              <a:rPr lang="en-US" altLang="zh-TW" sz="5500" dirty="0" smtClean="0"/>
              <a:t>/6</a:t>
            </a:r>
            <a:endParaRPr lang="zh-TW" altLang="en-US" sz="55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198DCE-AB1B-45B3-BFD3-49AA167CA49D}"/>
              </a:ext>
            </a:extLst>
          </p:cNvPr>
          <p:cNvSpPr txBox="1"/>
          <p:nvPr/>
        </p:nvSpPr>
        <p:spPr>
          <a:xfrm>
            <a:off x="8811491" y="234281"/>
            <a:ext cx="2720109" cy="830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4800" dirty="0"/>
              <a:t>題外話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A89A524-33D4-4376-8C1F-36EC359D8FAC}"/>
              </a:ext>
            </a:extLst>
          </p:cNvPr>
          <p:cNvSpPr txBox="1"/>
          <p:nvPr/>
        </p:nvSpPr>
        <p:spPr>
          <a:xfrm>
            <a:off x="435341" y="2640821"/>
            <a:ext cx="9817101" cy="2860358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13</a:t>
            </a:r>
            <a:r>
              <a:rPr lang="zh-TW" altLang="en-US" dirty="0" smtClean="0"/>
              <a:t>行</a:t>
            </a:r>
            <a:endParaRPr lang="en-US" altLang="zh-TW" dirty="0"/>
          </a:p>
          <a:p>
            <a:r>
              <a:rPr lang="zh-TW" altLang="en-US" dirty="0" smtClean="0"/>
              <a:t>是</a:t>
            </a:r>
            <a:r>
              <a:rPr lang="zh-TW" altLang="en-US" dirty="0"/>
              <a:t>暫停程式碼運行後清除畫面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第</a:t>
            </a:r>
            <a:r>
              <a:rPr lang="en-US" altLang="zh-TW" dirty="0" smtClean="0"/>
              <a:t>36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r>
              <a:rPr lang="en-US" altLang="zh-TW" dirty="0" smtClean="0"/>
              <a:t>Timeout /t</a:t>
            </a:r>
            <a:r>
              <a:rPr lang="zh-TW" altLang="en-US" dirty="0" smtClean="0"/>
              <a:t> </a:t>
            </a:r>
            <a:r>
              <a:rPr lang="en-US" altLang="zh-TW" dirty="0" smtClean="0"/>
              <a:t>5</a:t>
            </a:r>
            <a:r>
              <a:rPr lang="zh-TW" altLang="en-US" dirty="0" smtClean="0"/>
              <a:t> 五秒後或者任意鍵下一步</a:t>
            </a:r>
            <a:endParaRPr lang="en-US" altLang="zh-TW" dirty="0" smtClean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41</a:t>
            </a:r>
            <a:r>
              <a:rPr lang="zh-TW" altLang="en-US" dirty="0" smtClean="0"/>
              <a:t>行</a:t>
            </a:r>
            <a:endParaRPr lang="en-US" altLang="zh-TW" dirty="0"/>
          </a:p>
          <a:p>
            <a:r>
              <a:rPr lang="zh-TW" altLang="en-US" dirty="0" smtClean="0"/>
              <a:t>單純</a:t>
            </a:r>
            <a:r>
              <a:rPr lang="zh-TW" altLang="en-US" dirty="0"/>
              <a:t>清除畫面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第</a:t>
            </a:r>
            <a:r>
              <a:rPr lang="en-US" altLang="zh-TW" dirty="0" smtClean="0"/>
              <a:t>66</a:t>
            </a:r>
            <a:r>
              <a:rPr lang="zh-TW" altLang="en-US" dirty="0" smtClean="0"/>
              <a:t>行</a:t>
            </a:r>
            <a:endParaRPr lang="en-US" altLang="zh-TW" dirty="0"/>
          </a:p>
          <a:p>
            <a:r>
              <a:rPr lang="zh-TW" altLang="en-US" dirty="0" smtClean="0"/>
              <a:t>改</a:t>
            </a:r>
            <a:r>
              <a:rPr lang="zh-TW" altLang="en-US" dirty="0"/>
              <a:t>視窗的名稱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沒</a:t>
            </a:r>
            <a:r>
              <a:rPr lang="zh-TW" altLang="en-US" dirty="0"/>
              <a:t>改就顯示路徑</a:t>
            </a:r>
            <a:r>
              <a:rPr lang="en-US" altLang="zh-TW" dirty="0"/>
              <a:t>+</a:t>
            </a:r>
            <a:r>
              <a:rPr lang="zh-TW" altLang="en-US" dirty="0"/>
              <a:t>檔名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3" y="2066571"/>
            <a:ext cx="4172532" cy="20005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23" y="1820143"/>
            <a:ext cx="3448531" cy="19052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23" y="1289182"/>
            <a:ext cx="2705478" cy="20005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23" y="1545136"/>
            <a:ext cx="5249008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E3AB7-A15F-4314-A1BA-2902E188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8600" dirty="0">
                <a:solidFill>
                  <a:srgbClr val="92D050"/>
                </a:solidFill>
              </a:rPr>
              <a:t>猜</a:t>
            </a:r>
            <a:r>
              <a:rPr lang="zh-TW" altLang="en-US" sz="8600" dirty="0">
                <a:solidFill>
                  <a:srgbClr val="FFFF00"/>
                </a:solidFill>
              </a:rPr>
              <a:t>拳</a:t>
            </a:r>
            <a:r>
              <a:rPr lang="zh-TW" altLang="en-US" sz="8600" dirty="0">
                <a:solidFill>
                  <a:schemeClr val="accent5"/>
                </a:solidFill>
              </a:rPr>
              <a:t>遊</a:t>
            </a:r>
            <a:r>
              <a:rPr lang="zh-TW" altLang="en-US" sz="8600" dirty="0">
                <a:solidFill>
                  <a:srgbClr val="FF0000"/>
                </a:solidFill>
              </a:rPr>
              <a:t>戲 </a:t>
            </a:r>
            <a:r>
              <a:rPr lang="en-US" altLang="zh-TW" sz="8600" dirty="0"/>
              <a:t>–</a:t>
            </a:r>
            <a:r>
              <a:rPr lang="zh-TW" altLang="en-US" sz="8600" dirty="0"/>
              <a:t> </a:t>
            </a:r>
            <a:r>
              <a:rPr lang="en-US" altLang="zh-TW" sz="8600" dirty="0" smtClean="0"/>
              <a:t>6</a:t>
            </a:r>
            <a:r>
              <a:rPr lang="zh-TW" altLang="en-US" sz="8600" dirty="0" smtClean="0"/>
              <a:t> </a:t>
            </a:r>
            <a:r>
              <a:rPr lang="en-US" altLang="zh-TW" sz="8600" dirty="0" smtClean="0"/>
              <a:t>/6</a:t>
            </a:r>
            <a:endParaRPr lang="zh-TW" altLang="en-US" sz="8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D198DCE-AB1B-45B3-BFD3-49AA167CA49D}"/>
              </a:ext>
            </a:extLst>
          </p:cNvPr>
          <p:cNvSpPr txBox="1"/>
          <p:nvPr/>
        </p:nvSpPr>
        <p:spPr>
          <a:xfrm>
            <a:off x="4497355" y="3122126"/>
            <a:ext cx="3153617" cy="919401"/>
          </a:xfrm>
          <a:prstGeom prst="roundRect">
            <a:avLst/>
          </a:prstGeom>
          <a:solidFill>
            <a:schemeClr val="tx1">
              <a:lumMod val="50000"/>
              <a:alpha val="35000"/>
            </a:schemeClr>
          </a:solidFill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dirty="0"/>
              <a:t>感謝</a:t>
            </a:r>
            <a:r>
              <a:rPr lang="zh-TW" altLang="en-US" sz="4800" dirty="0" smtClean="0"/>
              <a:t>諸位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50975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來由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/>
          <a:lstStyle/>
          <a:p>
            <a:r>
              <a:rPr lang="zh-TW" altLang="en-US" dirty="0"/>
              <a:t>這個程式碼是從 這個網站來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en-US" altLang="zh-TW" dirty="0">
                <a:hlinkClick r:id="rId2"/>
              </a:rPr>
              <a:t>https://github.com/hubojing/C-Language-Games/blob/master/finger-guessing</a:t>
            </a:r>
            <a:endParaRPr lang="en-US" altLang="zh-TW" dirty="0"/>
          </a:p>
          <a:p>
            <a:r>
              <a:rPr lang="zh-TW" altLang="en-US" dirty="0"/>
              <a:t>這個程式碼 修改過 簡體轉</a:t>
            </a:r>
            <a:r>
              <a:rPr lang="zh-TW" altLang="en-US" dirty="0" smtClean="0"/>
              <a:t>繁體</a:t>
            </a:r>
            <a:endParaRPr lang="en-US" altLang="zh-TW" dirty="0" smtClean="0"/>
          </a:p>
          <a:p>
            <a:r>
              <a:rPr lang="zh-TW" altLang="en-US" dirty="0" smtClean="0"/>
              <a:t>改</a:t>
            </a:r>
            <a:r>
              <a:rPr lang="en-US" altLang="zh-TW" dirty="0" err="1" smtClean="0"/>
              <a:t>printf</a:t>
            </a:r>
            <a:r>
              <a:rPr lang="en-US" altLang="zh-TW" dirty="0" smtClean="0"/>
              <a:t>()</a:t>
            </a:r>
            <a:r>
              <a:rPr lang="zh-TW" altLang="en-US" dirty="0" smtClean="0"/>
              <a:t>輸出顏色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3"/>
              </a:rPr>
              <a:t>https://blog.csdn.net/qq_31975227/article/details/51758461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65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程式的功能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prstGeom prst="roundRect">
            <a:avLst/>
          </a:prstGeom>
          <a:solidFill>
            <a:schemeClr val="tx1">
              <a:lumMod val="50000"/>
              <a:alpha val="2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一種小遊戲，可以消耗等待的時間，又不吃電腦資源</a:t>
            </a:r>
          </a:p>
        </p:txBody>
      </p:sp>
    </p:spTree>
    <p:extLst>
      <p:ext uri="{BB962C8B-B14F-4D97-AF65-F5344CB8AC3E}">
        <p14:creationId xmlns:p14="http://schemas.microsoft.com/office/powerpoint/2010/main" val="23670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6DC8934-B006-4235-8FAB-AE9C912F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589" y="2700866"/>
            <a:ext cx="10131425" cy="1456267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/>
          <a:lstStyle/>
          <a:p>
            <a:pPr algn="ctr"/>
            <a:r>
              <a:rPr lang="zh-TW" altLang="en-US" dirty="0"/>
              <a:t>程式碼如下：</a:t>
            </a:r>
          </a:p>
        </p:txBody>
      </p:sp>
    </p:spTree>
    <p:extLst>
      <p:ext uri="{BB962C8B-B14F-4D97-AF65-F5344CB8AC3E}">
        <p14:creationId xmlns:p14="http://schemas.microsoft.com/office/powerpoint/2010/main" val="34166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84B21-D3C5-4A77-A96E-76150CDD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sz="9600" dirty="0">
                <a:solidFill>
                  <a:srgbClr val="92D050"/>
                </a:solidFill>
              </a:rPr>
              <a:t>猜</a:t>
            </a:r>
            <a:r>
              <a:rPr lang="zh-TW" altLang="en-US" sz="9600" dirty="0">
                <a:solidFill>
                  <a:srgbClr val="FFFF00"/>
                </a:solidFill>
              </a:rPr>
              <a:t>拳</a:t>
            </a:r>
            <a:r>
              <a:rPr lang="zh-TW" altLang="en-US" sz="9600" dirty="0">
                <a:solidFill>
                  <a:schemeClr val="accent5"/>
                </a:solidFill>
              </a:rPr>
              <a:t>遊</a:t>
            </a:r>
            <a:r>
              <a:rPr lang="zh-TW" altLang="en-US" sz="9600" dirty="0">
                <a:solidFill>
                  <a:srgbClr val="FF0000"/>
                </a:solidFill>
              </a:rPr>
              <a:t>戲 </a:t>
            </a:r>
            <a:r>
              <a:rPr lang="en-US" altLang="zh-TW" sz="9600" dirty="0"/>
              <a:t>–</a:t>
            </a:r>
            <a:r>
              <a:rPr lang="zh-TW" altLang="en-US" sz="9600" dirty="0"/>
              <a:t> </a:t>
            </a:r>
            <a:r>
              <a:rPr lang="en-US" altLang="zh-TW" sz="9600" dirty="0"/>
              <a:t>1</a:t>
            </a:r>
            <a:r>
              <a:rPr lang="zh-TW" altLang="en-US" sz="9600" dirty="0"/>
              <a:t> </a:t>
            </a:r>
            <a:r>
              <a:rPr lang="en-US" altLang="zh-TW" sz="9600" dirty="0" smtClean="0"/>
              <a:t>/6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E4F8033-9F34-486A-A2B6-86AD7CCFD0B8}"/>
              </a:ext>
            </a:extLst>
          </p:cNvPr>
          <p:cNvSpPr txBox="1"/>
          <p:nvPr/>
        </p:nvSpPr>
        <p:spPr>
          <a:xfrm>
            <a:off x="5751513" y="2274752"/>
            <a:ext cx="5583219" cy="2247424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預先加載需要的資料包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、</a:t>
            </a:r>
            <a:r>
              <a:rPr lang="en-US" altLang="zh-TW" dirty="0" smtClean="0"/>
              <a:t>3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r>
              <a:rPr lang="en-US" altLang="zh-TW" b="1" dirty="0" err="1" smtClean="0"/>
              <a:t>stdio.h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stdlib.h</a:t>
            </a:r>
            <a:r>
              <a:rPr lang="en-US" altLang="zh-TW" dirty="0" smtClean="0"/>
              <a:t> </a:t>
            </a:r>
            <a:r>
              <a:rPr lang="en-US" altLang="zh-TW" dirty="0"/>
              <a:t>C</a:t>
            </a:r>
            <a:r>
              <a:rPr lang="zh-TW" altLang="en-US" dirty="0"/>
              <a:t>語言的標準庫</a:t>
            </a:r>
            <a:endParaRPr lang="en-US" altLang="zh-TW" dirty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4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r>
              <a:rPr lang="en-US" altLang="zh-TW" dirty="0" err="1" smtClean="0"/>
              <a:t>Time.h</a:t>
            </a:r>
            <a:r>
              <a:rPr lang="zh-TW" altLang="en-US" dirty="0" smtClean="0"/>
              <a:t> </a:t>
            </a:r>
            <a:r>
              <a:rPr lang="en-US" altLang="zh-TW" u="sng" dirty="0"/>
              <a:t>C</a:t>
            </a:r>
            <a:r>
              <a:rPr lang="zh-TW" altLang="en-US" u="sng" dirty="0"/>
              <a:t>標準函式庫</a:t>
            </a:r>
            <a:endParaRPr lang="en-US" altLang="zh-TW" dirty="0"/>
          </a:p>
          <a:p>
            <a:r>
              <a:rPr lang="zh-TW" altLang="en-US" dirty="0" smtClean="0"/>
              <a:t>第</a:t>
            </a:r>
            <a:r>
              <a:rPr lang="en-US" altLang="zh-TW" dirty="0" smtClean="0"/>
              <a:t>5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r>
              <a:rPr lang="en-US" altLang="zh-TW" dirty="0" err="1" smtClean="0"/>
              <a:t>Windows.h</a:t>
            </a:r>
            <a:r>
              <a:rPr lang="zh-TW" altLang="en-US" dirty="0" smtClean="0"/>
              <a:t>  </a:t>
            </a:r>
            <a:r>
              <a:rPr lang="en-US" altLang="zh-TW" dirty="0"/>
              <a:t>C</a:t>
            </a:r>
            <a:r>
              <a:rPr lang="zh-TW" altLang="en-US" dirty="0"/>
              <a:t>語言調用</a:t>
            </a:r>
            <a:r>
              <a:rPr lang="en-US" altLang="zh-TW" dirty="0"/>
              <a:t>Windows API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2284650"/>
            <a:ext cx="4833850" cy="20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4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823CEF-3CF8-4FD2-AC2E-23B220BB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8532"/>
            <a:ext cx="10131425" cy="188422"/>
          </a:xfrm>
        </p:spPr>
        <p:txBody>
          <a:bodyPr>
            <a:noAutofit/>
          </a:bodyPr>
          <a:lstStyle/>
          <a:p>
            <a:pPr algn="ctr"/>
            <a:r>
              <a:rPr lang="zh-TW" altLang="en-US" sz="5500" dirty="0">
                <a:solidFill>
                  <a:srgbClr val="92D050"/>
                </a:solidFill>
              </a:rPr>
              <a:t>猜</a:t>
            </a:r>
            <a:r>
              <a:rPr lang="zh-TW" altLang="en-US" sz="5500" dirty="0">
                <a:solidFill>
                  <a:srgbClr val="FFFF00"/>
                </a:solidFill>
              </a:rPr>
              <a:t>拳</a:t>
            </a:r>
            <a:r>
              <a:rPr lang="zh-TW" altLang="en-US" sz="5500" dirty="0">
                <a:solidFill>
                  <a:schemeClr val="accent5"/>
                </a:solidFill>
              </a:rPr>
              <a:t>遊</a:t>
            </a:r>
            <a:r>
              <a:rPr lang="zh-TW" altLang="en-US" sz="5500" dirty="0">
                <a:solidFill>
                  <a:srgbClr val="FF0000"/>
                </a:solidFill>
              </a:rPr>
              <a:t>戲 </a:t>
            </a:r>
            <a:r>
              <a:rPr lang="en-US" altLang="zh-TW" sz="5500" dirty="0"/>
              <a:t>–</a:t>
            </a:r>
            <a:r>
              <a:rPr lang="zh-TW" altLang="en-US" sz="5500" dirty="0"/>
              <a:t> </a:t>
            </a:r>
            <a:r>
              <a:rPr lang="en-US" altLang="zh-TW" sz="5500" dirty="0"/>
              <a:t>2</a:t>
            </a:r>
            <a:r>
              <a:rPr lang="zh-TW" altLang="en-US" sz="5500" dirty="0"/>
              <a:t> </a:t>
            </a:r>
            <a:r>
              <a:rPr lang="en-US" altLang="zh-TW" sz="5500" dirty="0" smtClean="0"/>
              <a:t>/6</a:t>
            </a:r>
            <a:endParaRPr lang="zh-TW" altLang="en-US" sz="55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6C4EF37-0A51-48FC-9732-9C0506FEAD01}"/>
              </a:ext>
            </a:extLst>
          </p:cNvPr>
          <p:cNvSpPr txBox="1"/>
          <p:nvPr/>
        </p:nvSpPr>
        <p:spPr>
          <a:xfrm>
            <a:off x="134349" y="2512992"/>
            <a:ext cx="11189180" cy="1634490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6</a:t>
            </a:r>
            <a:r>
              <a:rPr lang="zh-TW" altLang="en-US" dirty="0" smtClean="0"/>
              <a:t>行</a:t>
            </a:r>
            <a:r>
              <a:rPr lang="en-US" altLang="zh-TW" dirty="0" smtClean="0"/>
              <a:t>~</a:t>
            </a:r>
            <a:r>
              <a:rPr lang="zh-TW" altLang="en-US" dirty="0" smtClean="0"/>
              <a:t>第</a:t>
            </a:r>
            <a:r>
              <a:rPr lang="en-US" altLang="zh-TW" dirty="0" smtClean="0"/>
              <a:t>11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r>
              <a:rPr lang="en-US" altLang="zh-TW" dirty="0" smtClean="0"/>
              <a:t>Color </a:t>
            </a:r>
            <a:r>
              <a:rPr lang="zh-TW" altLang="en-US" dirty="0"/>
              <a:t>當函式，要改輸出字的顏色，用呼叫函式來</a:t>
            </a:r>
            <a:r>
              <a:rPr lang="zh-TW" altLang="en-US" dirty="0" smtClean="0"/>
              <a:t>改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SetConsoleTextAttribute</a:t>
            </a:r>
            <a:r>
              <a:rPr lang="en-US" altLang="zh-TW" dirty="0" smtClean="0"/>
              <a:t> </a:t>
            </a:r>
            <a:r>
              <a:rPr lang="zh-TW" altLang="en-US" dirty="0" smtClean="0"/>
              <a:t>是</a:t>
            </a:r>
            <a:r>
              <a:rPr lang="en-US" altLang="zh-TW" dirty="0"/>
              <a:t>Windows</a:t>
            </a:r>
            <a:r>
              <a:rPr lang="zh-TW" altLang="en-US" dirty="0"/>
              <a:t>系統中一個可以設置控制台窗口字體顏色和背景色的計算機</a:t>
            </a:r>
            <a:r>
              <a:rPr lang="zh-TW" altLang="en-US" dirty="0" smtClean="0"/>
              <a:t>函數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GetStdHandle</a:t>
            </a:r>
            <a:r>
              <a:rPr lang="en-US" altLang="zh-TW" dirty="0" smtClean="0"/>
              <a:t> </a:t>
            </a:r>
            <a:r>
              <a:rPr lang="zh-TW" altLang="en-US" dirty="0" smtClean="0"/>
              <a:t>返回</a:t>
            </a:r>
            <a:r>
              <a:rPr lang="zh-TW" altLang="en-US" dirty="0"/>
              <a:t>的句柄具有</a:t>
            </a:r>
            <a:r>
              <a:rPr lang="en-US" altLang="zh-TW" dirty="0"/>
              <a:t>GENERIC_READ</a:t>
            </a:r>
            <a:r>
              <a:rPr lang="zh-TW" altLang="en-US" dirty="0"/>
              <a:t>和</a:t>
            </a:r>
            <a:r>
              <a:rPr lang="en-US" altLang="zh-TW" dirty="0"/>
              <a:t>GENERIC_WRITE</a:t>
            </a:r>
            <a:r>
              <a:rPr lang="zh-TW" altLang="en-US" dirty="0"/>
              <a:t>訪問</a:t>
            </a:r>
            <a:r>
              <a:rPr lang="zh-TW" altLang="en-US" dirty="0" smtClean="0"/>
              <a:t>權限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STD_OUTPUT_HANDLE </a:t>
            </a:r>
            <a:r>
              <a:rPr lang="zh-TW" altLang="en-US" dirty="0" smtClean="0"/>
              <a:t>標準</a:t>
            </a:r>
            <a:r>
              <a:rPr lang="zh-TW" altLang="en-US" dirty="0"/>
              <a:t>輸出句柄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5" y="890721"/>
            <a:ext cx="11877439" cy="1426329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62976" y="4343424"/>
            <a:ext cx="11177074" cy="1200329"/>
          </a:xfrm>
          <a:prstGeom prst="rect">
            <a:avLst/>
          </a:prstGeom>
          <a:solidFill>
            <a:schemeClr val="accent4">
              <a:lumMod val="75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X=color(x)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0=</a:t>
            </a:r>
            <a:r>
              <a:rPr lang="zh-TW" altLang="en-US" dirty="0" smtClean="0"/>
              <a:t>黑色</a:t>
            </a:r>
            <a:r>
              <a:rPr lang="en-US" altLang="zh-TW" dirty="0"/>
              <a:t>	 1=</a:t>
            </a:r>
            <a:r>
              <a:rPr lang="zh-TW" altLang="en-US" dirty="0" smtClean="0"/>
              <a:t>藍色</a:t>
            </a:r>
            <a:r>
              <a:rPr lang="en-US" altLang="zh-TW" dirty="0"/>
              <a:t>	 </a:t>
            </a:r>
            <a:r>
              <a:rPr lang="en-US" altLang="zh-TW" dirty="0" smtClean="0"/>
              <a:t>2=</a:t>
            </a:r>
            <a:r>
              <a:rPr lang="zh-TW" altLang="en-US" dirty="0" smtClean="0"/>
              <a:t>綠色</a:t>
            </a:r>
            <a:r>
              <a:rPr lang="en-US" altLang="zh-TW" dirty="0"/>
              <a:t>	 </a:t>
            </a:r>
            <a:r>
              <a:rPr lang="en-US" altLang="zh-TW" dirty="0" smtClean="0"/>
              <a:t>3=</a:t>
            </a:r>
            <a:r>
              <a:rPr lang="zh-TW" altLang="en-US" dirty="0"/>
              <a:t>湖</a:t>
            </a:r>
            <a:r>
              <a:rPr lang="zh-TW" altLang="en-US" dirty="0" smtClean="0"/>
              <a:t>藍色      </a:t>
            </a:r>
            <a:r>
              <a:rPr lang="en-US" altLang="zh-TW" dirty="0" smtClean="0"/>
              <a:t>4=</a:t>
            </a:r>
            <a:r>
              <a:rPr lang="zh-TW" altLang="en-US" dirty="0" smtClean="0"/>
              <a:t>紅色     </a:t>
            </a:r>
            <a:r>
              <a:rPr lang="en-US" altLang="zh-TW" dirty="0" smtClean="0"/>
              <a:t> 5=</a:t>
            </a:r>
            <a:r>
              <a:rPr lang="zh-TW" altLang="en-US" dirty="0" smtClean="0"/>
              <a:t>紫色      </a:t>
            </a:r>
            <a:r>
              <a:rPr lang="en-US" altLang="zh-TW" dirty="0" smtClean="0"/>
              <a:t> 6=</a:t>
            </a:r>
            <a:r>
              <a:rPr lang="zh-TW" altLang="en-US" dirty="0" smtClean="0"/>
              <a:t>黃色      </a:t>
            </a:r>
            <a:r>
              <a:rPr lang="en-US" altLang="zh-TW" dirty="0" smtClean="0"/>
              <a:t> 7=</a:t>
            </a:r>
            <a:r>
              <a:rPr lang="zh-TW" altLang="en-US" dirty="0" smtClean="0"/>
              <a:t>白色      </a:t>
            </a:r>
            <a:r>
              <a:rPr lang="en-US" altLang="zh-TW" dirty="0" smtClean="0"/>
              <a:t>8=</a:t>
            </a:r>
            <a:r>
              <a:rPr lang="zh-TW" altLang="en-US" dirty="0" smtClean="0"/>
              <a:t>灰色</a:t>
            </a: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9=</a:t>
            </a:r>
            <a:r>
              <a:rPr lang="zh-TW" altLang="en-US" dirty="0"/>
              <a:t>淡藍</a:t>
            </a:r>
            <a:r>
              <a:rPr lang="zh-TW" altLang="en-US" dirty="0" smtClean="0"/>
              <a:t>色</a:t>
            </a:r>
            <a:endParaRPr lang="en-US" altLang="zh-TW" dirty="0" smtClean="0"/>
          </a:p>
          <a:p>
            <a:r>
              <a:rPr lang="en-US" altLang="zh-TW" dirty="0" smtClean="0"/>
              <a:t>10=</a:t>
            </a:r>
            <a:r>
              <a:rPr lang="zh-TW" altLang="en-US" dirty="0"/>
              <a:t>淡綠</a:t>
            </a:r>
            <a:r>
              <a:rPr lang="zh-TW" altLang="en-US" dirty="0" smtClean="0"/>
              <a:t>色      </a:t>
            </a:r>
            <a:r>
              <a:rPr lang="en-US" altLang="zh-TW" dirty="0" smtClean="0"/>
              <a:t>11=</a:t>
            </a:r>
            <a:r>
              <a:rPr lang="zh-TW" altLang="en-US" dirty="0"/>
              <a:t>淡淺</a:t>
            </a:r>
            <a:r>
              <a:rPr lang="zh-TW" altLang="en-US" dirty="0" smtClean="0"/>
              <a:t>綠色      </a:t>
            </a:r>
            <a:r>
              <a:rPr lang="en-US" altLang="zh-TW" dirty="0" smtClean="0"/>
              <a:t>12=</a:t>
            </a:r>
            <a:r>
              <a:rPr lang="zh-TW" altLang="en-US" dirty="0" smtClean="0"/>
              <a:t>淡紅色      </a:t>
            </a:r>
            <a:r>
              <a:rPr lang="en-US" altLang="zh-TW" dirty="0" smtClean="0"/>
              <a:t>13=</a:t>
            </a:r>
            <a:r>
              <a:rPr lang="zh-TW" altLang="en-US" dirty="0" smtClean="0"/>
              <a:t>淡紫色</a:t>
            </a:r>
            <a:r>
              <a:rPr lang="zh-TW" altLang="en-US" dirty="0"/>
              <a:t> </a:t>
            </a:r>
            <a:r>
              <a:rPr lang="zh-TW" altLang="en-US" dirty="0" smtClean="0"/>
              <a:t>     </a:t>
            </a:r>
            <a:r>
              <a:rPr lang="en-US" altLang="zh-TW" dirty="0" smtClean="0"/>
              <a:t>14=</a:t>
            </a:r>
            <a:r>
              <a:rPr lang="zh-TW" altLang="en-US" dirty="0"/>
              <a:t>淡黃</a:t>
            </a:r>
            <a:r>
              <a:rPr lang="zh-TW" altLang="en-US" dirty="0" smtClean="0"/>
              <a:t>色      </a:t>
            </a:r>
            <a:r>
              <a:rPr lang="en-US" altLang="zh-TW" dirty="0" smtClean="0"/>
              <a:t>15=</a:t>
            </a:r>
            <a:r>
              <a:rPr lang="zh-TW" altLang="en-US" dirty="0" smtClean="0"/>
              <a:t>亮白色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超過</a:t>
            </a:r>
            <a:r>
              <a:rPr lang="en-US" altLang="zh-TW" dirty="0" smtClean="0"/>
              <a:t>15</a:t>
            </a:r>
            <a:r>
              <a:rPr lang="zh-TW" altLang="en-US" dirty="0" smtClean="0"/>
              <a:t>就回復到默認值</a:t>
            </a:r>
            <a:r>
              <a:rPr lang="en-US" altLang="zh-TW" dirty="0" smtClean="0"/>
              <a:t>(7)</a:t>
            </a:r>
            <a:r>
              <a:rPr lang="zh-TW" altLang="en-US" smtClean="0"/>
              <a:t>白色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84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C3A06-B742-4317-BC74-1B8C6706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8600" dirty="0">
                <a:solidFill>
                  <a:srgbClr val="92D050"/>
                </a:solidFill>
              </a:rPr>
              <a:t>猜</a:t>
            </a:r>
            <a:r>
              <a:rPr lang="zh-TW" altLang="en-US" sz="8600" dirty="0">
                <a:solidFill>
                  <a:srgbClr val="FFFF00"/>
                </a:solidFill>
              </a:rPr>
              <a:t>拳</a:t>
            </a:r>
            <a:r>
              <a:rPr lang="zh-TW" altLang="en-US" sz="8600" dirty="0">
                <a:solidFill>
                  <a:schemeClr val="accent5"/>
                </a:solidFill>
              </a:rPr>
              <a:t>遊</a:t>
            </a:r>
            <a:r>
              <a:rPr lang="zh-TW" altLang="en-US" sz="8600" dirty="0">
                <a:solidFill>
                  <a:srgbClr val="FF0000"/>
                </a:solidFill>
              </a:rPr>
              <a:t>戲 </a:t>
            </a:r>
            <a:r>
              <a:rPr lang="en-US" altLang="zh-TW" sz="8600" dirty="0"/>
              <a:t>–</a:t>
            </a:r>
            <a:r>
              <a:rPr lang="zh-TW" altLang="en-US" sz="8600" dirty="0"/>
              <a:t> </a:t>
            </a:r>
            <a:r>
              <a:rPr lang="en-US" altLang="zh-TW" sz="8600" dirty="0"/>
              <a:t>3-1</a:t>
            </a:r>
            <a:r>
              <a:rPr lang="zh-TW" altLang="en-US" sz="8600" dirty="0"/>
              <a:t> </a:t>
            </a:r>
            <a:r>
              <a:rPr lang="en-US" altLang="zh-TW" sz="8600" dirty="0" smtClean="0"/>
              <a:t>/6</a:t>
            </a:r>
            <a:endParaRPr lang="zh-TW" altLang="en-US" sz="8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769511-7604-4FF9-907D-8B54686F018A}"/>
              </a:ext>
            </a:extLst>
          </p:cNvPr>
          <p:cNvSpPr txBox="1"/>
          <p:nvPr/>
        </p:nvSpPr>
        <p:spPr>
          <a:xfrm>
            <a:off x="463463" y="1852374"/>
            <a:ext cx="10779925" cy="2247424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14</a:t>
            </a:r>
            <a:r>
              <a:rPr lang="zh-TW" altLang="en-US" dirty="0" smtClean="0"/>
              <a:t>行</a:t>
            </a:r>
            <a:r>
              <a:rPr lang="en-US" altLang="zh-TW" dirty="0" smtClean="0"/>
              <a:t>~</a:t>
            </a:r>
            <a:r>
              <a:rPr lang="zh-TW" altLang="en-US" dirty="0" smtClean="0"/>
              <a:t>第</a:t>
            </a:r>
            <a:r>
              <a:rPr lang="en-US" altLang="zh-TW" dirty="0" smtClean="0"/>
              <a:t>16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r>
              <a:rPr lang="en-US" altLang="zh-TW" dirty="0" smtClean="0"/>
              <a:t>Gamer</a:t>
            </a:r>
            <a:r>
              <a:rPr lang="zh-TW" altLang="en-US" dirty="0" smtClean="0"/>
              <a:t> </a:t>
            </a:r>
            <a:r>
              <a:rPr lang="zh-TW" altLang="en-US" dirty="0"/>
              <a:t>玩家出拳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computer</a:t>
            </a:r>
            <a:r>
              <a:rPr lang="zh-TW" altLang="en-US" dirty="0"/>
              <a:t> 電腦出拳</a:t>
            </a:r>
            <a:endParaRPr lang="en-US" altLang="zh-TW" dirty="0"/>
          </a:p>
          <a:p>
            <a:r>
              <a:rPr lang="en-US" altLang="zh-TW" dirty="0"/>
              <a:t>Result</a:t>
            </a:r>
            <a:r>
              <a:rPr lang="zh-TW" altLang="en-US" dirty="0"/>
              <a:t> 出拳結果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--------------------------------------------------</a:t>
            </a:r>
            <a:br>
              <a:rPr lang="en-US" altLang="zh-TW" dirty="0"/>
            </a:br>
            <a:r>
              <a:rPr lang="zh-TW" altLang="en-US" dirty="0" smtClean="0"/>
              <a:t>第</a:t>
            </a:r>
            <a:r>
              <a:rPr lang="en-US" altLang="zh-TW" dirty="0" smtClean="0"/>
              <a:t>17</a:t>
            </a:r>
            <a:r>
              <a:rPr lang="zh-TW" altLang="en-US" dirty="0" smtClean="0"/>
              <a:t>行</a:t>
            </a:r>
            <a:endParaRPr lang="en-US" altLang="zh-TW" dirty="0" smtClean="0"/>
          </a:p>
          <a:p>
            <a:r>
              <a:rPr lang="en-US" altLang="zh-TW" dirty="0" smtClean="0"/>
              <a:t>while(1</a:t>
            </a:r>
            <a:r>
              <a:rPr lang="en-US" altLang="zh-TW" dirty="0"/>
              <a:t>)</a:t>
            </a:r>
            <a:r>
              <a:rPr lang="zh-TW" altLang="en-US" dirty="0"/>
              <a:t>防止程式碼跑完直接</a:t>
            </a:r>
            <a:r>
              <a:rPr lang="zh-TW" altLang="en-US" dirty="0" smtClean="0"/>
              <a:t>停止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62" y="4272078"/>
            <a:ext cx="8983853" cy="211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0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CC3A06-B742-4317-BC74-1B8C6706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8600" dirty="0">
                <a:solidFill>
                  <a:srgbClr val="92D050"/>
                </a:solidFill>
              </a:rPr>
              <a:t>猜</a:t>
            </a:r>
            <a:r>
              <a:rPr lang="zh-TW" altLang="en-US" sz="8600" dirty="0">
                <a:solidFill>
                  <a:srgbClr val="FFFF00"/>
                </a:solidFill>
              </a:rPr>
              <a:t>拳</a:t>
            </a:r>
            <a:r>
              <a:rPr lang="zh-TW" altLang="en-US" sz="8600" dirty="0">
                <a:solidFill>
                  <a:schemeClr val="accent5"/>
                </a:solidFill>
              </a:rPr>
              <a:t>遊</a:t>
            </a:r>
            <a:r>
              <a:rPr lang="zh-TW" altLang="en-US" sz="8600" dirty="0">
                <a:solidFill>
                  <a:srgbClr val="FF0000"/>
                </a:solidFill>
              </a:rPr>
              <a:t>戲 </a:t>
            </a:r>
            <a:r>
              <a:rPr lang="en-US" altLang="zh-TW" sz="8600" dirty="0"/>
              <a:t>–</a:t>
            </a:r>
            <a:r>
              <a:rPr lang="zh-TW" altLang="en-US" sz="8600" dirty="0"/>
              <a:t> </a:t>
            </a:r>
            <a:r>
              <a:rPr lang="en-US" altLang="zh-TW" sz="8600" dirty="0"/>
              <a:t>3-1</a:t>
            </a:r>
            <a:r>
              <a:rPr lang="zh-TW" altLang="en-US" sz="8600" dirty="0"/>
              <a:t> </a:t>
            </a:r>
            <a:r>
              <a:rPr lang="en-US" altLang="zh-TW" sz="8600" dirty="0" smtClean="0"/>
              <a:t>/6</a:t>
            </a:r>
            <a:endParaRPr lang="zh-TW" altLang="en-US" sz="8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8769511-7604-4FF9-907D-8B54686F018A}"/>
              </a:ext>
            </a:extLst>
          </p:cNvPr>
          <p:cNvSpPr txBox="1"/>
          <p:nvPr/>
        </p:nvSpPr>
        <p:spPr>
          <a:xfrm>
            <a:off x="6461279" y="1852374"/>
            <a:ext cx="4782109" cy="2247424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/>
              <a:t>第</a:t>
            </a:r>
            <a:r>
              <a:rPr lang="en-US" altLang="zh-TW" dirty="0"/>
              <a:t>18</a:t>
            </a:r>
            <a:r>
              <a:rPr lang="zh-TW" altLang="en-US" dirty="0"/>
              <a:t>行</a:t>
            </a:r>
            <a:r>
              <a:rPr lang="en-US" altLang="zh-TW" dirty="0"/>
              <a:t>~</a:t>
            </a:r>
            <a:r>
              <a:rPr lang="zh-TW" altLang="en-US" dirty="0"/>
              <a:t>第</a:t>
            </a:r>
            <a:r>
              <a:rPr lang="en-US" altLang="zh-TW" dirty="0"/>
              <a:t>43</a:t>
            </a:r>
            <a:r>
              <a:rPr lang="zh-TW" altLang="en-US" dirty="0"/>
              <a:t>行</a:t>
            </a:r>
            <a:endParaRPr lang="en-US" altLang="zh-TW" dirty="0"/>
          </a:p>
          <a:p>
            <a:r>
              <a:rPr lang="en-US" altLang="zh-TW" dirty="0"/>
              <a:t>switch (gamer)</a:t>
            </a:r>
            <a:r>
              <a:rPr lang="zh-TW" altLang="en-US" dirty="0"/>
              <a:t>偵測玩家輸入 </a:t>
            </a:r>
            <a:r>
              <a:rPr lang="en-US" altLang="zh-TW" dirty="0"/>
              <a:t>A B C D</a:t>
            </a:r>
            <a:r>
              <a:rPr lang="zh-TW" altLang="en-US" dirty="0"/>
              <a:t>，選</a:t>
            </a:r>
            <a:r>
              <a:rPr lang="en-US" altLang="zh-TW" dirty="0"/>
              <a:t>D</a:t>
            </a:r>
            <a:r>
              <a:rPr lang="zh-TW" altLang="en-US" dirty="0"/>
              <a:t>或輸入其他的字母就直接結束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A</a:t>
            </a:r>
            <a:r>
              <a:rPr lang="zh-TW" altLang="en-US" dirty="0"/>
              <a:t> 剪刀 </a:t>
            </a:r>
            <a:r>
              <a:rPr lang="en-US" altLang="zh-TW" dirty="0"/>
              <a:t>B</a:t>
            </a:r>
            <a:r>
              <a:rPr lang="zh-TW" altLang="en-US" dirty="0"/>
              <a:t> 石頭 </a:t>
            </a:r>
            <a:r>
              <a:rPr lang="en-US" altLang="zh-TW" dirty="0"/>
              <a:t>C</a:t>
            </a:r>
            <a:r>
              <a:rPr lang="zh-TW" altLang="en-US" dirty="0"/>
              <a:t> 布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當玩家選擇</a:t>
            </a:r>
            <a:r>
              <a:rPr lang="en-US" altLang="zh-TW" dirty="0"/>
              <a:t>A</a:t>
            </a:r>
            <a:r>
              <a:rPr lang="zh-TW" altLang="en-US" dirty="0"/>
              <a:t> 就往</a:t>
            </a:r>
            <a:r>
              <a:rPr lang="en-US" altLang="zh-TW" dirty="0"/>
              <a:t>gamer</a:t>
            </a:r>
            <a:r>
              <a:rPr lang="zh-TW" altLang="en-US" dirty="0"/>
              <a:t>寫入</a:t>
            </a:r>
            <a:r>
              <a:rPr lang="en-US" altLang="zh-TW" dirty="0"/>
              <a:t>4</a:t>
            </a:r>
            <a:br>
              <a:rPr lang="en-US" altLang="zh-TW" dirty="0"/>
            </a:br>
            <a:r>
              <a:rPr lang="zh-TW" altLang="en-US" dirty="0"/>
              <a:t>選擇</a:t>
            </a:r>
            <a:r>
              <a:rPr lang="en-US" altLang="zh-TW" dirty="0"/>
              <a:t>B</a:t>
            </a:r>
            <a:r>
              <a:rPr lang="zh-TW" altLang="en-US" dirty="0"/>
              <a:t> 就往</a:t>
            </a:r>
            <a:r>
              <a:rPr lang="en-US" altLang="zh-TW" dirty="0"/>
              <a:t>gamer</a:t>
            </a:r>
            <a:r>
              <a:rPr lang="zh-TW" altLang="en-US" dirty="0"/>
              <a:t>寫入</a:t>
            </a:r>
            <a:r>
              <a:rPr lang="en-US" altLang="zh-TW" dirty="0"/>
              <a:t>7</a:t>
            </a:r>
            <a:br>
              <a:rPr lang="en-US" altLang="zh-TW" dirty="0"/>
            </a:br>
            <a:r>
              <a:rPr lang="zh-TW" altLang="en-US" dirty="0"/>
              <a:t>選擇</a:t>
            </a:r>
            <a:r>
              <a:rPr lang="en-US" altLang="zh-TW" dirty="0"/>
              <a:t>C</a:t>
            </a:r>
            <a:r>
              <a:rPr lang="zh-TW" altLang="en-US" dirty="0"/>
              <a:t> 就往</a:t>
            </a:r>
            <a:r>
              <a:rPr lang="en-US" altLang="zh-TW" dirty="0"/>
              <a:t>gamer</a:t>
            </a:r>
            <a:r>
              <a:rPr lang="zh-TW" altLang="en-US" dirty="0"/>
              <a:t>寫入</a:t>
            </a:r>
            <a:r>
              <a:rPr lang="en-US" altLang="zh-TW" dirty="0"/>
              <a:t>10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9" y="1852374"/>
            <a:ext cx="6201640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2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4E3AB7-A15F-4314-A1BA-2902E188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8600" dirty="0">
                <a:solidFill>
                  <a:srgbClr val="92D050"/>
                </a:solidFill>
              </a:rPr>
              <a:t>猜</a:t>
            </a:r>
            <a:r>
              <a:rPr lang="zh-TW" altLang="en-US" sz="8600" dirty="0">
                <a:solidFill>
                  <a:srgbClr val="FFFF00"/>
                </a:solidFill>
              </a:rPr>
              <a:t>拳</a:t>
            </a:r>
            <a:r>
              <a:rPr lang="zh-TW" altLang="en-US" sz="8600" dirty="0">
                <a:solidFill>
                  <a:schemeClr val="accent5"/>
                </a:solidFill>
              </a:rPr>
              <a:t>遊</a:t>
            </a:r>
            <a:r>
              <a:rPr lang="zh-TW" altLang="en-US" sz="8600" dirty="0">
                <a:solidFill>
                  <a:srgbClr val="FF0000"/>
                </a:solidFill>
              </a:rPr>
              <a:t>戲 </a:t>
            </a:r>
            <a:r>
              <a:rPr lang="en-US" altLang="zh-TW" sz="8600" dirty="0"/>
              <a:t>–</a:t>
            </a:r>
            <a:r>
              <a:rPr lang="zh-TW" altLang="en-US" sz="8600" dirty="0"/>
              <a:t> </a:t>
            </a:r>
            <a:r>
              <a:rPr lang="en-US" altLang="zh-TW" sz="8600" dirty="0"/>
              <a:t>3-2</a:t>
            </a:r>
            <a:r>
              <a:rPr lang="zh-TW" altLang="en-US" sz="8600" dirty="0"/>
              <a:t> </a:t>
            </a:r>
            <a:r>
              <a:rPr lang="en-US" altLang="zh-TW" sz="8600" dirty="0" smtClean="0"/>
              <a:t>/6</a:t>
            </a:r>
            <a:endParaRPr lang="zh-TW" altLang="en-US" sz="86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394E2A6-5676-4CCF-B5F9-C38C6D05FD34}"/>
              </a:ext>
            </a:extLst>
          </p:cNvPr>
          <p:cNvSpPr txBox="1"/>
          <p:nvPr/>
        </p:nvSpPr>
        <p:spPr>
          <a:xfrm>
            <a:off x="7305260" y="2065867"/>
            <a:ext cx="4621696" cy="1940957"/>
          </a:xfrm>
          <a:prstGeom prst="roundRect">
            <a:avLst/>
          </a:prstGeom>
          <a:solidFill>
            <a:schemeClr val="tx1">
              <a:lumMod val="50000"/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第</a:t>
            </a:r>
            <a:r>
              <a:rPr lang="en-US" altLang="zh-TW" dirty="0" smtClean="0"/>
              <a:t>44</a:t>
            </a:r>
            <a:r>
              <a:rPr lang="zh-TW" altLang="en-US" dirty="0" smtClean="0"/>
              <a:t>行</a:t>
            </a:r>
            <a:r>
              <a:rPr lang="en-US" altLang="zh-TW" dirty="0" smtClean="0"/>
              <a:t>~</a:t>
            </a:r>
            <a:r>
              <a:rPr lang="zh-TW" altLang="en-US" dirty="0" smtClean="0"/>
              <a:t>第</a:t>
            </a:r>
            <a:r>
              <a:rPr lang="en-US" altLang="zh-TW" dirty="0" smtClean="0"/>
              <a:t>45</a:t>
            </a:r>
            <a:r>
              <a:rPr lang="zh-TW" altLang="en-US" dirty="0" smtClean="0"/>
              <a:t>行</a:t>
            </a:r>
            <a:r>
              <a:rPr lang="en-US" altLang="zh-TW" dirty="0" smtClean="0"/>
              <a:t>:</a:t>
            </a:r>
          </a:p>
          <a:p>
            <a:r>
              <a:rPr lang="zh-TW" altLang="en-US" dirty="0" smtClean="0"/>
              <a:t>讓</a:t>
            </a:r>
            <a:r>
              <a:rPr lang="zh-TW" altLang="en-US" dirty="0"/>
              <a:t>電腦出的速度變立刻</a:t>
            </a:r>
            <a:r>
              <a:rPr lang="en-US" altLang="zh-TW" dirty="0"/>
              <a:t>time</a:t>
            </a:r>
            <a:r>
              <a:rPr lang="zh-TW" altLang="en-US" dirty="0"/>
              <a:t>設定成</a:t>
            </a:r>
            <a:r>
              <a:rPr lang="en-US" altLang="zh-TW" dirty="0"/>
              <a:t>NULL</a:t>
            </a:r>
            <a:r>
              <a:rPr lang="zh-TW" altLang="en-US" dirty="0"/>
              <a:t>。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使用</a:t>
            </a:r>
            <a:r>
              <a:rPr lang="en-US" altLang="zh-TW" dirty="0" smtClean="0"/>
              <a:t>rand</a:t>
            </a:r>
            <a:r>
              <a:rPr lang="zh-TW" altLang="en-US" dirty="0"/>
              <a:t>隨機生成數字並且取餘數。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 smtClean="0"/>
              <a:t>第</a:t>
            </a:r>
            <a:r>
              <a:rPr lang="en-US" altLang="zh-TW" dirty="0" smtClean="0"/>
              <a:t>46</a:t>
            </a:r>
            <a:r>
              <a:rPr lang="zh-TW" altLang="en-US" dirty="0" smtClean="0"/>
              <a:t>行</a:t>
            </a:r>
            <a:r>
              <a:rPr lang="en-US" altLang="zh-TW" dirty="0" smtClean="0"/>
              <a:t>:</a:t>
            </a:r>
          </a:p>
          <a:p>
            <a:r>
              <a:rPr lang="en-US" altLang="zh-TW" dirty="0" smtClean="0"/>
              <a:t>gamer</a:t>
            </a:r>
            <a:r>
              <a:rPr lang="zh-TW" altLang="en-US" dirty="0"/>
              <a:t>原本是</a:t>
            </a:r>
            <a:r>
              <a:rPr lang="en-US" altLang="zh-TW" dirty="0"/>
              <a:t>char</a:t>
            </a:r>
            <a:r>
              <a:rPr lang="zh-TW" altLang="en-US" dirty="0"/>
              <a:t>，因為要數學運算強制改成數字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92" y="2065867"/>
            <a:ext cx="6763694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8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248</TotalTime>
  <Words>267</Words>
  <Application>Microsoft Office PowerPoint</Application>
  <PresentationFormat>寬螢幕</PresentationFormat>
  <Paragraphs>61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微軟正黑體</vt:lpstr>
      <vt:lpstr>新細明體</vt:lpstr>
      <vt:lpstr>Arial</vt:lpstr>
      <vt:lpstr>Calibri</vt:lpstr>
      <vt:lpstr>Calibri Light</vt:lpstr>
      <vt:lpstr>天體</vt:lpstr>
      <vt:lpstr>猜拳遊戲</vt:lpstr>
      <vt:lpstr>來由</vt:lpstr>
      <vt:lpstr>程式的功能</vt:lpstr>
      <vt:lpstr>程式碼如下：</vt:lpstr>
      <vt:lpstr>猜拳遊戲 – 1 /6</vt:lpstr>
      <vt:lpstr>猜拳遊戲 – 2 /6</vt:lpstr>
      <vt:lpstr>猜拳遊戲 – 3-1 /6</vt:lpstr>
      <vt:lpstr>猜拳遊戲 – 3-1 /6</vt:lpstr>
      <vt:lpstr>猜拳遊戲 – 3-2 /6</vt:lpstr>
      <vt:lpstr>猜拳遊戲 – 3-3 /6</vt:lpstr>
      <vt:lpstr>猜拳遊戲 – 3-4 /6</vt:lpstr>
      <vt:lpstr>猜拳遊戲 – 4 /6</vt:lpstr>
      <vt:lpstr>猜拳遊戲 – 5 /6</vt:lpstr>
      <vt:lpstr>猜拳遊戲 – 6 /6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</dc:title>
  <dc:creator>K307</dc:creator>
  <cp:lastModifiedBy>K307</cp:lastModifiedBy>
  <cp:revision>42</cp:revision>
  <dcterms:created xsi:type="dcterms:W3CDTF">2022-11-22T02:30:25Z</dcterms:created>
  <dcterms:modified xsi:type="dcterms:W3CDTF">2022-12-20T03:44:56Z</dcterms:modified>
</cp:coreProperties>
</file>