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70" r:id="rId10"/>
    <p:sldId id="269" r:id="rId11"/>
    <p:sldId id="271" r:id="rId1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323F4F"/>
        </a:solidFill>
        <a:effectLst/>
        <a:uFillTx/>
        <a:latin typeface="Candara" panose="020E0502030303020204"/>
        <a:ea typeface="Candara" panose="020E0502030303020204"/>
        <a:cs typeface="Candara" panose="020E0502030303020204"/>
        <a:sym typeface="Candara" panose="020E05020303030202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323F4F"/>
        </a:solidFill>
        <a:effectLst/>
        <a:uFillTx/>
        <a:latin typeface="Candara" panose="020E0502030303020204"/>
        <a:ea typeface="Candara" panose="020E0502030303020204"/>
        <a:cs typeface="Candara" panose="020E0502030303020204"/>
        <a:sym typeface="Candara" panose="020E05020303030202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323F4F"/>
        </a:solidFill>
        <a:effectLst/>
        <a:uFillTx/>
        <a:latin typeface="Candara" panose="020E0502030303020204"/>
        <a:ea typeface="Candara" panose="020E0502030303020204"/>
        <a:cs typeface="Candara" panose="020E0502030303020204"/>
        <a:sym typeface="Candara" panose="020E05020303030202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323F4F"/>
        </a:solidFill>
        <a:effectLst/>
        <a:uFillTx/>
        <a:latin typeface="Candara" panose="020E0502030303020204"/>
        <a:ea typeface="Candara" panose="020E0502030303020204"/>
        <a:cs typeface="Candara" panose="020E0502030303020204"/>
        <a:sym typeface="Candara" panose="020E05020303030202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323F4F"/>
        </a:solidFill>
        <a:effectLst/>
        <a:uFillTx/>
        <a:latin typeface="Candara" panose="020E0502030303020204"/>
        <a:ea typeface="Candara" panose="020E0502030303020204"/>
        <a:cs typeface="Candara" panose="020E0502030303020204"/>
        <a:sym typeface="Candara" panose="020E05020303030202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323F4F"/>
        </a:solidFill>
        <a:effectLst/>
        <a:uFillTx/>
        <a:latin typeface="Candara" panose="020E0502030303020204"/>
        <a:ea typeface="Candara" panose="020E0502030303020204"/>
        <a:cs typeface="Candara" panose="020E0502030303020204"/>
        <a:sym typeface="Candara" panose="020E05020303030202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323F4F"/>
        </a:solidFill>
        <a:effectLst/>
        <a:uFillTx/>
        <a:latin typeface="Candara" panose="020E0502030303020204"/>
        <a:ea typeface="Candara" panose="020E0502030303020204"/>
        <a:cs typeface="Candara" panose="020E0502030303020204"/>
        <a:sym typeface="Candara" panose="020E05020303030202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323F4F"/>
        </a:solidFill>
        <a:effectLst/>
        <a:uFillTx/>
        <a:latin typeface="Candara" panose="020E0502030303020204"/>
        <a:ea typeface="Candara" panose="020E0502030303020204"/>
        <a:cs typeface="Candara" panose="020E0502030303020204"/>
        <a:sym typeface="Candara" panose="020E05020303030202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323F4F"/>
        </a:solidFill>
        <a:effectLst/>
        <a:uFillTx/>
        <a:latin typeface="Candara" panose="020E0502030303020204"/>
        <a:ea typeface="Candara" panose="020E0502030303020204"/>
        <a:cs typeface="Candara" panose="020E0502030303020204"/>
        <a:sym typeface="Candara" panose="020E0502030303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259" name="Shape 25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 panose="02010600030101010101" charset="-122"/>
      </a:defRPr>
    </a:lvl1pPr>
    <a:lvl2pPr indent="228600" latinLnBrk="0">
      <a:defRPr sz="1200">
        <a:latin typeface="+mn-lt"/>
        <a:ea typeface="+mn-ea"/>
        <a:cs typeface="+mn-cs"/>
        <a:sym typeface="等线" panose="02010600030101010101" charset="-122"/>
      </a:defRPr>
    </a:lvl2pPr>
    <a:lvl3pPr indent="457200" latinLnBrk="0">
      <a:defRPr sz="1200">
        <a:latin typeface="+mn-lt"/>
        <a:ea typeface="+mn-ea"/>
        <a:cs typeface="+mn-cs"/>
        <a:sym typeface="等线" panose="02010600030101010101" charset="-122"/>
      </a:defRPr>
    </a:lvl3pPr>
    <a:lvl4pPr indent="685800" latinLnBrk="0">
      <a:defRPr sz="1200">
        <a:latin typeface="+mn-lt"/>
        <a:ea typeface="+mn-ea"/>
        <a:cs typeface="+mn-cs"/>
        <a:sym typeface="等线" panose="02010600030101010101" charset="-122"/>
      </a:defRPr>
    </a:lvl4pPr>
    <a:lvl5pPr indent="914400" latinLnBrk="0">
      <a:defRPr sz="1200">
        <a:latin typeface="+mn-lt"/>
        <a:ea typeface="+mn-ea"/>
        <a:cs typeface="+mn-cs"/>
        <a:sym typeface="等线" panose="02010600030101010101" charset="-122"/>
      </a:defRPr>
    </a:lvl5pPr>
    <a:lvl6pPr indent="1143000" latinLnBrk="0">
      <a:defRPr sz="1200">
        <a:latin typeface="+mn-lt"/>
        <a:ea typeface="+mn-ea"/>
        <a:cs typeface="+mn-cs"/>
        <a:sym typeface="等线" panose="02010600030101010101" charset="-122"/>
      </a:defRPr>
    </a:lvl6pPr>
    <a:lvl7pPr indent="1371600" latinLnBrk="0">
      <a:defRPr sz="1200">
        <a:latin typeface="+mn-lt"/>
        <a:ea typeface="+mn-ea"/>
        <a:cs typeface="+mn-cs"/>
        <a:sym typeface="等线" panose="02010600030101010101" charset="-122"/>
      </a:defRPr>
    </a:lvl7pPr>
    <a:lvl8pPr indent="1600200" latinLnBrk="0">
      <a:defRPr sz="1200">
        <a:latin typeface="+mn-lt"/>
        <a:ea typeface="+mn-ea"/>
        <a:cs typeface="+mn-cs"/>
        <a:sym typeface="等线" panose="02010600030101010101" charset="-122"/>
      </a:defRPr>
    </a:lvl8pPr>
    <a:lvl9pPr indent="1828800" latinLnBrk="0">
      <a:defRPr sz="1200">
        <a:latin typeface="+mn-lt"/>
        <a:ea typeface="+mn-ea"/>
        <a:cs typeface="+mn-cs"/>
        <a:sym typeface="等线" panose="02010600030101010101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bg_right" descr="bg_right"/>
          <p:cNvPicPr>
            <a:picLocks noChangeAspect="1"/>
          </p:cNvPicPr>
          <p:nvPr/>
        </p:nvPicPr>
        <p:blipFill>
          <a:blip r:embed="rId2"/>
          <a:srcRect r="11111"/>
          <a:stretch>
            <a:fillRect/>
          </a:stretch>
        </p:blipFill>
        <p:spPr>
          <a:xfrm>
            <a:off x="8128000" y="-2622"/>
            <a:ext cx="4064000" cy="6858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9" name="bg_left" descr="bg_lef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0" name="bg_main_theme"/>
          <p:cNvSpPr/>
          <p:nvPr/>
        </p:nvSpPr>
        <p:spPr>
          <a:xfrm>
            <a:off x="312912" y="0"/>
            <a:ext cx="8597408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" name="pattern"/>
          <p:cNvSpPr/>
          <p:nvPr/>
        </p:nvSpPr>
        <p:spPr>
          <a:xfrm>
            <a:off x="312912" y="2951479"/>
            <a:ext cx="8597408" cy="39039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44" name="main_board"/>
          <p:cNvGrpSpPr/>
          <p:nvPr/>
        </p:nvGrpSpPr>
        <p:grpSpPr>
          <a:xfrm>
            <a:off x="726439" y="1400451"/>
            <a:ext cx="8600442" cy="2709270"/>
            <a:chOff x="0" y="0"/>
            <a:chExt cx="8600440" cy="2709268"/>
          </a:xfrm>
        </p:grpSpPr>
        <p:sp>
          <p:nvSpPr>
            <p:cNvPr id="42" name="矩形 13"/>
            <p:cNvSpPr/>
            <p:nvPr/>
          </p:nvSpPr>
          <p:spPr>
            <a:xfrm>
              <a:off x="-1" y="-1"/>
              <a:ext cx="8600442" cy="259588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" name="矩形 12"/>
            <p:cNvSpPr/>
            <p:nvPr/>
          </p:nvSpPr>
          <p:spPr>
            <a:xfrm>
              <a:off x="-1" y="113387"/>
              <a:ext cx="8600442" cy="259588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4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146088" y="2004459"/>
            <a:ext cx="7934412" cy="833634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6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146088" y="2838092"/>
            <a:ext cx="7934412" cy="49062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497B0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497B0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497B0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497B0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497B0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7" name="矩形 15"/>
          <p:cNvSpPr/>
          <p:nvPr/>
        </p:nvSpPr>
        <p:spPr>
          <a:xfrm>
            <a:off x="722384" y="2004459"/>
            <a:ext cx="233681" cy="743823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67" name="jwc_logo"/>
          <p:cNvGrpSpPr/>
          <p:nvPr/>
        </p:nvGrpSpPr>
        <p:grpSpPr>
          <a:xfrm>
            <a:off x="1146090" y="6242961"/>
            <a:ext cx="1805415" cy="305515"/>
            <a:chOff x="0" y="0"/>
            <a:chExt cx="1805414" cy="305514"/>
          </a:xfrm>
        </p:grpSpPr>
        <p:sp>
          <p:nvSpPr>
            <p:cNvPr id="48" name="Freeform 34"/>
            <p:cNvSpPr/>
            <p:nvPr/>
          </p:nvSpPr>
          <p:spPr>
            <a:xfrm>
              <a:off x="367428" y="239538"/>
              <a:ext cx="871884" cy="64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26" y="1271"/>
                  </a:moveTo>
                  <a:cubicBezTo>
                    <a:pt x="826" y="953"/>
                    <a:pt x="826" y="953"/>
                    <a:pt x="826" y="953"/>
                  </a:cubicBezTo>
                  <a:cubicBezTo>
                    <a:pt x="1251" y="953"/>
                    <a:pt x="1251" y="953"/>
                    <a:pt x="1251" y="953"/>
                  </a:cubicBezTo>
                  <a:cubicBezTo>
                    <a:pt x="1251" y="1271"/>
                    <a:pt x="1251" y="1271"/>
                    <a:pt x="1251" y="1271"/>
                  </a:cubicBezTo>
                  <a:cubicBezTo>
                    <a:pt x="1204" y="1271"/>
                    <a:pt x="1204" y="1271"/>
                    <a:pt x="1204" y="1271"/>
                  </a:cubicBezTo>
                  <a:cubicBezTo>
                    <a:pt x="1157" y="1271"/>
                    <a:pt x="1110" y="1588"/>
                    <a:pt x="1086" y="1906"/>
                  </a:cubicBezTo>
                  <a:cubicBezTo>
                    <a:pt x="1086" y="2224"/>
                    <a:pt x="1062" y="2859"/>
                    <a:pt x="1062" y="3494"/>
                  </a:cubicBezTo>
                  <a:cubicBezTo>
                    <a:pt x="1062" y="10165"/>
                    <a:pt x="1062" y="10165"/>
                    <a:pt x="1062" y="10165"/>
                  </a:cubicBezTo>
                  <a:cubicBezTo>
                    <a:pt x="1062" y="11753"/>
                    <a:pt x="1062" y="13024"/>
                    <a:pt x="1039" y="13659"/>
                  </a:cubicBezTo>
                  <a:cubicBezTo>
                    <a:pt x="1015" y="14612"/>
                    <a:pt x="968" y="15565"/>
                    <a:pt x="897" y="16200"/>
                  </a:cubicBezTo>
                  <a:cubicBezTo>
                    <a:pt x="826" y="16835"/>
                    <a:pt x="732" y="16835"/>
                    <a:pt x="637" y="16835"/>
                  </a:cubicBezTo>
                  <a:cubicBezTo>
                    <a:pt x="496" y="16835"/>
                    <a:pt x="401" y="16835"/>
                    <a:pt x="354" y="16200"/>
                  </a:cubicBezTo>
                  <a:cubicBezTo>
                    <a:pt x="283" y="15565"/>
                    <a:pt x="236" y="14612"/>
                    <a:pt x="212" y="13659"/>
                  </a:cubicBezTo>
                  <a:cubicBezTo>
                    <a:pt x="189" y="13024"/>
                    <a:pt x="165" y="11753"/>
                    <a:pt x="165" y="9847"/>
                  </a:cubicBezTo>
                  <a:cubicBezTo>
                    <a:pt x="165" y="3494"/>
                    <a:pt x="165" y="3494"/>
                    <a:pt x="165" y="3494"/>
                  </a:cubicBezTo>
                  <a:cubicBezTo>
                    <a:pt x="165" y="2541"/>
                    <a:pt x="165" y="1906"/>
                    <a:pt x="142" y="1588"/>
                  </a:cubicBezTo>
                  <a:cubicBezTo>
                    <a:pt x="118" y="1271"/>
                    <a:pt x="94" y="953"/>
                    <a:pt x="47" y="953"/>
                  </a:cubicBezTo>
                  <a:cubicBezTo>
                    <a:pt x="0" y="953"/>
                    <a:pt x="0" y="953"/>
                    <a:pt x="0" y="953"/>
                  </a:cubicBezTo>
                  <a:cubicBezTo>
                    <a:pt x="0" y="635"/>
                    <a:pt x="0" y="635"/>
                    <a:pt x="0" y="635"/>
                  </a:cubicBezTo>
                  <a:cubicBezTo>
                    <a:pt x="496" y="635"/>
                    <a:pt x="496" y="635"/>
                    <a:pt x="496" y="635"/>
                  </a:cubicBezTo>
                  <a:cubicBezTo>
                    <a:pt x="496" y="953"/>
                    <a:pt x="496" y="953"/>
                    <a:pt x="496" y="953"/>
                  </a:cubicBezTo>
                  <a:cubicBezTo>
                    <a:pt x="449" y="953"/>
                    <a:pt x="449" y="953"/>
                    <a:pt x="449" y="953"/>
                  </a:cubicBezTo>
                  <a:cubicBezTo>
                    <a:pt x="401" y="953"/>
                    <a:pt x="354" y="1271"/>
                    <a:pt x="354" y="1588"/>
                  </a:cubicBezTo>
                  <a:cubicBezTo>
                    <a:pt x="330" y="1906"/>
                    <a:pt x="330" y="2541"/>
                    <a:pt x="330" y="3494"/>
                  </a:cubicBezTo>
                  <a:cubicBezTo>
                    <a:pt x="330" y="10482"/>
                    <a:pt x="330" y="10482"/>
                    <a:pt x="330" y="10482"/>
                  </a:cubicBezTo>
                  <a:cubicBezTo>
                    <a:pt x="330" y="11118"/>
                    <a:pt x="330" y="11753"/>
                    <a:pt x="330" y="12706"/>
                  </a:cubicBezTo>
                  <a:cubicBezTo>
                    <a:pt x="354" y="13659"/>
                    <a:pt x="354" y="14294"/>
                    <a:pt x="378" y="14612"/>
                  </a:cubicBezTo>
                  <a:cubicBezTo>
                    <a:pt x="401" y="15247"/>
                    <a:pt x="449" y="15565"/>
                    <a:pt x="472" y="15882"/>
                  </a:cubicBezTo>
                  <a:cubicBezTo>
                    <a:pt x="519" y="16200"/>
                    <a:pt x="567" y="16200"/>
                    <a:pt x="637" y="16200"/>
                  </a:cubicBezTo>
                  <a:cubicBezTo>
                    <a:pt x="708" y="16200"/>
                    <a:pt x="779" y="15882"/>
                    <a:pt x="826" y="15565"/>
                  </a:cubicBezTo>
                  <a:cubicBezTo>
                    <a:pt x="873" y="14929"/>
                    <a:pt x="921" y="14612"/>
                    <a:pt x="944" y="13659"/>
                  </a:cubicBezTo>
                  <a:cubicBezTo>
                    <a:pt x="968" y="13024"/>
                    <a:pt x="968" y="11753"/>
                    <a:pt x="968" y="10165"/>
                  </a:cubicBezTo>
                  <a:cubicBezTo>
                    <a:pt x="968" y="3812"/>
                    <a:pt x="968" y="3812"/>
                    <a:pt x="968" y="3812"/>
                  </a:cubicBezTo>
                  <a:cubicBezTo>
                    <a:pt x="968" y="2859"/>
                    <a:pt x="968" y="2224"/>
                    <a:pt x="944" y="1906"/>
                  </a:cubicBezTo>
                  <a:cubicBezTo>
                    <a:pt x="921" y="1588"/>
                    <a:pt x="897" y="1271"/>
                    <a:pt x="850" y="1271"/>
                  </a:cubicBezTo>
                  <a:cubicBezTo>
                    <a:pt x="826" y="1271"/>
                    <a:pt x="826" y="1271"/>
                    <a:pt x="826" y="1271"/>
                  </a:cubicBezTo>
                  <a:close/>
                  <a:moveTo>
                    <a:pt x="1629" y="7941"/>
                  </a:moveTo>
                  <a:cubicBezTo>
                    <a:pt x="1723" y="6353"/>
                    <a:pt x="1794" y="5718"/>
                    <a:pt x="1865" y="5718"/>
                  </a:cubicBezTo>
                  <a:cubicBezTo>
                    <a:pt x="1912" y="5718"/>
                    <a:pt x="1959" y="5718"/>
                    <a:pt x="1983" y="6035"/>
                  </a:cubicBezTo>
                  <a:cubicBezTo>
                    <a:pt x="2007" y="6353"/>
                    <a:pt x="2054" y="6671"/>
                    <a:pt x="2054" y="7306"/>
                  </a:cubicBezTo>
                  <a:cubicBezTo>
                    <a:pt x="2077" y="7941"/>
                    <a:pt x="2077" y="8576"/>
                    <a:pt x="2077" y="9529"/>
                  </a:cubicBezTo>
                  <a:cubicBezTo>
                    <a:pt x="2077" y="14294"/>
                    <a:pt x="2077" y="14294"/>
                    <a:pt x="2077" y="14294"/>
                  </a:cubicBezTo>
                  <a:cubicBezTo>
                    <a:pt x="2077" y="14929"/>
                    <a:pt x="2077" y="15247"/>
                    <a:pt x="2101" y="15565"/>
                  </a:cubicBezTo>
                  <a:cubicBezTo>
                    <a:pt x="2101" y="15882"/>
                    <a:pt x="2101" y="15882"/>
                    <a:pt x="2125" y="16200"/>
                  </a:cubicBezTo>
                  <a:cubicBezTo>
                    <a:pt x="2125" y="16200"/>
                    <a:pt x="2148" y="16200"/>
                    <a:pt x="2195" y="16200"/>
                  </a:cubicBezTo>
                  <a:cubicBezTo>
                    <a:pt x="2195" y="16518"/>
                    <a:pt x="2195" y="16518"/>
                    <a:pt x="2195" y="16518"/>
                  </a:cubicBezTo>
                  <a:cubicBezTo>
                    <a:pt x="1818" y="16518"/>
                    <a:pt x="1818" y="16518"/>
                    <a:pt x="1818" y="16518"/>
                  </a:cubicBezTo>
                  <a:cubicBezTo>
                    <a:pt x="1818" y="16200"/>
                    <a:pt x="1818" y="16200"/>
                    <a:pt x="1818" y="16200"/>
                  </a:cubicBezTo>
                  <a:cubicBezTo>
                    <a:pt x="1841" y="16200"/>
                    <a:pt x="1841" y="16200"/>
                    <a:pt x="1841" y="16200"/>
                  </a:cubicBezTo>
                  <a:cubicBezTo>
                    <a:pt x="1865" y="16200"/>
                    <a:pt x="1889" y="16200"/>
                    <a:pt x="1912" y="15882"/>
                  </a:cubicBezTo>
                  <a:cubicBezTo>
                    <a:pt x="1936" y="15882"/>
                    <a:pt x="1936" y="15565"/>
                    <a:pt x="1936" y="15247"/>
                  </a:cubicBezTo>
                  <a:cubicBezTo>
                    <a:pt x="1936" y="15247"/>
                    <a:pt x="1936" y="14929"/>
                    <a:pt x="1936" y="14294"/>
                  </a:cubicBezTo>
                  <a:cubicBezTo>
                    <a:pt x="1936" y="9847"/>
                    <a:pt x="1936" y="9847"/>
                    <a:pt x="1936" y="9847"/>
                  </a:cubicBezTo>
                  <a:cubicBezTo>
                    <a:pt x="1936" y="8576"/>
                    <a:pt x="1936" y="7941"/>
                    <a:pt x="1912" y="7624"/>
                  </a:cubicBezTo>
                  <a:cubicBezTo>
                    <a:pt x="1889" y="7306"/>
                    <a:pt x="1865" y="6988"/>
                    <a:pt x="1818" y="6988"/>
                  </a:cubicBezTo>
                  <a:cubicBezTo>
                    <a:pt x="1747" y="6988"/>
                    <a:pt x="1676" y="7306"/>
                    <a:pt x="1629" y="8576"/>
                  </a:cubicBezTo>
                  <a:cubicBezTo>
                    <a:pt x="1629" y="14294"/>
                    <a:pt x="1629" y="14294"/>
                    <a:pt x="1629" y="14294"/>
                  </a:cubicBezTo>
                  <a:cubicBezTo>
                    <a:pt x="1629" y="14929"/>
                    <a:pt x="1629" y="15247"/>
                    <a:pt x="1629" y="15565"/>
                  </a:cubicBezTo>
                  <a:cubicBezTo>
                    <a:pt x="1629" y="15882"/>
                    <a:pt x="1652" y="15882"/>
                    <a:pt x="1652" y="16200"/>
                  </a:cubicBezTo>
                  <a:cubicBezTo>
                    <a:pt x="1676" y="16200"/>
                    <a:pt x="1700" y="16200"/>
                    <a:pt x="1747" y="16200"/>
                  </a:cubicBezTo>
                  <a:cubicBezTo>
                    <a:pt x="1747" y="16518"/>
                    <a:pt x="1747" y="16518"/>
                    <a:pt x="1747" y="16518"/>
                  </a:cubicBezTo>
                  <a:cubicBezTo>
                    <a:pt x="1369" y="16518"/>
                    <a:pt x="1369" y="16518"/>
                    <a:pt x="1369" y="16518"/>
                  </a:cubicBezTo>
                  <a:cubicBezTo>
                    <a:pt x="1369" y="16200"/>
                    <a:pt x="1369" y="16200"/>
                    <a:pt x="1369" y="16200"/>
                  </a:cubicBezTo>
                  <a:cubicBezTo>
                    <a:pt x="1393" y="16200"/>
                    <a:pt x="1393" y="16200"/>
                    <a:pt x="1393" y="16200"/>
                  </a:cubicBezTo>
                  <a:cubicBezTo>
                    <a:pt x="1416" y="16200"/>
                    <a:pt x="1440" y="16200"/>
                    <a:pt x="1464" y="15882"/>
                  </a:cubicBezTo>
                  <a:cubicBezTo>
                    <a:pt x="1464" y="15565"/>
                    <a:pt x="1487" y="14929"/>
                    <a:pt x="1487" y="14294"/>
                  </a:cubicBezTo>
                  <a:cubicBezTo>
                    <a:pt x="1487" y="10165"/>
                    <a:pt x="1487" y="10165"/>
                    <a:pt x="1487" y="10165"/>
                  </a:cubicBezTo>
                  <a:cubicBezTo>
                    <a:pt x="1487" y="8894"/>
                    <a:pt x="1487" y="7941"/>
                    <a:pt x="1464" y="7624"/>
                  </a:cubicBezTo>
                  <a:cubicBezTo>
                    <a:pt x="1464" y="7306"/>
                    <a:pt x="1464" y="7306"/>
                    <a:pt x="1440" y="6988"/>
                  </a:cubicBezTo>
                  <a:cubicBezTo>
                    <a:pt x="1440" y="6988"/>
                    <a:pt x="1440" y="6988"/>
                    <a:pt x="1416" y="6988"/>
                  </a:cubicBezTo>
                  <a:cubicBezTo>
                    <a:pt x="1393" y="6988"/>
                    <a:pt x="1369" y="6988"/>
                    <a:pt x="1346" y="6988"/>
                  </a:cubicBezTo>
                  <a:cubicBezTo>
                    <a:pt x="1346" y="6671"/>
                    <a:pt x="1346" y="6671"/>
                    <a:pt x="1346" y="6671"/>
                  </a:cubicBezTo>
                  <a:cubicBezTo>
                    <a:pt x="1582" y="5400"/>
                    <a:pt x="1582" y="5400"/>
                    <a:pt x="1582" y="5400"/>
                  </a:cubicBezTo>
                  <a:cubicBezTo>
                    <a:pt x="1629" y="5400"/>
                    <a:pt x="1629" y="5400"/>
                    <a:pt x="1629" y="5400"/>
                  </a:cubicBezTo>
                  <a:cubicBezTo>
                    <a:pt x="1629" y="7941"/>
                    <a:pt x="1629" y="7941"/>
                    <a:pt x="1629" y="7941"/>
                  </a:cubicBezTo>
                  <a:close/>
                  <a:moveTo>
                    <a:pt x="2550" y="0"/>
                  </a:moveTo>
                  <a:cubicBezTo>
                    <a:pt x="2573" y="0"/>
                    <a:pt x="2597" y="0"/>
                    <a:pt x="2597" y="318"/>
                  </a:cubicBezTo>
                  <a:cubicBezTo>
                    <a:pt x="2620" y="635"/>
                    <a:pt x="2620" y="953"/>
                    <a:pt x="2620" y="1271"/>
                  </a:cubicBezTo>
                  <a:cubicBezTo>
                    <a:pt x="2620" y="1588"/>
                    <a:pt x="2620" y="1906"/>
                    <a:pt x="2597" y="2224"/>
                  </a:cubicBezTo>
                  <a:cubicBezTo>
                    <a:pt x="2573" y="2224"/>
                    <a:pt x="2573" y="2541"/>
                    <a:pt x="2550" y="2541"/>
                  </a:cubicBezTo>
                  <a:cubicBezTo>
                    <a:pt x="2526" y="2541"/>
                    <a:pt x="2502" y="2224"/>
                    <a:pt x="2479" y="2224"/>
                  </a:cubicBezTo>
                  <a:cubicBezTo>
                    <a:pt x="2479" y="1906"/>
                    <a:pt x="2455" y="1588"/>
                    <a:pt x="2455" y="1271"/>
                  </a:cubicBezTo>
                  <a:cubicBezTo>
                    <a:pt x="2455" y="953"/>
                    <a:pt x="2479" y="635"/>
                    <a:pt x="2479" y="318"/>
                  </a:cubicBezTo>
                  <a:cubicBezTo>
                    <a:pt x="2502" y="0"/>
                    <a:pt x="2526" y="0"/>
                    <a:pt x="2550" y="0"/>
                  </a:cubicBezTo>
                  <a:close/>
                  <a:moveTo>
                    <a:pt x="2620" y="5718"/>
                  </a:moveTo>
                  <a:cubicBezTo>
                    <a:pt x="2620" y="14294"/>
                    <a:pt x="2620" y="14294"/>
                    <a:pt x="2620" y="14294"/>
                  </a:cubicBezTo>
                  <a:cubicBezTo>
                    <a:pt x="2620" y="14929"/>
                    <a:pt x="2620" y="15565"/>
                    <a:pt x="2620" y="15565"/>
                  </a:cubicBezTo>
                  <a:cubicBezTo>
                    <a:pt x="2620" y="15882"/>
                    <a:pt x="2644" y="16200"/>
                    <a:pt x="2644" y="16200"/>
                  </a:cubicBezTo>
                  <a:cubicBezTo>
                    <a:pt x="2668" y="16200"/>
                    <a:pt x="2691" y="16200"/>
                    <a:pt x="2715" y="16200"/>
                  </a:cubicBezTo>
                  <a:cubicBezTo>
                    <a:pt x="2715" y="16835"/>
                    <a:pt x="2715" y="16835"/>
                    <a:pt x="2715" y="16835"/>
                  </a:cubicBezTo>
                  <a:cubicBezTo>
                    <a:pt x="2337" y="16835"/>
                    <a:pt x="2337" y="16835"/>
                    <a:pt x="2337" y="16835"/>
                  </a:cubicBezTo>
                  <a:cubicBezTo>
                    <a:pt x="2337" y="16200"/>
                    <a:pt x="2337" y="16200"/>
                    <a:pt x="2337" y="16200"/>
                  </a:cubicBezTo>
                  <a:cubicBezTo>
                    <a:pt x="2384" y="16200"/>
                    <a:pt x="2408" y="16200"/>
                    <a:pt x="2431" y="16200"/>
                  </a:cubicBezTo>
                  <a:cubicBezTo>
                    <a:pt x="2431" y="16200"/>
                    <a:pt x="2431" y="15882"/>
                    <a:pt x="2455" y="15565"/>
                  </a:cubicBezTo>
                  <a:cubicBezTo>
                    <a:pt x="2455" y="15565"/>
                    <a:pt x="2455" y="14929"/>
                    <a:pt x="2455" y="14294"/>
                  </a:cubicBezTo>
                  <a:cubicBezTo>
                    <a:pt x="2455" y="10165"/>
                    <a:pt x="2455" y="10165"/>
                    <a:pt x="2455" y="10165"/>
                  </a:cubicBezTo>
                  <a:cubicBezTo>
                    <a:pt x="2455" y="8894"/>
                    <a:pt x="2455" y="8259"/>
                    <a:pt x="2455" y="7941"/>
                  </a:cubicBezTo>
                  <a:cubicBezTo>
                    <a:pt x="2455" y="7624"/>
                    <a:pt x="2431" y="7306"/>
                    <a:pt x="2431" y="7306"/>
                  </a:cubicBezTo>
                  <a:cubicBezTo>
                    <a:pt x="2431" y="7306"/>
                    <a:pt x="2408" y="7306"/>
                    <a:pt x="2384" y="7306"/>
                  </a:cubicBezTo>
                  <a:cubicBezTo>
                    <a:pt x="2384" y="7306"/>
                    <a:pt x="2361" y="7306"/>
                    <a:pt x="2337" y="7306"/>
                  </a:cubicBezTo>
                  <a:cubicBezTo>
                    <a:pt x="2337" y="6988"/>
                    <a:pt x="2337" y="6988"/>
                    <a:pt x="2337" y="6988"/>
                  </a:cubicBezTo>
                  <a:cubicBezTo>
                    <a:pt x="2573" y="5718"/>
                    <a:pt x="2573" y="5718"/>
                    <a:pt x="2573" y="5718"/>
                  </a:cubicBezTo>
                  <a:cubicBezTo>
                    <a:pt x="2620" y="5718"/>
                    <a:pt x="2620" y="5718"/>
                    <a:pt x="2620" y="5718"/>
                  </a:cubicBezTo>
                  <a:close/>
                  <a:moveTo>
                    <a:pt x="2880" y="6035"/>
                  </a:moveTo>
                  <a:cubicBezTo>
                    <a:pt x="3234" y="6035"/>
                    <a:pt x="3234" y="6035"/>
                    <a:pt x="3234" y="6035"/>
                  </a:cubicBezTo>
                  <a:cubicBezTo>
                    <a:pt x="3234" y="6353"/>
                    <a:pt x="3234" y="6353"/>
                    <a:pt x="3234" y="6353"/>
                  </a:cubicBezTo>
                  <a:cubicBezTo>
                    <a:pt x="3210" y="6353"/>
                    <a:pt x="3210" y="6353"/>
                    <a:pt x="3210" y="6353"/>
                  </a:cubicBezTo>
                  <a:cubicBezTo>
                    <a:pt x="3187" y="6353"/>
                    <a:pt x="3163" y="6353"/>
                    <a:pt x="3163" y="6671"/>
                  </a:cubicBezTo>
                  <a:cubicBezTo>
                    <a:pt x="3140" y="6671"/>
                    <a:pt x="3140" y="6988"/>
                    <a:pt x="3140" y="7306"/>
                  </a:cubicBezTo>
                  <a:cubicBezTo>
                    <a:pt x="3140" y="7306"/>
                    <a:pt x="3140" y="7941"/>
                    <a:pt x="3163" y="8259"/>
                  </a:cubicBezTo>
                  <a:cubicBezTo>
                    <a:pt x="3329" y="14294"/>
                    <a:pt x="3329" y="14294"/>
                    <a:pt x="3329" y="14294"/>
                  </a:cubicBezTo>
                  <a:cubicBezTo>
                    <a:pt x="3517" y="7941"/>
                    <a:pt x="3517" y="7941"/>
                    <a:pt x="3517" y="7941"/>
                  </a:cubicBezTo>
                  <a:cubicBezTo>
                    <a:pt x="3517" y="7624"/>
                    <a:pt x="3541" y="7306"/>
                    <a:pt x="3541" y="6988"/>
                  </a:cubicBezTo>
                  <a:cubicBezTo>
                    <a:pt x="3541" y="6671"/>
                    <a:pt x="3541" y="6671"/>
                    <a:pt x="3517" y="6671"/>
                  </a:cubicBezTo>
                  <a:cubicBezTo>
                    <a:pt x="3517" y="6671"/>
                    <a:pt x="3517" y="6353"/>
                    <a:pt x="3517" y="6353"/>
                  </a:cubicBezTo>
                  <a:cubicBezTo>
                    <a:pt x="3494" y="6353"/>
                    <a:pt x="3470" y="6353"/>
                    <a:pt x="3447" y="6353"/>
                  </a:cubicBezTo>
                  <a:cubicBezTo>
                    <a:pt x="3447" y="6035"/>
                    <a:pt x="3447" y="6035"/>
                    <a:pt x="3447" y="6035"/>
                  </a:cubicBezTo>
                  <a:cubicBezTo>
                    <a:pt x="3706" y="6035"/>
                    <a:pt x="3706" y="6035"/>
                    <a:pt x="3706" y="6035"/>
                  </a:cubicBezTo>
                  <a:cubicBezTo>
                    <a:pt x="3706" y="6353"/>
                    <a:pt x="3706" y="6353"/>
                    <a:pt x="3706" y="6353"/>
                  </a:cubicBezTo>
                  <a:cubicBezTo>
                    <a:pt x="3683" y="6353"/>
                    <a:pt x="3659" y="6353"/>
                    <a:pt x="3659" y="6671"/>
                  </a:cubicBezTo>
                  <a:cubicBezTo>
                    <a:pt x="3635" y="6671"/>
                    <a:pt x="3612" y="7306"/>
                    <a:pt x="3588" y="7624"/>
                  </a:cubicBezTo>
                  <a:cubicBezTo>
                    <a:pt x="3329" y="16835"/>
                    <a:pt x="3329" y="16835"/>
                    <a:pt x="3329" y="16835"/>
                  </a:cubicBezTo>
                  <a:cubicBezTo>
                    <a:pt x="3281" y="16835"/>
                    <a:pt x="3281" y="16835"/>
                    <a:pt x="3281" y="16835"/>
                  </a:cubicBezTo>
                  <a:cubicBezTo>
                    <a:pt x="2998" y="7941"/>
                    <a:pt x="2998" y="7941"/>
                    <a:pt x="2998" y="7941"/>
                  </a:cubicBezTo>
                  <a:cubicBezTo>
                    <a:pt x="2998" y="7306"/>
                    <a:pt x="2974" y="6988"/>
                    <a:pt x="2974" y="6988"/>
                  </a:cubicBezTo>
                  <a:cubicBezTo>
                    <a:pt x="2951" y="6671"/>
                    <a:pt x="2951" y="6671"/>
                    <a:pt x="2927" y="6353"/>
                  </a:cubicBezTo>
                  <a:cubicBezTo>
                    <a:pt x="2904" y="6353"/>
                    <a:pt x="2904" y="6353"/>
                    <a:pt x="2856" y="6035"/>
                  </a:cubicBezTo>
                  <a:cubicBezTo>
                    <a:pt x="2880" y="6035"/>
                    <a:pt x="2880" y="6035"/>
                    <a:pt x="2880" y="6035"/>
                  </a:cubicBezTo>
                  <a:close/>
                  <a:moveTo>
                    <a:pt x="3990" y="9847"/>
                  </a:moveTo>
                  <a:cubicBezTo>
                    <a:pt x="3990" y="11753"/>
                    <a:pt x="4013" y="12706"/>
                    <a:pt x="4084" y="13659"/>
                  </a:cubicBezTo>
                  <a:cubicBezTo>
                    <a:pt x="4131" y="14612"/>
                    <a:pt x="4202" y="15247"/>
                    <a:pt x="4273" y="15247"/>
                  </a:cubicBezTo>
                  <a:cubicBezTo>
                    <a:pt x="4320" y="15247"/>
                    <a:pt x="4367" y="14929"/>
                    <a:pt x="4414" y="14612"/>
                  </a:cubicBezTo>
                  <a:cubicBezTo>
                    <a:pt x="4438" y="14294"/>
                    <a:pt x="4462" y="13659"/>
                    <a:pt x="4509" y="12388"/>
                  </a:cubicBezTo>
                  <a:cubicBezTo>
                    <a:pt x="4532" y="12706"/>
                    <a:pt x="4532" y="12706"/>
                    <a:pt x="4532" y="12706"/>
                  </a:cubicBezTo>
                  <a:cubicBezTo>
                    <a:pt x="4509" y="13659"/>
                    <a:pt x="4485" y="14929"/>
                    <a:pt x="4414" y="15565"/>
                  </a:cubicBezTo>
                  <a:cubicBezTo>
                    <a:pt x="4367" y="16518"/>
                    <a:pt x="4296" y="16835"/>
                    <a:pt x="4202" y="16835"/>
                  </a:cubicBezTo>
                  <a:cubicBezTo>
                    <a:pt x="4108" y="16835"/>
                    <a:pt x="4037" y="16518"/>
                    <a:pt x="3966" y="15565"/>
                  </a:cubicBezTo>
                  <a:cubicBezTo>
                    <a:pt x="3895" y="14294"/>
                    <a:pt x="3871" y="13024"/>
                    <a:pt x="3871" y="11435"/>
                  </a:cubicBezTo>
                  <a:cubicBezTo>
                    <a:pt x="3871" y="9529"/>
                    <a:pt x="3919" y="7941"/>
                    <a:pt x="3990" y="6988"/>
                  </a:cubicBezTo>
                  <a:cubicBezTo>
                    <a:pt x="4037" y="6035"/>
                    <a:pt x="4131" y="5400"/>
                    <a:pt x="4226" y="5400"/>
                  </a:cubicBezTo>
                  <a:cubicBezTo>
                    <a:pt x="4320" y="5400"/>
                    <a:pt x="4391" y="6035"/>
                    <a:pt x="4462" y="6671"/>
                  </a:cubicBezTo>
                  <a:cubicBezTo>
                    <a:pt x="4509" y="7306"/>
                    <a:pt x="4532" y="8576"/>
                    <a:pt x="4532" y="9847"/>
                  </a:cubicBezTo>
                  <a:cubicBezTo>
                    <a:pt x="3990" y="9847"/>
                    <a:pt x="3990" y="9847"/>
                    <a:pt x="3990" y="9847"/>
                  </a:cubicBezTo>
                  <a:close/>
                  <a:moveTo>
                    <a:pt x="3990" y="9212"/>
                  </a:moveTo>
                  <a:cubicBezTo>
                    <a:pt x="4344" y="9212"/>
                    <a:pt x="4344" y="9212"/>
                    <a:pt x="4344" y="9212"/>
                  </a:cubicBezTo>
                  <a:cubicBezTo>
                    <a:pt x="4344" y="8576"/>
                    <a:pt x="4344" y="8259"/>
                    <a:pt x="4320" y="7941"/>
                  </a:cubicBezTo>
                  <a:cubicBezTo>
                    <a:pt x="4320" y="7624"/>
                    <a:pt x="4296" y="7306"/>
                    <a:pt x="4273" y="6988"/>
                  </a:cubicBezTo>
                  <a:cubicBezTo>
                    <a:pt x="4226" y="6671"/>
                    <a:pt x="4202" y="6671"/>
                    <a:pt x="4178" y="6671"/>
                  </a:cubicBezTo>
                  <a:cubicBezTo>
                    <a:pt x="4131" y="6671"/>
                    <a:pt x="4084" y="6671"/>
                    <a:pt x="4060" y="7306"/>
                  </a:cubicBezTo>
                  <a:cubicBezTo>
                    <a:pt x="4013" y="7624"/>
                    <a:pt x="3990" y="8576"/>
                    <a:pt x="3990" y="9212"/>
                  </a:cubicBezTo>
                  <a:close/>
                  <a:moveTo>
                    <a:pt x="4934" y="5718"/>
                  </a:moveTo>
                  <a:cubicBezTo>
                    <a:pt x="4934" y="7941"/>
                    <a:pt x="4934" y="7941"/>
                    <a:pt x="4934" y="7941"/>
                  </a:cubicBezTo>
                  <a:cubicBezTo>
                    <a:pt x="5005" y="6353"/>
                    <a:pt x="5075" y="5718"/>
                    <a:pt x="5146" y="5718"/>
                  </a:cubicBezTo>
                  <a:cubicBezTo>
                    <a:pt x="5170" y="5718"/>
                    <a:pt x="5193" y="5718"/>
                    <a:pt x="5217" y="6035"/>
                  </a:cubicBezTo>
                  <a:cubicBezTo>
                    <a:pt x="5241" y="6353"/>
                    <a:pt x="5241" y="6671"/>
                    <a:pt x="5241" y="6988"/>
                  </a:cubicBezTo>
                  <a:cubicBezTo>
                    <a:pt x="5241" y="7306"/>
                    <a:pt x="5241" y="7306"/>
                    <a:pt x="5217" y="7624"/>
                  </a:cubicBezTo>
                  <a:cubicBezTo>
                    <a:pt x="5217" y="7941"/>
                    <a:pt x="5193" y="7941"/>
                    <a:pt x="5170" y="7941"/>
                  </a:cubicBezTo>
                  <a:cubicBezTo>
                    <a:pt x="5146" y="7941"/>
                    <a:pt x="5123" y="7941"/>
                    <a:pt x="5099" y="7624"/>
                  </a:cubicBezTo>
                  <a:cubicBezTo>
                    <a:pt x="5075" y="7306"/>
                    <a:pt x="5052" y="7306"/>
                    <a:pt x="5052" y="7306"/>
                  </a:cubicBezTo>
                  <a:cubicBezTo>
                    <a:pt x="5028" y="7306"/>
                    <a:pt x="5028" y="7306"/>
                    <a:pt x="5028" y="7624"/>
                  </a:cubicBezTo>
                  <a:cubicBezTo>
                    <a:pt x="4981" y="7941"/>
                    <a:pt x="4981" y="8576"/>
                    <a:pt x="4934" y="9212"/>
                  </a:cubicBezTo>
                  <a:cubicBezTo>
                    <a:pt x="4934" y="14294"/>
                    <a:pt x="4934" y="14294"/>
                    <a:pt x="4934" y="14294"/>
                  </a:cubicBezTo>
                  <a:cubicBezTo>
                    <a:pt x="4934" y="14929"/>
                    <a:pt x="4957" y="15565"/>
                    <a:pt x="4957" y="15882"/>
                  </a:cubicBezTo>
                  <a:cubicBezTo>
                    <a:pt x="4981" y="16200"/>
                    <a:pt x="4981" y="16200"/>
                    <a:pt x="5005" y="16200"/>
                  </a:cubicBezTo>
                  <a:cubicBezTo>
                    <a:pt x="5028" y="16518"/>
                    <a:pt x="5052" y="16518"/>
                    <a:pt x="5075" y="16518"/>
                  </a:cubicBezTo>
                  <a:cubicBezTo>
                    <a:pt x="5075" y="16835"/>
                    <a:pt x="5075" y="16835"/>
                    <a:pt x="5075" y="16835"/>
                  </a:cubicBezTo>
                  <a:cubicBezTo>
                    <a:pt x="4674" y="16835"/>
                    <a:pt x="4674" y="16835"/>
                    <a:pt x="4674" y="16835"/>
                  </a:cubicBezTo>
                  <a:cubicBezTo>
                    <a:pt x="4674" y="16518"/>
                    <a:pt x="4674" y="16518"/>
                    <a:pt x="4674" y="16518"/>
                  </a:cubicBezTo>
                  <a:cubicBezTo>
                    <a:pt x="4721" y="16518"/>
                    <a:pt x="4745" y="16518"/>
                    <a:pt x="4769" y="16200"/>
                  </a:cubicBezTo>
                  <a:cubicBezTo>
                    <a:pt x="4769" y="16200"/>
                    <a:pt x="4792" y="15882"/>
                    <a:pt x="4792" y="15565"/>
                  </a:cubicBezTo>
                  <a:cubicBezTo>
                    <a:pt x="4792" y="15565"/>
                    <a:pt x="4792" y="15247"/>
                    <a:pt x="4792" y="14612"/>
                  </a:cubicBezTo>
                  <a:cubicBezTo>
                    <a:pt x="4792" y="10482"/>
                    <a:pt x="4792" y="10482"/>
                    <a:pt x="4792" y="10482"/>
                  </a:cubicBezTo>
                  <a:cubicBezTo>
                    <a:pt x="4792" y="9212"/>
                    <a:pt x="4792" y="8259"/>
                    <a:pt x="4792" y="7941"/>
                  </a:cubicBezTo>
                  <a:cubicBezTo>
                    <a:pt x="4792" y="7941"/>
                    <a:pt x="4769" y="7624"/>
                    <a:pt x="4769" y="7624"/>
                  </a:cubicBezTo>
                  <a:cubicBezTo>
                    <a:pt x="4745" y="7306"/>
                    <a:pt x="4745" y="7306"/>
                    <a:pt x="4721" y="7306"/>
                  </a:cubicBezTo>
                  <a:cubicBezTo>
                    <a:pt x="4698" y="7306"/>
                    <a:pt x="4698" y="7306"/>
                    <a:pt x="4674" y="7624"/>
                  </a:cubicBezTo>
                  <a:cubicBezTo>
                    <a:pt x="4650" y="7306"/>
                    <a:pt x="4650" y="7306"/>
                    <a:pt x="4650" y="7306"/>
                  </a:cubicBezTo>
                  <a:cubicBezTo>
                    <a:pt x="4887" y="6035"/>
                    <a:pt x="4887" y="6035"/>
                    <a:pt x="4887" y="6035"/>
                  </a:cubicBezTo>
                  <a:cubicBezTo>
                    <a:pt x="4934" y="6035"/>
                    <a:pt x="4934" y="6035"/>
                    <a:pt x="4934" y="6035"/>
                  </a:cubicBezTo>
                  <a:cubicBezTo>
                    <a:pt x="4934" y="5718"/>
                    <a:pt x="4934" y="5718"/>
                    <a:pt x="4934" y="5718"/>
                  </a:cubicBezTo>
                  <a:close/>
                  <a:moveTo>
                    <a:pt x="5878" y="5718"/>
                  </a:moveTo>
                  <a:cubicBezTo>
                    <a:pt x="5878" y="9212"/>
                    <a:pt x="5878" y="9212"/>
                    <a:pt x="5878" y="9212"/>
                  </a:cubicBezTo>
                  <a:cubicBezTo>
                    <a:pt x="5831" y="9212"/>
                    <a:pt x="5831" y="9212"/>
                    <a:pt x="5831" y="9212"/>
                  </a:cubicBezTo>
                  <a:cubicBezTo>
                    <a:pt x="5831" y="8259"/>
                    <a:pt x="5784" y="7306"/>
                    <a:pt x="5760" y="6988"/>
                  </a:cubicBezTo>
                  <a:cubicBezTo>
                    <a:pt x="5713" y="6671"/>
                    <a:pt x="5689" y="6353"/>
                    <a:pt x="5618" y="6353"/>
                  </a:cubicBezTo>
                  <a:cubicBezTo>
                    <a:pt x="5595" y="6353"/>
                    <a:pt x="5548" y="6353"/>
                    <a:pt x="5524" y="6671"/>
                  </a:cubicBezTo>
                  <a:cubicBezTo>
                    <a:pt x="5500" y="6988"/>
                    <a:pt x="5500" y="7306"/>
                    <a:pt x="5500" y="7624"/>
                  </a:cubicBezTo>
                  <a:cubicBezTo>
                    <a:pt x="5500" y="7941"/>
                    <a:pt x="5500" y="8576"/>
                    <a:pt x="5524" y="8894"/>
                  </a:cubicBezTo>
                  <a:cubicBezTo>
                    <a:pt x="5548" y="9212"/>
                    <a:pt x="5571" y="9529"/>
                    <a:pt x="5618" y="9847"/>
                  </a:cubicBezTo>
                  <a:cubicBezTo>
                    <a:pt x="5736" y="10800"/>
                    <a:pt x="5736" y="10800"/>
                    <a:pt x="5736" y="10800"/>
                  </a:cubicBezTo>
                  <a:cubicBezTo>
                    <a:pt x="5854" y="11435"/>
                    <a:pt x="5925" y="12388"/>
                    <a:pt x="5925" y="13659"/>
                  </a:cubicBezTo>
                  <a:cubicBezTo>
                    <a:pt x="5925" y="14929"/>
                    <a:pt x="5878" y="15565"/>
                    <a:pt x="5831" y="16200"/>
                  </a:cubicBezTo>
                  <a:cubicBezTo>
                    <a:pt x="5784" y="16835"/>
                    <a:pt x="5736" y="17153"/>
                    <a:pt x="5666" y="17153"/>
                  </a:cubicBezTo>
                  <a:cubicBezTo>
                    <a:pt x="5618" y="17153"/>
                    <a:pt x="5548" y="16835"/>
                    <a:pt x="5500" y="16835"/>
                  </a:cubicBezTo>
                  <a:cubicBezTo>
                    <a:pt x="5477" y="16518"/>
                    <a:pt x="5453" y="16518"/>
                    <a:pt x="5453" y="16518"/>
                  </a:cubicBezTo>
                  <a:cubicBezTo>
                    <a:pt x="5453" y="16518"/>
                    <a:pt x="5430" y="16835"/>
                    <a:pt x="5430" y="16835"/>
                  </a:cubicBezTo>
                  <a:cubicBezTo>
                    <a:pt x="5406" y="16835"/>
                    <a:pt x="5406" y="16835"/>
                    <a:pt x="5406" y="16835"/>
                  </a:cubicBezTo>
                  <a:cubicBezTo>
                    <a:pt x="5406" y="13024"/>
                    <a:pt x="5406" y="13024"/>
                    <a:pt x="5406" y="13024"/>
                  </a:cubicBezTo>
                  <a:cubicBezTo>
                    <a:pt x="5430" y="13024"/>
                    <a:pt x="5430" y="13024"/>
                    <a:pt x="5430" y="13024"/>
                  </a:cubicBezTo>
                  <a:cubicBezTo>
                    <a:pt x="5453" y="14294"/>
                    <a:pt x="5477" y="14929"/>
                    <a:pt x="5524" y="15565"/>
                  </a:cubicBezTo>
                  <a:cubicBezTo>
                    <a:pt x="5571" y="16200"/>
                    <a:pt x="5618" y="16518"/>
                    <a:pt x="5666" y="16518"/>
                  </a:cubicBezTo>
                  <a:cubicBezTo>
                    <a:pt x="5713" y="16518"/>
                    <a:pt x="5736" y="16200"/>
                    <a:pt x="5760" y="15882"/>
                  </a:cubicBezTo>
                  <a:cubicBezTo>
                    <a:pt x="5784" y="15565"/>
                    <a:pt x="5807" y="15247"/>
                    <a:pt x="5807" y="14929"/>
                  </a:cubicBezTo>
                  <a:cubicBezTo>
                    <a:pt x="5807" y="14294"/>
                    <a:pt x="5784" y="13659"/>
                    <a:pt x="5760" y="13341"/>
                  </a:cubicBezTo>
                  <a:cubicBezTo>
                    <a:pt x="5736" y="13024"/>
                    <a:pt x="5689" y="12388"/>
                    <a:pt x="5595" y="12071"/>
                  </a:cubicBezTo>
                  <a:cubicBezTo>
                    <a:pt x="5524" y="11435"/>
                    <a:pt x="5477" y="11118"/>
                    <a:pt x="5453" y="10482"/>
                  </a:cubicBezTo>
                  <a:cubicBezTo>
                    <a:pt x="5406" y="9847"/>
                    <a:pt x="5406" y="9529"/>
                    <a:pt x="5406" y="8894"/>
                  </a:cubicBezTo>
                  <a:cubicBezTo>
                    <a:pt x="5406" y="7941"/>
                    <a:pt x="5430" y="7306"/>
                    <a:pt x="5477" y="6671"/>
                  </a:cubicBezTo>
                  <a:cubicBezTo>
                    <a:pt x="5524" y="6035"/>
                    <a:pt x="5571" y="5718"/>
                    <a:pt x="5642" y="5718"/>
                  </a:cubicBezTo>
                  <a:cubicBezTo>
                    <a:pt x="5666" y="5718"/>
                    <a:pt x="5713" y="5718"/>
                    <a:pt x="5760" y="6035"/>
                  </a:cubicBezTo>
                  <a:cubicBezTo>
                    <a:pt x="5784" y="6035"/>
                    <a:pt x="5807" y="6035"/>
                    <a:pt x="5807" y="6035"/>
                  </a:cubicBezTo>
                  <a:cubicBezTo>
                    <a:pt x="5831" y="6035"/>
                    <a:pt x="5831" y="6035"/>
                    <a:pt x="5831" y="6035"/>
                  </a:cubicBezTo>
                  <a:cubicBezTo>
                    <a:pt x="5831" y="6035"/>
                    <a:pt x="5831" y="5718"/>
                    <a:pt x="5854" y="5400"/>
                  </a:cubicBezTo>
                  <a:cubicBezTo>
                    <a:pt x="5878" y="5718"/>
                    <a:pt x="5878" y="5718"/>
                    <a:pt x="5878" y="5718"/>
                  </a:cubicBezTo>
                  <a:close/>
                  <a:moveTo>
                    <a:pt x="6327" y="0"/>
                  </a:moveTo>
                  <a:cubicBezTo>
                    <a:pt x="6350" y="0"/>
                    <a:pt x="6374" y="0"/>
                    <a:pt x="6397" y="318"/>
                  </a:cubicBezTo>
                  <a:cubicBezTo>
                    <a:pt x="6397" y="635"/>
                    <a:pt x="6421" y="953"/>
                    <a:pt x="6421" y="1271"/>
                  </a:cubicBezTo>
                  <a:cubicBezTo>
                    <a:pt x="6421" y="1588"/>
                    <a:pt x="6397" y="1906"/>
                    <a:pt x="6397" y="2224"/>
                  </a:cubicBezTo>
                  <a:cubicBezTo>
                    <a:pt x="6374" y="2224"/>
                    <a:pt x="6350" y="2541"/>
                    <a:pt x="6327" y="2541"/>
                  </a:cubicBezTo>
                  <a:cubicBezTo>
                    <a:pt x="6303" y="2541"/>
                    <a:pt x="6279" y="2224"/>
                    <a:pt x="6279" y="2224"/>
                  </a:cubicBezTo>
                  <a:cubicBezTo>
                    <a:pt x="6256" y="1906"/>
                    <a:pt x="6256" y="1588"/>
                    <a:pt x="6256" y="1271"/>
                  </a:cubicBezTo>
                  <a:cubicBezTo>
                    <a:pt x="6256" y="953"/>
                    <a:pt x="6256" y="635"/>
                    <a:pt x="6279" y="318"/>
                  </a:cubicBezTo>
                  <a:cubicBezTo>
                    <a:pt x="6279" y="0"/>
                    <a:pt x="6303" y="0"/>
                    <a:pt x="6327" y="0"/>
                  </a:cubicBezTo>
                  <a:close/>
                  <a:moveTo>
                    <a:pt x="6397" y="5718"/>
                  </a:moveTo>
                  <a:cubicBezTo>
                    <a:pt x="6397" y="14294"/>
                    <a:pt x="6397" y="14294"/>
                    <a:pt x="6397" y="14294"/>
                  </a:cubicBezTo>
                  <a:cubicBezTo>
                    <a:pt x="6397" y="14929"/>
                    <a:pt x="6397" y="15565"/>
                    <a:pt x="6397" y="15565"/>
                  </a:cubicBezTo>
                  <a:cubicBezTo>
                    <a:pt x="6421" y="15882"/>
                    <a:pt x="6421" y="16200"/>
                    <a:pt x="6445" y="16200"/>
                  </a:cubicBezTo>
                  <a:cubicBezTo>
                    <a:pt x="6445" y="16200"/>
                    <a:pt x="6468" y="16200"/>
                    <a:pt x="6515" y="16200"/>
                  </a:cubicBezTo>
                  <a:cubicBezTo>
                    <a:pt x="6515" y="16835"/>
                    <a:pt x="6515" y="16835"/>
                    <a:pt x="6515" y="16835"/>
                  </a:cubicBezTo>
                  <a:cubicBezTo>
                    <a:pt x="6138" y="16835"/>
                    <a:pt x="6138" y="16835"/>
                    <a:pt x="6138" y="16835"/>
                  </a:cubicBezTo>
                  <a:cubicBezTo>
                    <a:pt x="6138" y="16200"/>
                    <a:pt x="6138" y="16200"/>
                    <a:pt x="6138" y="16200"/>
                  </a:cubicBezTo>
                  <a:cubicBezTo>
                    <a:pt x="6161" y="16200"/>
                    <a:pt x="6209" y="16200"/>
                    <a:pt x="6209" y="16200"/>
                  </a:cubicBezTo>
                  <a:cubicBezTo>
                    <a:pt x="6209" y="16200"/>
                    <a:pt x="6232" y="15882"/>
                    <a:pt x="6232" y="15565"/>
                  </a:cubicBezTo>
                  <a:cubicBezTo>
                    <a:pt x="6256" y="15565"/>
                    <a:pt x="6256" y="14929"/>
                    <a:pt x="6256" y="14294"/>
                  </a:cubicBezTo>
                  <a:cubicBezTo>
                    <a:pt x="6256" y="10165"/>
                    <a:pt x="6256" y="10165"/>
                    <a:pt x="6256" y="10165"/>
                  </a:cubicBezTo>
                  <a:cubicBezTo>
                    <a:pt x="6256" y="8894"/>
                    <a:pt x="6256" y="8259"/>
                    <a:pt x="6232" y="7941"/>
                  </a:cubicBezTo>
                  <a:cubicBezTo>
                    <a:pt x="6232" y="7624"/>
                    <a:pt x="6232" y="7306"/>
                    <a:pt x="6209" y="7306"/>
                  </a:cubicBezTo>
                  <a:cubicBezTo>
                    <a:pt x="6209" y="7306"/>
                    <a:pt x="6209" y="7306"/>
                    <a:pt x="6185" y="7306"/>
                  </a:cubicBezTo>
                  <a:cubicBezTo>
                    <a:pt x="6161" y="7306"/>
                    <a:pt x="6138" y="7306"/>
                    <a:pt x="6114" y="7306"/>
                  </a:cubicBezTo>
                  <a:cubicBezTo>
                    <a:pt x="6114" y="6988"/>
                    <a:pt x="6114" y="6988"/>
                    <a:pt x="6114" y="6988"/>
                  </a:cubicBezTo>
                  <a:cubicBezTo>
                    <a:pt x="6350" y="5718"/>
                    <a:pt x="6350" y="5718"/>
                    <a:pt x="6350" y="5718"/>
                  </a:cubicBezTo>
                  <a:cubicBezTo>
                    <a:pt x="6397" y="5718"/>
                    <a:pt x="6397" y="5718"/>
                    <a:pt x="6397" y="5718"/>
                  </a:cubicBezTo>
                  <a:close/>
                  <a:moveTo>
                    <a:pt x="6917" y="2224"/>
                  </a:moveTo>
                  <a:cubicBezTo>
                    <a:pt x="6917" y="6035"/>
                    <a:pt x="6917" y="6035"/>
                    <a:pt x="6917" y="6035"/>
                  </a:cubicBezTo>
                  <a:cubicBezTo>
                    <a:pt x="7106" y="6035"/>
                    <a:pt x="7106" y="6035"/>
                    <a:pt x="7106" y="6035"/>
                  </a:cubicBezTo>
                  <a:cubicBezTo>
                    <a:pt x="7106" y="6671"/>
                    <a:pt x="7106" y="6671"/>
                    <a:pt x="7106" y="6671"/>
                  </a:cubicBezTo>
                  <a:cubicBezTo>
                    <a:pt x="6917" y="6671"/>
                    <a:pt x="6917" y="6671"/>
                    <a:pt x="6917" y="6671"/>
                  </a:cubicBezTo>
                  <a:cubicBezTo>
                    <a:pt x="6917" y="13659"/>
                    <a:pt x="6917" y="13659"/>
                    <a:pt x="6917" y="13659"/>
                  </a:cubicBezTo>
                  <a:cubicBezTo>
                    <a:pt x="6917" y="14294"/>
                    <a:pt x="6940" y="14929"/>
                    <a:pt x="6940" y="15247"/>
                  </a:cubicBezTo>
                  <a:cubicBezTo>
                    <a:pt x="6964" y="15565"/>
                    <a:pt x="6964" y="15565"/>
                    <a:pt x="7011" y="15565"/>
                  </a:cubicBezTo>
                  <a:cubicBezTo>
                    <a:pt x="7011" y="15565"/>
                    <a:pt x="7035" y="15565"/>
                    <a:pt x="7058" y="15247"/>
                  </a:cubicBezTo>
                  <a:cubicBezTo>
                    <a:pt x="7082" y="15247"/>
                    <a:pt x="7082" y="14929"/>
                    <a:pt x="7106" y="14612"/>
                  </a:cubicBezTo>
                  <a:cubicBezTo>
                    <a:pt x="7129" y="14612"/>
                    <a:pt x="7129" y="14612"/>
                    <a:pt x="7129" y="14612"/>
                  </a:cubicBezTo>
                  <a:cubicBezTo>
                    <a:pt x="7106" y="15247"/>
                    <a:pt x="7082" y="15882"/>
                    <a:pt x="7035" y="16200"/>
                  </a:cubicBezTo>
                  <a:cubicBezTo>
                    <a:pt x="7011" y="16835"/>
                    <a:pt x="6964" y="16835"/>
                    <a:pt x="6917" y="16835"/>
                  </a:cubicBezTo>
                  <a:cubicBezTo>
                    <a:pt x="6893" y="16835"/>
                    <a:pt x="6870" y="16835"/>
                    <a:pt x="6846" y="16835"/>
                  </a:cubicBezTo>
                  <a:cubicBezTo>
                    <a:pt x="6822" y="16518"/>
                    <a:pt x="6799" y="16200"/>
                    <a:pt x="6799" y="15882"/>
                  </a:cubicBezTo>
                  <a:cubicBezTo>
                    <a:pt x="6775" y="15565"/>
                    <a:pt x="6775" y="14929"/>
                    <a:pt x="6775" y="13976"/>
                  </a:cubicBezTo>
                  <a:cubicBezTo>
                    <a:pt x="6775" y="6671"/>
                    <a:pt x="6775" y="6671"/>
                    <a:pt x="6775" y="6671"/>
                  </a:cubicBezTo>
                  <a:cubicBezTo>
                    <a:pt x="6657" y="6671"/>
                    <a:pt x="6657" y="6671"/>
                    <a:pt x="6657" y="6671"/>
                  </a:cubicBezTo>
                  <a:cubicBezTo>
                    <a:pt x="6657" y="6353"/>
                    <a:pt x="6657" y="6353"/>
                    <a:pt x="6657" y="6353"/>
                  </a:cubicBezTo>
                  <a:cubicBezTo>
                    <a:pt x="6681" y="6353"/>
                    <a:pt x="6728" y="6035"/>
                    <a:pt x="6751" y="5400"/>
                  </a:cubicBezTo>
                  <a:cubicBezTo>
                    <a:pt x="6775" y="5082"/>
                    <a:pt x="6799" y="4765"/>
                    <a:pt x="6822" y="4129"/>
                  </a:cubicBezTo>
                  <a:cubicBezTo>
                    <a:pt x="6846" y="3812"/>
                    <a:pt x="6870" y="3176"/>
                    <a:pt x="6893" y="2224"/>
                  </a:cubicBezTo>
                  <a:cubicBezTo>
                    <a:pt x="6917" y="2224"/>
                    <a:pt x="6917" y="2224"/>
                    <a:pt x="6917" y="2224"/>
                  </a:cubicBezTo>
                  <a:close/>
                  <a:moveTo>
                    <a:pt x="7224" y="6035"/>
                  </a:moveTo>
                  <a:cubicBezTo>
                    <a:pt x="7578" y="6035"/>
                    <a:pt x="7578" y="6035"/>
                    <a:pt x="7578" y="6035"/>
                  </a:cubicBezTo>
                  <a:cubicBezTo>
                    <a:pt x="7578" y="6353"/>
                    <a:pt x="7578" y="6353"/>
                    <a:pt x="7578" y="6353"/>
                  </a:cubicBezTo>
                  <a:cubicBezTo>
                    <a:pt x="7554" y="6353"/>
                    <a:pt x="7554" y="6353"/>
                    <a:pt x="7554" y="6353"/>
                  </a:cubicBezTo>
                  <a:cubicBezTo>
                    <a:pt x="7530" y="6353"/>
                    <a:pt x="7507" y="6353"/>
                    <a:pt x="7507" y="6671"/>
                  </a:cubicBezTo>
                  <a:cubicBezTo>
                    <a:pt x="7483" y="6671"/>
                    <a:pt x="7483" y="6988"/>
                    <a:pt x="7483" y="6988"/>
                  </a:cubicBezTo>
                  <a:cubicBezTo>
                    <a:pt x="7483" y="7306"/>
                    <a:pt x="7483" y="7941"/>
                    <a:pt x="7507" y="8259"/>
                  </a:cubicBezTo>
                  <a:cubicBezTo>
                    <a:pt x="7696" y="13659"/>
                    <a:pt x="7696" y="13659"/>
                    <a:pt x="7696" y="13659"/>
                  </a:cubicBezTo>
                  <a:cubicBezTo>
                    <a:pt x="7861" y="7941"/>
                    <a:pt x="7861" y="7941"/>
                    <a:pt x="7861" y="7941"/>
                  </a:cubicBezTo>
                  <a:cubicBezTo>
                    <a:pt x="7885" y="7306"/>
                    <a:pt x="7885" y="7306"/>
                    <a:pt x="7885" y="6671"/>
                  </a:cubicBezTo>
                  <a:cubicBezTo>
                    <a:pt x="7885" y="6671"/>
                    <a:pt x="7885" y="6671"/>
                    <a:pt x="7861" y="6353"/>
                  </a:cubicBezTo>
                  <a:cubicBezTo>
                    <a:pt x="7861" y="6353"/>
                    <a:pt x="7861" y="6353"/>
                    <a:pt x="7861" y="6035"/>
                  </a:cubicBezTo>
                  <a:cubicBezTo>
                    <a:pt x="7837" y="6035"/>
                    <a:pt x="7814" y="6035"/>
                    <a:pt x="7814" y="6035"/>
                  </a:cubicBezTo>
                  <a:cubicBezTo>
                    <a:pt x="7814" y="5718"/>
                    <a:pt x="7814" y="5718"/>
                    <a:pt x="7814" y="5718"/>
                  </a:cubicBezTo>
                  <a:cubicBezTo>
                    <a:pt x="8050" y="5718"/>
                    <a:pt x="8050" y="5718"/>
                    <a:pt x="8050" y="5718"/>
                  </a:cubicBezTo>
                  <a:cubicBezTo>
                    <a:pt x="8050" y="6035"/>
                    <a:pt x="8050" y="6035"/>
                    <a:pt x="8050" y="6035"/>
                  </a:cubicBezTo>
                  <a:cubicBezTo>
                    <a:pt x="8050" y="6035"/>
                    <a:pt x="8026" y="6035"/>
                    <a:pt x="8003" y="6035"/>
                  </a:cubicBezTo>
                  <a:cubicBezTo>
                    <a:pt x="8003" y="6353"/>
                    <a:pt x="7979" y="6353"/>
                    <a:pt x="7979" y="6671"/>
                  </a:cubicBezTo>
                  <a:cubicBezTo>
                    <a:pt x="7955" y="6671"/>
                    <a:pt x="7955" y="6988"/>
                    <a:pt x="7955" y="7624"/>
                  </a:cubicBezTo>
                  <a:cubicBezTo>
                    <a:pt x="7625" y="18424"/>
                    <a:pt x="7625" y="18424"/>
                    <a:pt x="7625" y="18424"/>
                  </a:cubicBezTo>
                  <a:cubicBezTo>
                    <a:pt x="7601" y="19376"/>
                    <a:pt x="7578" y="20012"/>
                    <a:pt x="7507" y="20647"/>
                  </a:cubicBezTo>
                  <a:cubicBezTo>
                    <a:pt x="7460" y="21282"/>
                    <a:pt x="7412" y="21600"/>
                    <a:pt x="7365" y="21600"/>
                  </a:cubicBezTo>
                  <a:cubicBezTo>
                    <a:pt x="7342" y="21600"/>
                    <a:pt x="7318" y="21282"/>
                    <a:pt x="7294" y="21282"/>
                  </a:cubicBezTo>
                  <a:cubicBezTo>
                    <a:pt x="7271" y="20965"/>
                    <a:pt x="7247" y="20647"/>
                    <a:pt x="7247" y="20329"/>
                  </a:cubicBezTo>
                  <a:cubicBezTo>
                    <a:pt x="7247" y="20012"/>
                    <a:pt x="7271" y="19694"/>
                    <a:pt x="7271" y="19376"/>
                  </a:cubicBezTo>
                  <a:cubicBezTo>
                    <a:pt x="7294" y="19376"/>
                    <a:pt x="7318" y="19376"/>
                    <a:pt x="7342" y="19376"/>
                  </a:cubicBezTo>
                  <a:cubicBezTo>
                    <a:pt x="7365" y="19376"/>
                    <a:pt x="7389" y="19376"/>
                    <a:pt x="7412" y="19376"/>
                  </a:cubicBezTo>
                  <a:cubicBezTo>
                    <a:pt x="7436" y="19694"/>
                    <a:pt x="7460" y="19694"/>
                    <a:pt x="7460" y="19694"/>
                  </a:cubicBezTo>
                  <a:cubicBezTo>
                    <a:pt x="7483" y="19694"/>
                    <a:pt x="7483" y="19376"/>
                    <a:pt x="7507" y="19376"/>
                  </a:cubicBezTo>
                  <a:cubicBezTo>
                    <a:pt x="7530" y="19059"/>
                    <a:pt x="7554" y="18424"/>
                    <a:pt x="7578" y="17788"/>
                  </a:cubicBezTo>
                  <a:cubicBezTo>
                    <a:pt x="7625" y="15882"/>
                    <a:pt x="7625" y="15882"/>
                    <a:pt x="7625" y="15882"/>
                  </a:cubicBezTo>
                  <a:cubicBezTo>
                    <a:pt x="7342" y="7941"/>
                    <a:pt x="7342" y="7941"/>
                    <a:pt x="7342" y="7941"/>
                  </a:cubicBezTo>
                  <a:cubicBezTo>
                    <a:pt x="7342" y="7624"/>
                    <a:pt x="7342" y="7306"/>
                    <a:pt x="7318" y="6988"/>
                  </a:cubicBezTo>
                  <a:cubicBezTo>
                    <a:pt x="7294" y="6671"/>
                    <a:pt x="7294" y="6353"/>
                    <a:pt x="7271" y="6353"/>
                  </a:cubicBezTo>
                  <a:cubicBezTo>
                    <a:pt x="7271" y="6353"/>
                    <a:pt x="7247" y="6035"/>
                    <a:pt x="7200" y="6035"/>
                  </a:cubicBezTo>
                  <a:cubicBezTo>
                    <a:pt x="7224" y="6035"/>
                    <a:pt x="7224" y="6035"/>
                    <a:pt x="7224" y="6035"/>
                  </a:cubicBezTo>
                  <a:close/>
                  <a:moveTo>
                    <a:pt x="8947" y="5718"/>
                  </a:moveTo>
                  <a:cubicBezTo>
                    <a:pt x="9041" y="5718"/>
                    <a:pt x="9136" y="6353"/>
                    <a:pt x="9230" y="7624"/>
                  </a:cubicBezTo>
                  <a:cubicBezTo>
                    <a:pt x="9277" y="8576"/>
                    <a:pt x="9325" y="9847"/>
                    <a:pt x="9325" y="11118"/>
                  </a:cubicBezTo>
                  <a:cubicBezTo>
                    <a:pt x="9325" y="12388"/>
                    <a:pt x="9301" y="13024"/>
                    <a:pt x="9277" y="14294"/>
                  </a:cubicBezTo>
                  <a:cubicBezTo>
                    <a:pt x="9230" y="15247"/>
                    <a:pt x="9183" y="15882"/>
                    <a:pt x="9136" y="16518"/>
                  </a:cubicBezTo>
                  <a:cubicBezTo>
                    <a:pt x="9089" y="16835"/>
                    <a:pt x="9018" y="17153"/>
                    <a:pt x="8947" y="17153"/>
                  </a:cubicBezTo>
                  <a:cubicBezTo>
                    <a:pt x="8829" y="17153"/>
                    <a:pt x="8734" y="16518"/>
                    <a:pt x="8664" y="15247"/>
                  </a:cubicBezTo>
                  <a:cubicBezTo>
                    <a:pt x="8616" y="14294"/>
                    <a:pt x="8569" y="13024"/>
                    <a:pt x="8569" y="11753"/>
                  </a:cubicBezTo>
                  <a:cubicBezTo>
                    <a:pt x="8569" y="10482"/>
                    <a:pt x="8593" y="9529"/>
                    <a:pt x="8640" y="8576"/>
                  </a:cubicBezTo>
                  <a:cubicBezTo>
                    <a:pt x="8664" y="7624"/>
                    <a:pt x="8711" y="6988"/>
                    <a:pt x="8782" y="6671"/>
                  </a:cubicBezTo>
                  <a:cubicBezTo>
                    <a:pt x="8805" y="6035"/>
                    <a:pt x="8876" y="5718"/>
                    <a:pt x="8947" y="5718"/>
                  </a:cubicBezTo>
                  <a:close/>
                  <a:moveTo>
                    <a:pt x="8900" y="6353"/>
                  </a:moveTo>
                  <a:cubicBezTo>
                    <a:pt x="8876" y="6353"/>
                    <a:pt x="8852" y="6671"/>
                    <a:pt x="8805" y="6671"/>
                  </a:cubicBezTo>
                  <a:cubicBezTo>
                    <a:pt x="8782" y="6988"/>
                    <a:pt x="8758" y="7306"/>
                    <a:pt x="8734" y="7941"/>
                  </a:cubicBezTo>
                  <a:cubicBezTo>
                    <a:pt x="8711" y="8576"/>
                    <a:pt x="8711" y="9529"/>
                    <a:pt x="8711" y="10482"/>
                  </a:cubicBezTo>
                  <a:cubicBezTo>
                    <a:pt x="8711" y="12071"/>
                    <a:pt x="8734" y="13341"/>
                    <a:pt x="8782" y="14612"/>
                  </a:cubicBezTo>
                  <a:cubicBezTo>
                    <a:pt x="8829" y="15565"/>
                    <a:pt x="8876" y="16200"/>
                    <a:pt x="8947" y="16200"/>
                  </a:cubicBezTo>
                  <a:cubicBezTo>
                    <a:pt x="9018" y="16200"/>
                    <a:pt x="9065" y="15882"/>
                    <a:pt x="9089" y="15247"/>
                  </a:cubicBezTo>
                  <a:cubicBezTo>
                    <a:pt x="9136" y="14612"/>
                    <a:pt x="9136" y="13659"/>
                    <a:pt x="9136" y="12071"/>
                  </a:cubicBezTo>
                  <a:cubicBezTo>
                    <a:pt x="9136" y="10165"/>
                    <a:pt x="9112" y="8576"/>
                    <a:pt x="9065" y="7624"/>
                  </a:cubicBezTo>
                  <a:cubicBezTo>
                    <a:pt x="9018" y="6671"/>
                    <a:pt x="8970" y="6353"/>
                    <a:pt x="8900" y="6353"/>
                  </a:cubicBezTo>
                  <a:close/>
                  <a:moveTo>
                    <a:pt x="9797" y="6671"/>
                  </a:moveTo>
                  <a:cubicBezTo>
                    <a:pt x="9797" y="13976"/>
                    <a:pt x="9797" y="13976"/>
                    <a:pt x="9797" y="13976"/>
                  </a:cubicBezTo>
                  <a:cubicBezTo>
                    <a:pt x="9797" y="14929"/>
                    <a:pt x="9820" y="15565"/>
                    <a:pt x="9820" y="15882"/>
                  </a:cubicBezTo>
                  <a:cubicBezTo>
                    <a:pt x="9844" y="16200"/>
                    <a:pt x="9868" y="16200"/>
                    <a:pt x="9915" y="16200"/>
                  </a:cubicBezTo>
                  <a:cubicBezTo>
                    <a:pt x="9986" y="16200"/>
                    <a:pt x="9986" y="16200"/>
                    <a:pt x="9986" y="16200"/>
                  </a:cubicBezTo>
                  <a:cubicBezTo>
                    <a:pt x="9986" y="16835"/>
                    <a:pt x="9986" y="16835"/>
                    <a:pt x="9986" y="16835"/>
                  </a:cubicBezTo>
                  <a:cubicBezTo>
                    <a:pt x="9513" y="16835"/>
                    <a:pt x="9513" y="16835"/>
                    <a:pt x="9513" y="16835"/>
                  </a:cubicBezTo>
                  <a:cubicBezTo>
                    <a:pt x="9513" y="16200"/>
                    <a:pt x="9513" y="16200"/>
                    <a:pt x="9513" y="16200"/>
                  </a:cubicBezTo>
                  <a:cubicBezTo>
                    <a:pt x="9561" y="16200"/>
                    <a:pt x="9561" y="16200"/>
                    <a:pt x="9561" y="16200"/>
                  </a:cubicBezTo>
                  <a:cubicBezTo>
                    <a:pt x="9584" y="16200"/>
                    <a:pt x="9608" y="16200"/>
                    <a:pt x="9631" y="16200"/>
                  </a:cubicBezTo>
                  <a:cubicBezTo>
                    <a:pt x="9655" y="15882"/>
                    <a:pt x="9655" y="15565"/>
                    <a:pt x="9655" y="15565"/>
                  </a:cubicBezTo>
                  <a:cubicBezTo>
                    <a:pt x="9679" y="15247"/>
                    <a:pt x="9679" y="14612"/>
                    <a:pt x="9679" y="13976"/>
                  </a:cubicBezTo>
                  <a:cubicBezTo>
                    <a:pt x="9679" y="6671"/>
                    <a:pt x="9679" y="6671"/>
                    <a:pt x="9679" y="6671"/>
                  </a:cubicBezTo>
                  <a:cubicBezTo>
                    <a:pt x="9513" y="6671"/>
                    <a:pt x="9513" y="6671"/>
                    <a:pt x="9513" y="6671"/>
                  </a:cubicBezTo>
                  <a:cubicBezTo>
                    <a:pt x="9513" y="6035"/>
                    <a:pt x="9513" y="6035"/>
                    <a:pt x="9513" y="6035"/>
                  </a:cubicBezTo>
                  <a:cubicBezTo>
                    <a:pt x="9679" y="6035"/>
                    <a:pt x="9679" y="6035"/>
                    <a:pt x="9679" y="6035"/>
                  </a:cubicBezTo>
                  <a:cubicBezTo>
                    <a:pt x="9679" y="5082"/>
                    <a:pt x="9679" y="5082"/>
                    <a:pt x="9679" y="5082"/>
                  </a:cubicBezTo>
                  <a:cubicBezTo>
                    <a:pt x="9679" y="4129"/>
                    <a:pt x="9679" y="3176"/>
                    <a:pt x="9702" y="2224"/>
                  </a:cubicBezTo>
                  <a:cubicBezTo>
                    <a:pt x="9750" y="1588"/>
                    <a:pt x="9773" y="953"/>
                    <a:pt x="9820" y="635"/>
                  </a:cubicBezTo>
                  <a:cubicBezTo>
                    <a:pt x="9868" y="0"/>
                    <a:pt x="9938" y="0"/>
                    <a:pt x="9986" y="0"/>
                  </a:cubicBezTo>
                  <a:cubicBezTo>
                    <a:pt x="10056" y="0"/>
                    <a:pt x="10104" y="318"/>
                    <a:pt x="10151" y="635"/>
                  </a:cubicBezTo>
                  <a:cubicBezTo>
                    <a:pt x="10174" y="953"/>
                    <a:pt x="10198" y="1588"/>
                    <a:pt x="10198" y="1906"/>
                  </a:cubicBezTo>
                  <a:cubicBezTo>
                    <a:pt x="10198" y="2224"/>
                    <a:pt x="10198" y="2224"/>
                    <a:pt x="10174" y="2541"/>
                  </a:cubicBezTo>
                  <a:cubicBezTo>
                    <a:pt x="10174" y="2859"/>
                    <a:pt x="10151" y="2859"/>
                    <a:pt x="10127" y="2859"/>
                  </a:cubicBezTo>
                  <a:cubicBezTo>
                    <a:pt x="10127" y="2859"/>
                    <a:pt x="10104" y="2541"/>
                    <a:pt x="10104" y="2541"/>
                  </a:cubicBezTo>
                  <a:cubicBezTo>
                    <a:pt x="10080" y="2224"/>
                    <a:pt x="10080" y="2224"/>
                    <a:pt x="10033" y="1588"/>
                  </a:cubicBezTo>
                  <a:cubicBezTo>
                    <a:pt x="10033" y="1271"/>
                    <a:pt x="10009" y="953"/>
                    <a:pt x="9986" y="635"/>
                  </a:cubicBezTo>
                  <a:cubicBezTo>
                    <a:pt x="9962" y="635"/>
                    <a:pt x="9938" y="318"/>
                    <a:pt x="9938" y="318"/>
                  </a:cubicBezTo>
                  <a:cubicBezTo>
                    <a:pt x="9891" y="318"/>
                    <a:pt x="9891" y="635"/>
                    <a:pt x="9868" y="635"/>
                  </a:cubicBezTo>
                  <a:cubicBezTo>
                    <a:pt x="9844" y="953"/>
                    <a:pt x="9844" y="1271"/>
                    <a:pt x="9820" y="1588"/>
                  </a:cubicBezTo>
                  <a:cubicBezTo>
                    <a:pt x="9820" y="1906"/>
                    <a:pt x="9820" y="2859"/>
                    <a:pt x="9820" y="4765"/>
                  </a:cubicBezTo>
                  <a:cubicBezTo>
                    <a:pt x="9820" y="5400"/>
                    <a:pt x="9820" y="5400"/>
                    <a:pt x="9820" y="5400"/>
                  </a:cubicBezTo>
                  <a:cubicBezTo>
                    <a:pt x="10009" y="5400"/>
                    <a:pt x="10009" y="5400"/>
                    <a:pt x="10009" y="5400"/>
                  </a:cubicBezTo>
                  <a:cubicBezTo>
                    <a:pt x="10009" y="6671"/>
                    <a:pt x="10009" y="6671"/>
                    <a:pt x="10009" y="6671"/>
                  </a:cubicBezTo>
                  <a:cubicBezTo>
                    <a:pt x="9797" y="6671"/>
                    <a:pt x="9797" y="6671"/>
                    <a:pt x="9797" y="6671"/>
                  </a:cubicBezTo>
                  <a:close/>
                  <a:moveTo>
                    <a:pt x="11260" y="318"/>
                  </a:moveTo>
                  <a:cubicBezTo>
                    <a:pt x="11260" y="6035"/>
                    <a:pt x="11260" y="6035"/>
                    <a:pt x="11260" y="6035"/>
                  </a:cubicBezTo>
                  <a:cubicBezTo>
                    <a:pt x="11213" y="6035"/>
                    <a:pt x="11213" y="6035"/>
                    <a:pt x="11213" y="6035"/>
                  </a:cubicBezTo>
                  <a:cubicBezTo>
                    <a:pt x="11213" y="4765"/>
                    <a:pt x="11190" y="4129"/>
                    <a:pt x="11166" y="3494"/>
                  </a:cubicBezTo>
                  <a:cubicBezTo>
                    <a:pt x="11142" y="2859"/>
                    <a:pt x="11095" y="2224"/>
                    <a:pt x="11048" y="1906"/>
                  </a:cubicBezTo>
                  <a:cubicBezTo>
                    <a:pt x="11001" y="1588"/>
                    <a:pt x="10953" y="1271"/>
                    <a:pt x="10906" y="1271"/>
                  </a:cubicBezTo>
                  <a:cubicBezTo>
                    <a:pt x="10835" y="1271"/>
                    <a:pt x="10788" y="1588"/>
                    <a:pt x="10765" y="2224"/>
                  </a:cubicBezTo>
                  <a:cubicBezTo>
                    <a:pt x="10717" y="2541"/>
                    <a:pt x="10694" y="3176"/>
                    <a:pt x="10694" y="3812"/>
                  </a:cubicBezTo>
                  <a:cubicBezTo>
                    <a:pt x="10694" y="4129"/>
                    <a:pt x="10717" y="4765"/>
                    <a:pt x="10741" y="5082"/>
                  </a:cubicBezTo>
                  <a:cubicBezTo>
                    <a:pt x="10788" y="5718"/>
                    <a:pt x="10859" y="6353"/>
                    <a:pt x="10977" y="7306"/>
                  </a:cubicBezTo>
                  <a:cubicBezTo>
                    <a:pt x="11095" y="8259"/>
                    <a:pt x="11166" y="8894"/>
                    <a:pt x="11213" y="9212"/>
                  </a:cubicBezTo>
                  <a:cubicBezTo>
                    <a:pt x="11237" y="9847"/>
                    <a:pt x="11260" y="10165"/>
                    <a:pt x="11308" y="10800"/>
                  </a:cubicBezTo>
                  <a:cubicBezTo>
                    <a:pt x="11308" y="11435"/>
                    <a:pt x="11331" y="12071"/>
                    <a:pt x="11331" y="12706"/>
                  </a:cubicBezTo>
                  <a:cubicBezTo>
                    <a:pt x="11331" y="13976"/>
                    <a:pt x="11284" y="14929"/>
                    <a:pt x="11213" y="15882"/>
                  </a:cubicBezTo>
                  <a:cubicBezTo>
                    <a:pt x="11166" y="16835"/>
                    <a:pt x="11071" y="17153"/>
                    <a:pt x="10977" y="17153"/>
                  </a:cubicBezTo>
                  <a:cubicBezTo>
                    <a:pt x="10930" y="17153"/>
                    <a:pt x="10906" y="17153"/>
                    <a:pt x="10883" y="16835"/>
                  </a:cubicBezTo>
                  <a:cubicBezTo>
                    <a:pt x="10859" y="16835"/>
                    <a:pt x="10812" y="16835"/>
                    <a:pt x="10765" y="16518"/>
                  </a:cubicBezTo>
                  <a:cubicBezTo>
                    <a:pt x="10717" y="16200"/>
                    <a:pt x="10694" y="16200"/>
                    <a:pt x="10670" y="16200"/>
                  </a:cubicBezTo>
                  <a:cubicBezTo>
                    <a:pt x="10647" y="16200"/>
                    <a:pt x="10647" y="16200"/>
                    <a:pt x="10623" y="16200"/>
                  </a:cubicBezTo>
                  <a:cubicBezTo>
                    <a:pt x="10623" y="16518"/>
                    <a:pt x="10623" y="16835"/>
                    <a:pt x="10599" y="17153"/>
                  </a:cubicBezTo>
                  <a:cubicBezTo>
                    <a:pt x="10576" y="17153"/>
                    <a:pt x="10576" y="17153"/>
                    <a:pt x="10576" y="17153"/>
                  </a:cubicBezTo>
                  <a:cubicBezTo>
                    <a:pt x="10576" y="11753"/>
                    <a:pt x="10576" y="11753"/>
                    <a:pt x="10576" y="11753"/>
                  </a:cubicBezTo>
                  <a:cubicBezTo>
                    <a:pt x="10599" y="11753"/>
                    <a:pt x="10599" y="11753"/>
                    <a:pt x="10599" y="11753"/>
                  </a:cubicBezTo>
                  <a:cubicBezTo>
                    <a:pt x="10623" y="12706"/>
                    <a:pt x="10647" y="13659"/>
                    <a:pt x="10670" y="14294"/>
                  </a:cubicBezTo>
                  <a:cubicBezTo>
                    <a:pt x="10694" y="14612"/>
                    <a:pt x="10741" y="15247"/>
                    <a:pt x="10788" y="15565"/>
                  </a:cubicBezTo>
                  <a:cubicBezTo>
                    <a:pt x="10835" y="15882"/>
                    <a:pt x="10883" y="16200"/>
                    <a:pt x="10953" y="16200"/>
                  </a:cubicBezTo>
                  <a:cubicBezTo>
                    <a:pt x="11024" y="16200"/>
                    <a:pt x="11071" y="15882"/>
                    <a:pt x="11119" y="15247"/>
                  </a:cubicBezTo>
                  <a:cubicBezTo>
                    <a:pt x="11166" y="14929"/>
                    <a:pt x="11166" y="14294"/>
                    <a:pt x="11166" y="13659"/>
                  </a:cubicBezTo>
                  <a:cubicBezTo>
                    <a:pt x="11166" y="13024"/>
                    <a:pt x="11166" y="12706"/>
                    <a:pt x="11166" y="12388"/>
                  </a:cubicBezTo>
                  <a:cubicBezTo>
                    <a:pt x="11142" y="12071"/>
                    <a:pt x="11119" y="11753"/>
                    <a:pt x="11071" y="11118"/>
                  </a:cubicBezTo>
                  <a:cubicBezTo>
                    <a:pt x="11071" y="11118"/>
                    <a:pt x="11001" y="10482"/>
                    <a:pt x="10906" y="9847"/>
                  </a:cubicBezTo>
                  <a:cubicBezTo>
                    <a:pt x="10812" y="8894"/>
                    <a:pt x="10741" y="8259"/>
                    <a:pt x="10694" y="7941"/>
                  </a:cubicBezTo>
                  <a:cubicBezTo>
                    <a:pt x="10647" y="7306"/>
                    <a:pt x="10623" y="6988"/>
                    <a:pt x="10599" y="6353"/>
                  </a:cubicBezTo>
                  <a:cubicBezTo>
                    <a:pt x="10576" y="6035"/>
                    <a:pt x="10576" y="5400"/>
                    <a:pt x="10576" y="4765"/>
                  </a:cubicBezTo>
                  <a:cubicBezTo>
                    <a:pt x="10576" y="3494"/>
                    <a:pt x="10599" y="2541"/>
                    <a:pt x="10670" y="1588"/>
                  </a:cubicBezTo>
                  <a:cubicBezTo>
                    <a:pt x="10741" y="953"/>
                    <a:pt x="10812" y="318"/>
                    <a:pt x="10906" y="318"/>
                  </a:cubicBezTo>
                  <a:cubicBezTo>
                    <a:pt x="10953" y="318"/>
                    <a:pt x="11024" y="635"/>
                    <a:pt x="11095" y="953"/>
                  </a:cubicBezTo>
                  <a:cubicBezTo>
                    <a:pt x="11119" y="1271"/>
                    <a:pt x="11142" y="1271"/>
                    <a:pt x="11166" y="1271"/>
                  </a:cubicBezTo>
                  <a:cubicBezTo>
                    <a:pt x="11166" y="1271"/>
                    <a:pt x="11190" y="1271"/>
                    <a:pt x="11190" y="1271"/>
                  </a:cubicBezTo>
                  <a:cubicBezTo>
                    <a:pt x="11213" y="953"/>
                    <a:pt x="11213" y="953"/>
                    <a:pt x="11213" y="318"/>
                  </a:cubicBezTo>
                  <a:cubicBezTo>
                    <a:pt x="11260" y="318"/>
                    <a:pt x="11260" y="318"/>
                    <a:pt x="11260" y="318"/>
                  </a:cubicBezTo>
                  <a:close/>
                  <a:moveTo>
                    <a:pt x="12205" y="12706"/>
                  </a:moveTo>
                  <a:cubicBezTo>
                    <a:pt x="12205" y="13976"/>
                    <a:pt x="12157" y="15247"/>
                    <a:pt x="12087" y="15882"/>
                  </a:cubicBezTo>
                  <a:cubicBezTo>
                    <a:pt x="12039" y="16835"/>
                    <a:pt x="11969" y="17153"/>
                    <a:pt x="11898" y="17153"/>
                  </a:cubicBezTo>
                  <a:cubicBezTo>
                    <a:pt x="11803" y="17153"/>
                    <a:pt x="11732" y="16518"/>
                    <a:pt x="11662" y="15565"/>
                  </a:cubicBezTo>
                  <a:cubicBezTo>
                    <a:pt x="11591" y="14612"/>
                    <a:pt x="11567" y="13024"/>
                    <a:pt x="11567" y="11435"/>
                  </a:cubicBezTo>
                  <a:cubicBezTo>
                    <a:pt x="11567" y="9847"/>
                    <a:pt x="11614" y="8259"/>
                    <a:pt x="11685" y="7306"/>
                  </a:cubicBezTo>
                  <a:cubicBezTo>
                    <a:pt x="11756" y="6035"/>
                    <a:pt x="11827" y="5400"/>
                    <a:pt x="11945" y="5400"/>
                  </a:cubicBezTo>
                  <a:cubicBezTo>
                    <a:pt x="12016" y="5400"/>
                    <a:pt x="12087" y="5718"/>
                    <a:pt x="12134" y="6353"/>
                  </a:cubicBezTo>
                  <a:cubicBezTo>
                    <a:pt x="12181" y="6988"/>
                    <a:pt x="12205" y="7624"/>
                    <a:pt x="12205" y="8259"/>
                  </a:cubicBezTo>
                  <a:cubicBezTo>
                    <a:pt x="12205" y="8576"/>
                    <a:pt x="12205" y="8576"/>
                    <a:pt x="12181" y="8894"/>
                  </a:cubicBezTo>
                  <a:cubicBezTo>
                    <a:pt x="12181" y="9212"/>
                    <a:pt x="12157" y="9212"/>
                    <a:pt x="12134" y="9212"/>
                  </a:cubicBezTo>
                  <a:cubicBezTo>
                    <a:pt x="12087" y="9212"/>
                    <a:pt x="12063" y="9212"/>
                    <a:pt x="12063" y="8576"/>
                  </a:cubicBezTo>
                  <a:cubicBezTo>
                    <a:pt x="12039" y="8576"/>
                    <a:pt x="12039" y="8259"/>
                    <a:pt x="12039" y="7941"/>
                  </a:cubicBezTo>
                  <a:cubicBezTo>
                    <a:pt x="12039" y="7306"/>
                    <a:pt x="12016" y="6988"/>
                    <a:pt x="11992" y="6671"/>
                  </a:cubicBezTo>
                  <a:cubicBezTo>
                    <a:pt x="11969" y="6671"/>
                    <a:pt x="11945" y="6353"/>
                    <a:pt x="11921" y="6353"/>
                  </a:cubicBezTo>
                  <a:cubicBezTo>
                    <a:pt x="11850" y="6353"/>
                    <a:pt x="11803" y="6671"/>
                    <a:pt x="11780" y="7306"/>
                  </a:cubicBezTo>
                  <a:cubicBezTo>
                    <a:pt x="11732" y="7941"/>
                    <a:pt x="11709" y="9212"/>
                    <a:pt x="11709" y="10482"/>
                  </a:cubicBezTo>
                  <a:cubicBezTo>
                    <a:pt x="11709" y="11753"/>
                    <a:pt x="11732" y="12706"/>
                    <a:pt x="11780" y="13659"/>
                  </a:cubicBezTo>
                  <a:cubicBezTo>
                    <a:pt x="11827" y="14929"/>
                    <a:pt x="11874" y="15247"/>
                    <a:pt x="11969" y="15247"/>
                  </a:cubicBezTo>
                  <a:cubicBezTo>
                    <a:pt x="12016" y="15247"/>
                    <a:pt x="12063" y="14929"/>
                    <a:pt x="12110" y="14612"/>
                  </a:cubicBezTo>
                  <a:cubicBezTo>
                    <a:pt x="12134" y="14294"/>
                    <a:pt x="12157" y="13659"/>
                    <a:pt x="12205" y="12706"/>
                  </a:cubicBezTo>
                  <a:cubicBezTo>
                    <a:pt x="12205" y="12706"/>
                    <a:pt x="12205" y="12706"/>
                    <a:pt x="12205" y="12706"/>
                  </a:cubicBezTo>
                  <a:close/>
                  <a:moveTo>
                    <a:pt x="12606" y="0"/>
                  </a:moveTo>
                  <a:cubicBezTo>
                    <a:pt x="12630" y="0"/>
                    <a:pt x="12653" y="0"/>
                    <a:pt x="12677" y="318"/>
                  </a:cubicBezTo>
                  <a:cubicBezTo>
                    <a:pt x="12677" y="635"/>
                    <a:pt x="12700" y="953"/>
                    <a:pt x="12700" y="1271"/>
                  </a:cubicBezTo>
                  <a:cubicBezTo>
                    <a:pt x="12700" y="1588"/>
                    <a:pt x="12677" y="1906"/>
                    <a:pt x="12677" y="2224"/>
                  </a:cubicBezTo>
                  <a:cubicBezTo>
                    <a:pt x="12653" y="2224"/>
                    <a:pt x="12630" y="2541"/>
                    <a:pt x="12606" y="2541"/>
                  </a:cubicBezTo>
                  <a:cubicBezTo>
                    <a:pt x="12582" y="2541"/>
                    <a:pt x="12559" y="2224"/>
                    <a:pt x="12559" y="2224"/>
                  </a:cubicBezTo>
                  <a:cubicBezTo>
                    <a:pt x="12535" y="1906"/>
                    <a:pt x="12535" y="1588"/>
                    <a:pt x="12535" y="1271"/>
                  </a:cubicBezTo>
                  <a:cubicBezTo>
                    <a:pt x="12535" y="953"/>
                    <a:pt x="12535" y="635"/>
                    <a:pt x="12559" y="318"/>
                  </a:cubicBezTo>
                  <a:cubicBezTo>
                    <a:pt x="12559" y="0"/>
                    <a:pt x="12582" y="0"/>
                    <a:pt x="12606" y="0"/>
                  </a:cubicBezTo>
                  <a:close/>
                  <a:moveTo>
                    <a:pt x="12677" y="5718"/>
                  </a:moveTo>
                  <a:cubicBezTo>
                    <a:pt x="12677" y="14294"/>
                    <a:pt x="12677" y="14294"/>
                    <a:pt x="12677" y="14294"/>
                  </a:cubicBezTo>
                  <a:cubicBezTo>
                    <a:pt x="12677" y="14929"/>
                    <a:pt x="12677" y="15565"/>
                    <a:pt x="12677" y="15565"/>
                  </a:cubicBezTo>
                  <a:cubicBezTo>
                    <a:pt x="12700" y="15882"/>
                    <a:pt x="12700" y="16200"/>
                    <a:pt x="12724" y="16200"/>
                  </a:cubicBezTo>
                  <a:cubicBezTo>
                    <a:pt x="12724" y="16200"/>
                    <a:pt x="12748" y="16200"/>
                    <a:pt x="12795" y="16200"/>
                  </a:cubicBezTo>
                  <a:cubicBezTo>
                    <a:pt x="12795" y="16835"/>
                    <a:pt x="12795" y="16835"/>
                    <a:pt x="12795" y="16835"/>
                  </a:cubicBezTo>
                  <a:cubicBezTo>
                    <a:pt x="12417" y="16835"/>
                    <a:pt x="12417" y="16835"/>
                    <a:pt x="12417" y="16835"/>
                  </a:cubicBezTo>
                  <a:cubicBezTo>
                    <a:pt x="12417" y="16200"/>
                    <a:pt x="12417" y="16200"/>
                    <a:pt x="12417" y="16200"/>
                  </a:cubicBezTo>
                  <a:cubicBezTo>
                    <a:pt x="12441" y="16200"/>
                    <a:pt x="12488" y="16200"/>
                    <a:pt x="12488" y="16200"/>
                  </a:cubicBezTo>
                  <a:cubicBezTo>
                    <a:pt x="12488" y="16200"/>
                    <a:pt x="12511" y="15882"/>
                    <a:pt x="12511" y="15565"/>
                  </a:cubicBezTo>
                  <a:cubicBezTo>
                    <a:pt x="12535" y="15565"/>
                    <a:pt x="12535" y="14929"/>
                    <a:pt x="12535" y="14294"/>
                  </a:cubicBezTo>
                  <a:cubicBezTo>
                    <a:pt x="12535" y="10165"/>
                    <a:pt x="12535" y="10165"/>
                    <a:pt x="12535" y="10165"/>
                  </a:cubicBezTo>
                  <a:cubicBezTo>
                    <a:pt x="12535" y="8894"/>
                    <a:pt x="12535" y="8259"/>
                    <a:pt x="12511" y="7941"/>
                  </a:cubicBezTo>
                  <a:cubicBezTo>
                    <a:pt x="12511" y="7624"/>
                    <a:pt x="12511" y="7306"/>
                    <a:pt x="12488" y="7306"/>
                  </a:cubicBezTo>
                  <a:cubicBezTo>
                    <a:pt x="12488" y="7306"/>
                    <a:pt x="12488" y="7306"/>
                    <a:pt x="12464" y="7306"/>
                  </a:cubicBezTo>
                  <a:cubicBezTo>
                    <a:pt x="12441" y="7306"/>
                    <a:pt x="12417" y="7306"/>
                    <a:pt x="12393" y="7306"/>
                  </a:cubicBezTo>
                  <a:cubicBezTo>
                    <a:pt x="12393" y="6988"/>
                    <a:pt x="12393" y="6988"/>
                    <a:pt x="12393" y="6988"/>
                  </a:cubicBezTo>
                  <a:cubicBezTo>
                    <a:pt x="12630" y="5718"/>
                    <a:pt x="12630" y="5718"/>
                    <a:pt x="12630" y="5718"/>
                  </a:cubicBezTo>
                  <a:cubicBezTo>
                    <a:pt x="12677" y="5718"/>
                    <a:pt x="12677" y="5718"/>
                    <a:pt x="12677" y="5718"/>
                  </a:cubicBezTo>
                  <a:close/>
                  <a:moveTo>
                    <a:pt x="13102" y="9847"/>
                  </a:moveTo>
                  <a:cubicBezTo>
                    <a:pt x="13102" y="11753"/>
                    <a:pt x="13149" y="12706"/>
                    <a:pt x="13196" y="13659"/>
                  </a:cubicBezTo>
                  <a:cubicBezTo>
                    <a:pt x="13243" y="14612"/>
                    <a:pt x="13314" y="15247"/>
                    <a:pt x="13385" y="15247"/>
                  </a:cubicBezTo>
                  <a:cubicBezTo>
                    <a:pt x="13432" y="15247"/>
                    <a:pt x="13479" y="14929"/>
                    <a:pt x="13527" y="14612"/>
                  </a:cubicBezTo>
                  <a:cubicBezTo>
                    <a:pt x="13574" y="14294"/>
                    <a:pt x="13597" y="13659"/>
                    <a:pt x="13621" y="12388"/>
                  </a:cubicBezTo>
                  <a:cubicBezTo>
                    <a:pt x="13645" y="12706"/>
                    <a:pt x="13645" y="12706"/>
                    <a:pt x="13645" y="12706"/>
                  </a:cubicBezTo>
                  <a:cubicBezTo>
                    <a:pt x="13645" y="13659"/>
                    <a:pt x="13597" y="14929"/>
                    <a:pt x="13550" y="15565"/>
                  </a:cubicBezTo>
                  <a:cubicBezTo>
                    <a:pt x="13479" y="16518"/>
                    <a:pt x="13409" y="16835"/>
                    <a:pt x="13338" y="16835"/>
                  </a:cubicBezTo>
                  <a:cubicBezTo>
                    <a:pt x="13243" y="16835"/>
                    <a:pt x="13149" y="16518"/>
                    <a:pt x="13102" y="15565"/>
                  </a:cubicBezTo>
                  <a:cubicBezTo>
                    <a:pt x="13031" y="14294"/>
                    <a:pt x="13007" y="13024"/>
                    <a:pt x="13007" y="11435"/>
                  </a:cubicBezTo>
                  <a:cubicBezTo>
                    <a:pt x="13007" y="9529"/>
                    <a:pt x="13031" y="7941"/>
                    <a:pt x="13102" y="6988"/>
                  </a:cubicBezTo>
                  <a:cubicBezTo>
                    <a:pt x="13172" y="6035"/>
                    <a:pt x="13243" y="5400"/>
                    <a:pt x="13361" y="5400"/>
                  </a:cubicBezTo>
                  <a:cubicBezTo>
                    <a:pt x="13432" y="5400"/>
                    <a:pt x="13527" y="6035"/>
                    <a:pt x="13574" y="6671"/>
                  </a:cubicBezTo>
                  <a:cubicBezTo>
                    <a:pt x="13621" y="7306"/>
                    <a:pt x="13668" y="8576"/>
                    <a:pt x="13668" y="9847"/>
                  </a:cubicBezTo>
                  <a:cubicBezTo>
                    <a:pt x="13102" y="9847"/>
                    <a:pt x="13102" y="9847"/>
                    <a:pt x="13102" y="9847"/>
                  </a:cubicBezTo>
                  <a:close/>
                  <a:moveTo>
                    <a:pt x="13102" y="9212"/>
                  </a:moveTo>
                  <a:cubicBezTo>
                    <a:pt x="13479" y="9212"/>
                    <a:pt x="13479" y="9212"/>
                    <a:pt x="13479" y="9212"/>
                  </a:cubicBezTo>
                  <a:cubicBezTo>
                    <a:pt x="13479" y="8576"/>
                    <a:pt x="13456" y="8259"/>
                    <a:pt x="13456" y="7941"/>
                  </a:cubicBezTo>
                  <a:cubicBezTo>
                    <a:pt x="13432" y="7624"/>
                    <a:pt x="13409" y="7306"/>
                    <a:pt x="13385" y="6988"/>
                  </a:cubicBezTo>
                  <a:cubicBezTo>
                    <a:pt x="13361" y="6671"/>
                    <a:pt x="13338" y="6671"/>
                    <a:pt x="13290" y="6671"/>
                  </a:cubicBezTo>
                  <a:cubicBezTo>
                    <a:pt x="13243" y="6671"/>
                    <a:pt x="13220" y="6671"/>
                    <a:pt x="13172" y="7306"/>
                  </a:cubicBezTo>
                  <a:cubicBezTo>
                    <a:pt x="13149" y="7624"/>
                    <a:pt x="13102" y="8576"/>
                    <a:pt x="13102" y="9212"/>
                  </a:cubicBezTo>
                  <a:close/>
                  <a:moveTo>
                    <a:pt x="14046" y="7941"/>
                  </a:moveTo>
                  <a:cubicBezTo>
                    <a:pt x="14140" y="6353"/>
                    <a:pt x="14235" y="5718"/>
                    <a:pt x="14306" y="5718"/>
                  </a:cubicBezTo>
                  <a:cubicBezTo>
                    <a:pt x="14353" y="5718"/>
                    <a:pt x="14376" y="5718"/>
                    <a:pt x="14424" y="6035"/>
                  </a:cubicBezTo>
                  <a:cubicBezTo>
                    <a:pt x="14447" y="6353"/>
                    <a:pt x="14471" y="6671"/>
                    <a:pt x="14494" y="7306"/>
                  </a:cubicBezTo>
                  <a:cubicBezTo>
                    <a:pt x="14518" y="7941"/>
                    <a:pt x="14518" y="8576"/>
                    <a:pt x="14518" y="9529"/>
                  </a:cubicBezTo>
                  <a:cubicBezTo>
                    <a:pt x="14518" y="14294"/>
                    <a:pt x="14518" y="14294"/>
                    <a:pt x="14518" y="14294"/>
                  </a:cubicBezTo>
                  <a:cubicBezTo>
                    <a:pt x="14518" y="14929"/>
                    <a:pt x="14518" y="15247"/>
                    <a:pt x="14518" y="15565"/>
                  </a:cubicBezTo>
                  <a:cubicBezTo>
                    <a:pt x="14542" y="15882"/>
                    <a:pt x="14542" y="15882"/>
                    <a:pt x="14565" y="16200"/>
                  </a:cubicBezTo>
                  <a:cubicBezTo>
                    <a:pt x="14565" y="16200"/>
                    <a:pt x="14589" y="16200"/>
                    <a:pt x="14636" y="16200"/>
                  </a:cubicBezTo>
                  <a:cubicBezTo>
                    <a:pt x="14636" y="16518"/>
                    <a:pt x="14636" y="16518"/>
                    <a:pt x="14636" y="16518"/>
                  </a:cubicBezTo>
                  <a:cubicBezTo>
                    <a:pt x="14258" y="16518"/>
                    <a:pt x="14258" y="16518"/>
                    <a:pt x="14258" y="16518"/>
                  </a:cubicBezTo>
                  <a:cubicBezTo>
                    <a:pt x="14258" y="16200"/>
                    <a:pt x="14258" y="16200"/>
                    <a:pt x="14258" y="16200"/>
                  </a:cubicBezTo>
                  <a:cubicBezTo>
                    <a:pt x="14282" y="16200"/>
                    <a:pt x="14282" y="16200"/>
                    <a:pt x="14282" y="16200"/>
                  </a:cubicBezTo>
                  <a:cubicBezTo>
                    <a:pt x="14306" y="16200"/>
                    <a:pt x="14329" y="16200"/>
                    <a:pt x="14353" y="15882"/>
                  </a:cubicBezTo>
                  <a:cubicBezTo>
                    <a:pt x="14376" y="15882"/>
                    <a:pt x="14376" y="15565"/>
                    <a:pt x="14376" y="15247"/>
                  </a:cubicBezTo>
                  <a:cubicBezTo>
                    <a:pt x="14376" y="15247"/>
                    <a:pt x="14376" y="14929"/>
                    <a:pt x="14376" y="14294"/>
                  </a:cubicBezTo>
                  <a:cubicBezTo>
                    <a:pt x="14376" y="9847"/>
                    <a:pt x="14376" y="9847"/>
                    <a:pt x="14376" y="9847"/>
                  </a:cubicBezTo>
                  <a:cubicBezTo>
                    <a:pt x="14376" y="8576"/>
                    <a:pt x="14376" y="7941"/>
                    <a:pt x="14353" y="7624"/>
                  </a:cubicBezTo>
                  <a:cubicBezTo>
                    <a:pt x="14329" y="7306"/>
                    <a:pt x="14306" y="6988"/>
                    <a:pt x="14258" y="6988"/>
                  </a:cubicBezTo>
                  <a:cubicBezTo>
                    <a:pt x="14188" y="6988"/>
                    <a:pt x="14117" y="7306"/>
                    <a:pt x="14046" y="8576"/>
                  </a:cubicBezTo>
                  <a:cubicBezTo>
                    <a:pt x="14046" y="14294"/>
                    <a:pt x="14046" y="14294"/>
                    <a:pt x="14046" y="14294"/>
                  </a:cubicBezTo>
                  <a:cubicBezTo>
                    <a:pt x="14046" y="14929"/>
                    <a:pt x="14046" y="15247"/>
                    <a:pt x="14070" y="15565"/>
                  </a:cubicBezTo>
                  <a:cubicBezTo>
                    <a:pt x="14070" y="15882"/>
                    <a:pt x="14093" y="15882"/>
                    <a:pt x="14093" y="16200"/>
                  </a:cubicBezTo>
                  <a:cubicBezTo>
                    <a:pt x="14093" y="16200"/>
                    <a:pt x="14140" y="16200"/>
                    <a:pt x="14188" y="16200"/>
                  </a:cubicBezTo>
                  <a:cubicBezTo>
                    <a:pt x="14188" y="16518"/>
                    <a:pt x="14188" y="16518"/>
                    <a:pt x="14188" y="16518"/>
                  </a:cubicBezTo>
                  <a:cubicBezTo>
                    <a:pt x="13810" y="16518"/>
                    <a:pt x="13810" y="16518"/>
                    <a:pt x="13810" y="16518"/>
                  </a:cubicBezTo>
                  <a:cubicBezTo>
                    <a:pt x="13810" y="16200"/>
                    <a:pt x="13810" y="16200"/>
                    <a:pt x="13810" y="16200"/>
                  </a:cubicBezTo>
                  <a:cubicBezTo>
                    <a:pt x="13810" y="16200"/>
                    <a:pt x="13810" y="16200"/>
                    <a:pt x="13810" y="16200"/>
                  </a:cubicBezTo>
                  <a:cubicBezTo>
                    <a:pt x="13857" y="16200"/>
                    <a:pt x="13881" y="16200"/>
                    <a:pt x="13904" y="15882"/>
                  </a:cubicBezTo>
                  <a:cubicBezTo>
                    <a:pt x="13904" y="15565"/>
                    <a:pt x="13904" y="14929"/>
                    <a:pt x="13904" y="14294"/>
                  </a:cubicBezTo>
                  <a:cubicBezTo>
                    <a:pt x="13904" y="10165"/>
                    <a:pt x="13904" y="10165"/>
                    <a:pt x="13904" y="10165"/>
                  </a:cubicBezTo>
                  <a:cubicBezTo>
                    <a:pt x="13904" y="8894"/>
                    <a:pt x="13904" y="7941"/>
                    <a:pt x="13904" y="7624"/>
                  </a:cubicBezTo>
                  <a:cubicBezTo>
                    <a:pt x="13904" y="7306"/>
                    <a:pt x="13904" y="7306"/>
                    <a:pt x="13881" y="6988"/>
                  </a:cubicBezTo>
                  <a:cubicBezTo>
                    <a:pt x="13881" y="6988"/>
                    <a:pt x="13857" y="6988"/>
                    <a:pt x="13857" y="6988"/>
                  </a:cubicBezTo>
                  <a:cubicBezTo>
                    <a:pt x="13833" y="6988"/>
                    <a:pt x="13810" y="6988"/>
                    <a:pt x="13786" y="6988"/>
                  </a:cubicBezTo>
                  <a:cubicBezTo>
                    <a:pt x="13786" y="6671"/>
                    <a:pt x="13786" y="6671"/>
                    <a:pt x="13786" y="6671"/>
                  </a:cubicBezTo>
                  <a:cubicBezTo>
                    <a:pt x="14022" y="5400"/>
                    <a:pt x="14022" y="5400"/>
                    <a:pt x="14022" y="5400"/>
                  </a:cubicBezTo>
                  <a:cubicBezTo>
                    <a:pt x="14046" y="5400"/>
                    <a:pt x="14046" y="5400"/>
                    <a:pt x="14046" y="5400"/>
                  </a:cubicBezTo>
                  <a:cubicBezTo>
                    <a:pt x="14046" y="7941"/>
                    <a:pt x="14046" y="7941"/>
                    <a:pt x="14046" y="7941"/>
                  </a:cubicBezTo>
                  <a:close/>
                  <a:moveTo>
                    <a:pt x="15439" y="12706"/>
                  </a:moveTo>
                  <a:cubicBezTo>
                    <a:pt x="15415" y="13976"/>
                    <a:pt x="15368" y="15247"/>
                    <a:pt x="15321" y="15882"/>
                  </a:cubicBezTo>
                  <a:cubicBezTo>
                    <a:pt x="15250" y="16835"/>
                    <a:pt x="15179" y="17153"/>
                    <a:pt x="15108" y="17153"/>
                  </a:cubicBezTo>
                  <a:cubicBezTo>
                    <a:pt x="15037" y="17153"/>
                    <a:pt x="14943" y="16518"/>
                    <a:pt x="14896" y="15565"/>
                  </a:cubicBezTo>
                  <a:cubicBezTo>
                    <a:pt x="14825" y="14612"/>
                    <a:pt x="14801" y="13024"/>
                    <a:pt x="14801" y="11435"/>
                  </a:cubicBezTo>
                  <a:cubicBezTo>
                    <a:pt x="14801" y="9847"/>
                    <a:pt x="14825" y="8259"/>
                    <a:pt x="14896" y="7306"/>
                  </a:cubicBezTo>
                  <a:cubicBezTo>
                    <a:pt x="14967" y="6035"/>
                    <a:pt x="15061" y="5400"/>
                    <a:pt x="15155" y="5400"/>
                  </a:cubicBezTo>
                  <a:cubicBezTo>
                    <a:pt x="15226" y="5400"/>
                    <a:pt x="15297" y="5718"/>
                    <a:pt x="15344" y="6353"/>
                  </a:cubicBezTo>
                  <a:cubicBezTo>
                    <a:pt x="15391" y="6988"/>
                    <a:pt x="15415" y="7624"/>
                    <a:pt x="15415" y="8259"/>
                  </a:cubicBezTo>
                  <a:cubicBezTo>
                    <a:pt x="15415" y="8576"/>
                    <a:pt x="15415" y="8576"/>
                    <a:pt x="15415" y="8894"/>
                  </a:cubicBezTo>
                  <a:cubicBezTo>
                    <a:pt x="15391" y="9212"/>
                    <a:pt x="15368" y="9212"/>
                    <a:pt x="15344" y="9212"/>
                  </a:cubicBezTo>
                  <a:cubicBezTo>
                    <a:pt x="15321" y="9212"/>
                    <a:pt x="15297" y="9212"/>
                    <a:pt x="15273" y="8576"/>
                  </a:cubicBezTo>
                  <a:cubicBezTo>
                    <a:pt x="15273" y="8576"/>
                    <a:pt x="15250" y="8259"/>
                    <a:pt x="15250" y="7941"/>
                  </a:cubicBezTo>
                  <a:cubicBezTo>
                    <a:pt x="15250" y="7306"/>
                    <a:pt x="15226" y="6988"/>
                    <a:pt x="15226" y="6671"/>
                  </a:cubicBezTo>
                  <a:cubicBezTo>
                    <a:pt x="15203" y="6671"/>
                    <a:pt x="15179" y="6353"/>
                    <a:pt x="15132" y="6353"/>
                  </a:cubicBezTo>
                  <a:cubicBezTo>
                    <a:pt x="15085" y="6353"/>
                    <a:pt x="15037" y="6671"/>
                    <a:pt x="14990" y="7306"/>
                  </a:cubicBezTo>
                  <a:cubicBezTo>
                    <a:pt x="14943" y="7941"/>
                    <a:pt x="14943" y="9212"/>
                    <a:pt x="14943" y="10482"/>
                  </a:cubicBezTo>
                  <a:cubicBezTo>
                    <a:pt x="14943" y="11753"/>
                    <a:pt x="14943" y="12706"/>
                    <a:pt x="14990" y="13659"/>
                  </a:cubicBezTo>
                  <a:cubicBezTo>
                    <a:pt x="15037" y="14929"/>
                    <a:pt x="15108" y="15247"/>
                    <a:pt x="15179" y="15247"/>
                  </a:cubicBezTo>
                  <a:cubicBezTo>
                    <a:pt x="15226" y="15247"/>
                    <a:pt x="15273" y="14929"/>
                    <a:pt x="15321" y="14612"/>
                  </a:cubicBezTo>
                  <a:cubicBezTo>
                    <a:pt x="15368" y="14294"/>
                    <a:pt x="15391" y="13659"/>
                    <a:pt x="15439" y="12706"/>
                  </a:cubicBezTo>
                  <a:cubicBezTo>
                    <a:pt x="15439" y="12706"/>
                    <a:pt x="15439" y="12706"/>
                    <a:pt x="15439" y="12706"/>
                  </a:cubicBezTo>
                  <a:close/>
                  <a:moveTo>
                    <a:pt x="15769" y="9847"/>
                  </a:moveTo>
                  <a:cubicBezTo>
                    <a:pt x="15769" y="11753"/>
                    <a:pt x="15793" y="12706"/>
                    <a:pt x="15840" y="13659"/>
                  </a:cubicBezTo>
                  <a:cubicBezTo>
                    <a:pt x="15911" y="14612"/>
                    <a:pt x="15982" y="15247"/>
                    <a:pt x="16052" y="15247"/>
                  </a:cubicBezTo>
                  <a:cubicBezTo>
                    <a:pt x="16100" y="15247"/>
                    <a:pt x="16147" y="14929"/>
                    <a:pt x="16170" y="14612"/>
                  </a:cubicBezTo>
                  <a:cubicBezTo>
                    <a:pt x="16218" y="14294"/>
                    <a:pt x="16241" y="13659"/>
                    <a:pt x="16265" y="12388"/>
                  </a:cubicBezTo>
                  <a:cubicBezTo>
                    <a:pt x="16312" y="12706"/>
                    <a:pt x="16312" y="12706"/>
                    <a:pt x="16312" y="12706"/>
                  </a:cubicBezTo>
                  <a:cubicBezTo>
                    <a:pt x="16289" y="13659"/>
                    <a:pt x="16265" y="14929"/>
                    <a:pt x="16194" y="15565"/>
                  </a:cubicBezTo>
                  <a:cubicBezTo>
                    <a:pt x="16147" y="16518"/>
                    <a:pt x="16076" y="16835"/>
                    <a:pt x="15982" y="16835"/>
                  </a:cubicBezTo>
                  <a:cubicBezTo>
                    <a:pt x="15887" y="16835"/>
                    <a:pt x="15816" y="16518"/>
                    <a:pt x="15746" y="15565"/>
                  </a:cubicBezTo>
                  <a:cubicBezTo>
                    <a:pt x="15675" y="14294"/>
                    <a:pt x="15651" y="13024"/>
                    <a:pt x="15651" y="11435"/>
                  </a:cubicBezTo>
                  <a:cubicBezTo>
                    <a:pt x="15651" y="9529"/>
                    <a:pt x="15698" y="7941"/>
                    <a:pt x="15746" y="6988"/>
                  </a:cubicBezTo>
                  <a:cubicBezTo>
                    <a:pt x="15816" y="6035"/>
                    <a:pt x="15911" y="5400"/>
                    <a:pt x="16005" y="5400"/>
                  </a:cubicBezTo>
                  <a:cubicBezTo>
                    <a:pt x="16100" y="5400"/>
                    <a:pt x="16170" y="6035"/>
                    <a:pt x="16218" y="6671"/>
                  </a:cubicBezTo>
                  <a:cubicBezTo>
                    <a:pt x="16289" y="7306"/>
                    <a:pt x="16312" y="8576"/>
                    <a:pt x="16312" y="9847"/>
                  </a:cubicBezTo>
                  <a:cubicBezTo>
                    <a:pt x="15769" y="9847"/>
                    <a:pt x="15769" y="9847"/>
                    <a:pt x="15769" y="9847"/>
                  </a:cubicBezTo>
                  <a:close/>
                  <a:moveTo>
                    <a:pt x="15769" y="9212"/>
                  </a:moveTo>
                  <a:cubicBezTo>
                    <a:pt x="16123" y="9212"/>
                    <a:pt x="16123" y="9212"/>
                    <a:pt x="16123" y="9212"/>
                  </a:cubicBezTo>
                  <a:cubicBezTo>
                    <a:pt x="16123" y="8576"/>
                    <a:pt x="16123" y="8259"/>
                    <a:pt x="16100" y="7941"/>
                  </a:cubicBezTo>
                  <a:cubicBezTo>
                    <a:pt x="16100" y="7624"/>
                    <a:pt x="16076" y="7306"/>
                    <a:pt x="16029" y="6988"/>
                  </a:cubicBezTo>
                  <a:cubicBezTo>
                    <a:pt x="16005" y="6671"/>
                    <a:pt x="15982" y="6671"/>
                    <a:pt x="15958" y="6671"/>
                  </a:cubicBezTo>
                  <a:cubicBezTo>
                    <a:pt x="15911" y="6671"/>
                    <a:pt x="15864" y="6671"/>
                    <a:pt x="15840" y="7306"/>
                  </a:cubicBezTo>
                  <a:cubicBezTo>
                    <a:pt x="15793" y="7624"/>
                    <a:pt x="15769" y="8576"/>
                    <a:pt x="15769" y="9212"/>
                  </a:cubicBezTo>
                  <a:close/>
                  <a:moveTo>
                    <a:pt x="17256" y="15247"/>
                  </a:moveTo>
                  <a:cubicBezTo>
                    <a:pt x="17186" y="16200"/>
                    <a:pt x="17138" y="16518"/>
                    <a:pt x="17115" y="16835"/>
                  </a:cubicBezTo>
                  <a:cubicBezTo>
                    <a:pt x="17091" y="16835"/>
                    <a:pt x="17044" y="16835"/>
                    <a:pt x="17020" y="16835"/>
                  </a:cubicBezTo>
                  <a:cubicBezTo>
                    <a:pt x="16973" y="16835"/>
                    <a:pt x="16926" y="16835"/>
                    <a:pt x="16879" y="16200"/>
                  </a:cubicBezTo>
                  <a:cubicBezTo>
                    <a:pt x="16855" y="15565"/>
                    <a:pt x="16831" y="14929"/>
                    <a:pt x="16831" y="14294"/>
                  </a:cubicBezTo>
                  <a:cubicBezTo>
                    <a:pt x="16831" y="13659"/>
                    <a:pt x="16855" y="13024"/>
                    <a:pt x="16879" y="12706"/>
                  </a:cubicBezTo>
                  <a:cubicBezTo>
                    <a:pt x="16879" y="12388"/>
                    <a:pt x="16926" y="11753"/>
                    <a:pt x="16997" y="11118"/>
                  </a:cubicBezTo>
                  <a:cubicBezTo>
                    <a:pt x="17044" y="10800"/>
                    <a:pt x="17138" y="10165"/>
                    <a:pt x="17280" y="9529"/>
                  </a:cubicBezTo>
                  <a:cubicBezTo>
                    <a:pt x="17280" y="9212"/>
                    <a:pt x="17280" y="9212"/>
                    <a:pt x="17280" y="9212"/>
                  </a:cubicBezTo>
                  <a:cubicBezTo>
                    <a:pt x="17280" y="7941"/>
                    <a:pt x="17256" y="7306"/>
                    <a:pt x="17233" y="6988"/>
                  </a:cubicBezTo>
                  <a:cubicBezTo>
                    <a:pt x="17209" y="6671"/>
                    <a:pt x="17186" y="6353"/>
                    <a:pt x="17138" y="6353"/>
                  </a:cubicBezTo>
                  <a:cubicBezTo>
                    <a:pt x="17091" y="6353"/>
                    <a:pt x="17068" y="6353"/>
                    <a:pt x="17044" y="6671"/>
                  </a:cubicBezTo>
                  <a:cubicBezTo>
                    <a:pt x="17020" y="6988"/>
                    <a:pt x="17020" y="7306"/>
                    <a:pt x="17020" y="7624"/>
                  </a:cubicBezTo>
                  <a:cubicBezTo>
                    <a:pt x="17020" y="8259"/>
                    <a:pt x="17020" y="8259"/>
                    <a:pt x="17020" y="8259"/>
                  </a:cubicBezTo>
                  <a:cubicBezTo>
                    <a:pt x="17020" y="8576"/>
                    <a:pt x="17020" y="8894"/>
                    <a:pt x="16997" y="9212"/>
                  </a:cubicBezTo>
                  <a:cubicBezTo>
                    <a:pt x="16997" y="9212"/>
                    <a:pt x="16973" y="9212"/>
                    <a:pt x="16950" y="9212"/>
                  </a:cubicBezTo>
                  <a:cubicBezTo>
                    <a:pt x="16926" y="9212"/>
                    <a:pt x="16926" y="9212"/>
                    <a:pt x="16902" y="9212"/>
                  </a:cubicBezTo>
                  <a:cubicBezTo>
                    <a:pt x="16902" y="8894"/>
                    <a:pt x="16879" y="8576"/>
                    <a:pt x="16879" y="8259"/>
                  </a:cubicBezTo>
                  <a:cubicBezTo>
                    <a:pt x="16879" y="7624"/>
                    <a:pt x="16926" y="6988"/>
                    <a:pt x="16973" y="6353"/>
                  </a:cubicBezTo>
                  <a:cubicBezTo>
                    <a:pt x="17020" y="5718"/>
                    <a:pt x="17091" y="5400"/>
                    <a:pt x="17162" y="5400"/>
                  </a:cubicBezTo>
                  <a:cubicBezTo>
                    <a:pt x="17233" y="5400"/>
                    <a:pt x="17304" y="5400"/>
                    <a:pt x="17351" y="6035"/>
                  </a:cubicBezTo>
                  <a:cubicBezTo>
                    <a:pt x="17374" y="6035"/>
                    <a:pt x="17398" y="6671"/>
                    <a:pt x="17422" y="6988"/>
                  </a:cubicBezTo>
                  <a:cubicBezTo>
                    <a:pt x="17422" y="7306"/>
                    <a:pt x="17445" y="7941"/>
                    <a:pt x="17445" y="9212"/>
                  </a:cubicBezTo>
                  <a:cubicBezTo>
                    <a:pt x="17445" y="12706"/>
                    <a:pt x="17445" y="12706"/>
                    <a:pt x="17445" y="12706"/>
                  </a:cubicBezTo>
                  <a:cubicBezTo>
                    <a:pt x="17445" y="13659"/>
                    <a:pt x="17445" y="14294"/>
                    <a:pt x="17445" y="14612"/>
                  </a:cubicBezTo>
                  <a:cubicBezTo>
                    <a:pt x="17445" y="14929"/>
                    <a:pt x="17445" y="14929"/>
                    <a:pt x="17445" y="15247"/>
                  </a:cubicBezTo>
                  <a:cubicBezTo>
                    <a:pt x="17445" y="15247"/>
                    <a:pt x="17445" y="15247"/>
                    <a:pt x="17469" y="15247"/>
                  </a:cubicBezTo>
                  <a:cubicBezTo>
                    <a:pt x="17469" y="15247"/>
                    <a:pt x="17492" y="15247"/>
                    <a:pt x="17492" y="15247"/>
                  </a:cubicBezTo>
                  <a:cubicBezTo>
                    <a:pt x="17492" y="14929"/>
                    <a:pt x="17540" y="14929"/>
                    <a:pt x="17563" y="14294"/>
                  </a:cubicBezTo>
                  <a:cubicBezTo>
                    <a:pt x="17563" y="14929"/>
                    <a:pt x="17563" y="14929"/>
                    <a:pt x="17563" y="14929"/>
                  </a:cubicBezTo>
                  <a:cubicBezTo>
                    <a:pt x="17492" y="16200"/>
                    <a:pt x="17445" y="16835"/>
                    <a:pt x="17374" y="16835"/>
                  </a:cubicBezTo>
                  <a:cubicBezTo>
                    <a:pt x="17351" y="16835"/>
                    <a:pt x="17327" y="16518"/>
                    <a:pt x="17304" y="16200"/>
                  </a:cubicBezTo>
                  <a:cubicBezTo>
                    <a:pt x="17280" y="16200"/>
                    <a:pt x="17256" y="15882"/>
                    <a:pt x="17256" y="15247"/>
                  </a:cubicBezTo>
                  <a:close/>
                  <a:moveTo>
                    <a:pt x="17256" y="14294"/>
                  </a:moveTo>
                  <a:cubicBezTo>
                    <a:pt x="17256" y="10482"/>
                    <a:pt x="17256" y="10482"/>
                    <a:pt x="17256" y="10482"/>
                  </a:cubicBezTo>
                  <a:cubicBezTo>
                    <a:pt x="17186" y="10800"/>
                    <a:pt x="17115" y="11118"/>
                    <a:pt x="17115" y="11435"/>
                  </a:cubicBezTo>
                  <a:cubicBezTo>
                    <a:pt x="17068" y="11753"/>
                    <a:pt x="17020" y="12071"/>
                    <a:pt x="17020" y="12388"/>
                  </a:cubicBezTo>
                  <a:cubicBezTo>
                    <a:pt x="16997" y="13024"/>
                    <a:pt x="16973" y="13341"/>
                    <a:pt x="16973" y="13659"/>
                  </a:cubicBezTo>
                  <a:cubicBezTo>
                    <a:pt x="16973" y="14294"/>
                    <a:pt x="16997" y="14929"/>
                    <a:pt x="17020" y="15247"/>
                  </a:cubicBezTo>
                  <a:cubicBezTo>
                    <a:pt x="17044" y="15565"/>
                    <a:pt x="17068" y="15565"/>
                    <a:pt x="17115" y="15565"/>
                  </a:cubicBezTo>
                  <a:cubicBezTo>
                    <a:pt x="17138" y="15565"/>
                    <a:pt x="17209" y="15247"/>
                    <a:pt x="17256" y="14294"/>
                  </a:cubicBezTo>
                  <a:close/>
                  <a:moveTo>
                    <a:pt x="17917" y="7941"/>
                  </a:moveTo>
                  <a:cubicBezTo>
                    <a:pt x="18012" y="6353"/>
                    <a:pt x="18083" y="5718"/>
                    <a:pt x="18153" y="5718"/>
                  </a:cubicBezTo>
                  <a:cubicBezTo>
                    <a:pt x="18201" y="5718"/>
                    <a:pt x="18248" y="5718"/>
                    <a:pt x="18271" y="6035"/>
                  </a:cubicBezTo>
                  <a:cubicBezTo>
                    <a:pt x="18295" y="6353"/>
                    <a:pt x="18342" y="6671"/>
                    <a:pt x="18342" y="7306"/>
                  </a:cubicBezTo>
                  <a:cubicBezTo>
                    <a:pt x="18366" y="7941"/>
                    <a:pt x="18366" y="8576"/>
                    <a:pt x="18366" y="9529"/>
                  </a:cubicBezTo>
                  <a:cubicBezTo>
                    <a:pt x="18366" y="14294"/>
                    <a:pt x="18366" y="14294"/>
                    <a:pt x="18366" y="14294"/>
                  </a:cubicBezTo>
                  <a:cubicBezTo>
                    <a:pt x="18366" y="14929"/>
                    <a:pt x="18366" y="15247"/>
                    <a:pt x="18390" y="15565"/>
                  </a:cubicBezTo>
                  <a:cubicBezTo>
                    <a:pt x="18390" y="15882"/>
                    <a:pt x="18390" y="15882"/>
                    <a:pt x="18413" y="16200"/>
                  </a:cubicBezTo>
                  <a:cubicBezTo>
                    <a:pt x="18413" y="16200"/>
                    <a:pt x="18437" y="16200"/>
                    <a:pt x="18484" y="16200"/>
                  </a:cubicBezTo>
                  <a:cubicBezTo>
                    <a:pt x="18484" y="16518"/>
                    <a:pt x="18484" y="16518"/>
                    <a:pt x="18484" y="16518"/>
                  </a:cubicBezTo>
                  <a:cubicBezTo>
                    <a:pt x="18106" y="16518"/>
                    <a:pt x="18106" y="16518"/>
                    <a:pt x="18106" y="16518"/>
                  </a:cubicBezTo>
                  <a:cubicBezTo>
                    <a:pt x="18106" y="16200"/>
                    <a:pt x="18106" y="16200"/>
                    <a:pt x="18106" y="16200"/>
                  </a:cubicBezTo>
                  <a:cubicBezTo>
                    <a:pt x="18130" y="16200"/>
                    <a:pt x="18130" y="16200"/>
                    <a:pt x="18130" y="16200"/>
                  </a:cubicBezTo>
                  <a:cubicBezTo>
                    <a:pt x="18153" y="16200"/>
                    <a:pt x="18177" y="16200"/>
                    <a:pt x="18201" y="15882"/>
                  </a:cubicBezTo>
                  <a:cubicBezTo>
                    <a:pt x="18224" y="15882"/>
                    <a:pt x="18224" y="15565"/>
                    <a:pt x="18224" y="15247"/>
                  </a:cubicBezTo>
                  <a:cubicBezTo>
                    <a:pt x="18224" y="15247"/>
                    <a:pt x="18224" y="14929"/>
                    <a:pt x="18224" y="14294"/>
                  </a:cubicBezTo>
                  <a:cubicBezTo>
                    <a:pt x="18224" y="9847"/>
                    <a:pt x="18224" y="9847"/>
                    <a:pt x="18224" y="9847"/>
                  </a:cubicBezTo>
                  <a:cubicBezTo>
                    <a:pt x="18224" y="8576"/>
                    <a:pt x="18224" y="7941"/>
                    <a:pt x="18201" y="7624"/>
                  </a:cubicBezTo>
                  <a:cubicBezTo>
                    <a:pt x="18177" y="7306"/>
                    <a:pt x="18153" y="6988"/>
                    <a:pt x="18106" y="6988"/>
                  </a:cubicBezTo>
                  <a:cubicBezTo>
                    <a:pt x="18035" y="6988"/>
                    <a:pt x="17965" y="7306"/>
                    <a:pt x="17917" y="8576"/>
                  </a:cubicBezTo>
                  <a:cubicBezTo>
                    <a:pt x="17917" y="14294"/>
                    <a:pt x="17917" y="14294"/>
                    <a:pt x="17917" y="14294"/>
                  </a:cubicBezTo>
                  <a:cubicBezTo>
                    <a:pt x="17917" y="14929"/>
                    <a:pt x="17917" y="15247"/>
                    <a:pt x="17917" y="15565"/>
                  </a:cubicBezTo>
                  <a:cubicBezTo>
                    <a:pt x="17917" y="15882"/>
                    <a:pt x="17941" y="15882"/>
                    <a:pt x="17941" y="16200"/>
                  </a:cubicBezTo>
                  <a:cubicBezTo>
                    <a:pt x="17965" y="16200"/>
                    <a:pt x="17988" y="16200"/>
                    <a:pt x="18035" y="16200"/>
                  </a:cubicBezTo>
                  <a:cubicBezTo>
                    <a:pt x="18035" y="16518"/>
                    <a:pt x="18035" y="16518"/>
                    <a:pt x="18035" y="16518"/>
                  </a:cubicBezTo>
                  <a:cubicBezTo>
                    <a:pt x="17658" y="16518"/>
                    <a:pt x="17658" y="16518"/>
                    <a:pt x="17658" y="16518"/>
                  </a:cubicBezTo>
                  <a:cubicBezTo>
                    <a:pt x="17658" y="16200"/>
                    <a:pt x="17658" y="16200"/>
                    <a:pt x="17658" y="16200"/>
                  </a:cubicBezTo>
                  <a:cubicBezTo>
                    <a:pt x="17681" y="16200"/>
                    <a:pt x="17681" y="16200"/>
                    <a:pt x="17681" y="16200"/>
                  </a:cubicBezTo>
                  <a:cubicBezTo>
                    <a:pt x="17705" y="16200"/>
                    <a:pt x="17729" y="16200"/>
                    <a:pt x="17752" y="15882"/>
                  </a:cubicBezTo>
                  <a:cubicBezTo>
                    <a:pt x="17752" y="15565"/>
                    <a:pt x="17776" y="14929"/>
                    <a:pt x="17776" y="14294"/>
                  </a:cubicBezTo>
                  <a:cubicBezTo>
                    <a:pt x="17776" y="10165"/>
                    <a:pt x="17776" y="10165"/>
                    <a:pt x="17776" y="10165"/>
                  </a:cubicBezTo>
                  <a:cubicBezTo>
                    <a:pt x="17776" y="8894"/>
                    <a:pt x="17776" y="7941"/>
                    <a:pt x="17752" y="7624"/>
                  </a:cubicBezTo>
                  <a:cubicBezTo>
                    <a:pt x="17752" y="7306"/>
                    <a:pt x="17752" y="7306"/>
                    <a:pt x="17729" y="6988"/>
                  </a:cubicBezTo>
                  <a:cubicBezTo>
                    <a:pt x="17729" y="6988"/>
                    <a:pt x="17729" y="6988"/>
                    <a:pt x="17705" y="6988"/>
                  </a:cubicBezTo>
                  <a:cubicBezTo>
                    <a:pt x="17681" y="6988"/>
                    <a:pt x="17658" y="6988"/>
                    <a:pt x="17634" y="6988"/>
                  </a:cubicBezTo>
                  <a:cubicBezTo>
                    <a:pt x="17634" y="6671"/>
                    <a:pt x="17634" y="6671"/>
                    <a:pt x="17634" y="6671"/>
                  </a:cubicBezTo>
                  <a:cubicBezTo>
                    <a:pt x="17870" y="5400"/>
                    <a:pt x="17870" y="5400"/>
                    <a:pt x="17870" y="5400"/>
                  </a:cubicBezTo>
                  <a:cubicBezTo>
                    <a:pt x="17917" y="5400"/>
                    <a:pt x="17917" y="5400"/>
                    <a:pt x="17917" y="5400"/>
                  </a:cubicBezTo>
                  <a:cubicBezTo>
                    <a:pt x="17917" y="7941"/>
                    <a:pt x="17917" y="7941"/>
                    <a:pt x="17917" y="7941"/>
                  </a:cubicBezTo>
                  <a:close/>
                  <a:moveTo>
                    <a:pt x="19169" y="15565"/>
                  </a:moveTo>
                  <a:cubicBezTo>
                    <a:pt x="19145" y="16200"/>
                    <a:pt x="19098" y="16518"/>
                    <a:pt x="19050" y="16835"/>
                  </a:cubicBezTo>
                  <a:cubicBezTo>
                    <a:pt x="19027" y="16835"/>
                    <a:pt x="18980" y="17153"/>
                    <a:pt x="18956" y="17153"/>
                  </a:cubicBezTo>
                  <a:cubicBezTo>
                    <a:pt x="18862" y="17153"/>
                    <a:pt x="18791" y="16518"/>
                    <a:pt x="18720" y="15565"/>
                  </a:cubicBezTo>
                  <a:cubicBezTo>
                    <a:pt x="18673" y="14612"/>
                    <a:pt x="18626" y="13341"/>
                    <a:pt x="18626" y="11753"/>
                  </a:cubicBezTo>
                  <a:cubicBezTo>
                    <a:pt x="18626" y="10165"/>
                    <a:pt x="18673" y="8894"/>
                    <a:pt x="18744" y="7624"/>
                  </a:cubicBezTo>
                  <a:cubicBezTo>
                    <a:pt x="18814" y="6353"/>
                    <a:pt x="18909" y="5718"/>
                    <a:pt x="19003" y="5718"/>
                  </a:cubicBezTo>
                  <a:cubicBezTo>
                    <a:pt x="19074" y="5718"/>
                    <a:pt x="19121" y="6035"/>
                    <a:pt x="19169" y="6671"/>
                  </a:cubicBezTo>
                  <a:cubicBezTo>
                    <a:pt x="19169" y="4447"/>
                    <a:pt x="19169" y="4447"/>
                    <a:pt x="19169" y="4447"/>
                  </a:cubicBezTo>
                  <a:cubicBezTo>
                    <a:pt x="19169" y="3176"/>
                    <a:pt x="19169" y="2541"/>
                    <a:pt x="19169" y="2224"/>
                  </a:cubicBezTo>
                  <a:cubicBezTo>
                    <a:pt x="19169" y="1906"/>
                    <a:pt x="19145" y="1588"/>
                    <a:pt x="19145" y="1588"/>
                  </a:cubicBezTo>
                  <a:cubicBezTo>
                    <a:pt x="19145" y="1588"/>
                    <a:pt x="19121" y="1588"/>
                    <a:pt x="19098" y="1588"/>
                  </a:cubicBezTo>
                  <a:cubicBezTo>
                    <a:pt x="19098" y="1588"/>
                    <a:pt x="19074" y="1588"/>
                    <a:pt x="19050" y="1588"/>
                  </a:cubicBezTo>
                  <a:cubicBezTo>
                    <a:pt x="19050" y="1271"/>
                    <a:pt x="19050" y="1271"/>
                    <a:pt x="19050" y="1271"/>
                  </a:cubicBezTo>
                  <a:cubicBezTo>
                    <a:pt x="19263" y="0"/>
                    <a:pt x="19263" y="0"/>
                    <a:pt x="19263" y="0"/>
                  </a:cubicBezTo>
                  <a:cubicBezTo>
                    <a:pt x="19310" y="0"/>
                    <a:pt x="19310" y="0"/>
                    <a:pt x="19310" y="0"/>
                  </a:cubicBezTo>
                  <a:cubicBezTo>
                    <a:pt x="19310" y="12388"/>
                    <a:pt x="19310" y="12388"/>
                    <a:pt x="19310" y="12388"/>
                  </a:cubicBezTo>
                  <a:cubicBezTo>
                    <a:pt x="19310" y="13659"/>
                    <a:pt x="19310" y="14294"/>
                    <a:pt x="19310" y="14612"/>
                  </a:cubicBezTo>
                  <a:cubicBezTo>
                    <a:pt x="19310" y="14929"/>
                    <a:pt x="19334" y="15247"/>
                    <a:pt x="19334" y="15247"/>
                  </a:cubicBezTo>
                  <a:cubicBezTo>
                    <a:pt x="19334" y="15565"/>
                    <a:pt x="19357" y="15565"/>
                    <a:pt x="19357" y="15565"/>
                  </a:cubicBezTo>
                  <a:cubicBezTo>
                    <a:pt x="19381" y="15565"/>
                    <a:pt x="19405" y="15247"/>
                    <a:pt x="19428" y="15247"/>
                  </a:cubicBezTo>
                  <a:cubicBezTo>
                    <a:pt x="19428" y="15565"/>
                    <a:pt x="19428" y="15565"/>
                    <a:pt x="19428" y="15565"/>
                  </a:cubicBezTo>
                  <a:cubicBezTo>
                    <a:pt x="19192" y="16835"/>
                    <a:pt x="19192" y="16835"/>
                    <a:pt x="19192" y="16835"/>
                  </a:cubicBezTo>
                  <a:cubicBezTo>
                    <a:pt x="19169" y="16835"/>
                    <a:pt x="19169" y="16835"/>
                    <a:pt x="19169" y="16835"/>
                  </a:cubicBezTo>
                  <a:cubicBezTo>
                    <a:pt x="19169" y="15565"/>
                    <a:pt x="19169" y="15565"/>
                    <a:pt x="19169" y="15565"/>
                  </a:cubicBezTo>
                  <a:close/>
                  <a:moveTo>
                    <a:pt x="19169" y="14612"/>
                  </a:moveTo>
                  <a:cubicBezTo>
                    <a:pt x="19169" y="9212"/>
                    <a:pt x="19169" y="9212"/>
                    <a:pt x="19169" y="9212"/>
                  </a:cubicBezTo>
                  <a:cubicBezTo>
                    <a:pt x="19169" y="8576"/>
                    <a:pt x="19169" y="7941"/>
                    <a:pt x="19145" y="7624"/>
                  </a:cubicBezTo>
                  <a:cubicBezTo>
                    <a:pt x="19121" y="7306"/>
                    <a:pt x="19098" y="6988"/>
                    <a:pt x="19074" y="6671"/>
                  </a:cubicBezTo>
                  <a:cubicBezTo>
                    <a:pt x="19050" y="6353"/>
                    <a:pt x="19027" y="6353"/>
                    <a:pt x="19003" y="6353"/>
                  </a:cubicBezTo>
                  <a:cubicBezTo>
                    <a:pt x="18956" y="6353"/>
                    <a:pt x="18909" y="6671"/>
                    <a:pt x="18862" y="7306"/>
                  </a:cubicBezTo>
                  <a:cubicBezTo>
                    <a:pt x="18814" y="7941"/>
                    <a:pt x="18791" y="9212"/>
                    <a:pt x="18791" y="10800"/>
                  </a:cubicBezTo>
                  <a:cubicBezTo>
                    <a:pt x="18791" y="12388"/>
                    <a:pt x="18814" y="13659"/>
                    <a:pt x="18862" y="14294"/>
                  </a:cubicBezTo>
                  <a:cubicBezTo>
                    <a:pt x="18909" y="15247"/>
                    <a:pt x="18956" y="15565"/>
                    <a:pt x="19027" y="15565"/>
                  </a:cubicBezTo>
                  <a:cubicBezTo>
                    <a:pt x="19074" y="15882"/>
                    <a:pt x="19121" y="15565"/>
                    <a:pt x="19169" y="14612"/>
                  </a:cubicBezTo>
                  <a:close/>
                  <a:moveTo>
                    <a:pt x="20845" y="953"/>
                  </a:moveTo>
                  <a:cubicBezTo>
                    <a:pt x="20845" y="4447"/>
                    <a:pt x="20845" y="4447"/>
                    <a:pt x="20845" y="4447"/>
                  </a:cubicBezTo>
                  <a:cubicBezTo>
                    <a:pt x="20821" y="4447"/>
                    <a:pt x="20821" y="4447"/>
                    <a:pt x="20821" y="4447"/>
                  </a:cubicBezTo>
                  <a:cubicBezTo>
                    <a:pt x="20821" y="3812"/>
                    <a:pt x="20797" y="3494"/>
                    <a:pt x="20797" y="3176"/>
                  </a:cubicBezTo>
                  <a:cubicBezTo>
                    <a:pt x="20774" y="2541"/>
                    <a:pt x="20750" y="2224"/>
                    <a:pt x="20727" y="2224"/>
                  </a:cubicBezTo>
                  <a:cubicBezTo>
                    <a:pt x="20703" y="1906"/>
                    <a:pt x="20656" y="1588"/>
                    <a:pt x="20609" y="1588"/>
                  </a:cubicBezTo>
                  <a:cubicBezTo>
                    <a:pt x="20467" y="1588"/>
                    <a:pt x="20467" y="1588"/>
                    <a:pt x="20467" y="1588"/>
                  </a:cubicBezTo>
                  <a:cubicBezTo>
                    <a:pt x="20467" y="13976"/>
                    <a:pt x="20467" y="13976"/>
                    <a:pt x="20467" y="13976"/>
                  </a:cubicBezTo>
                  <a:cubicBezTo>
                    <a:pt x="20467" y="14929"/>
                    <a:pt x="20467" y="15565"/>
                    <a:pt x="20467" y="15565"/>
                  </a:cubicBezTo>
                  <a:cubicBezTo>
                    <a:pt x="20490" y="16200"/>
                    <a:pt x="20538" y="16200"/>
                    <a:pt x="20561" y="16200"/>
                  </a:cubicBezTo>
                  <a:cubicBezTo>
                    <a:pt x="20609" y="16200"/>
                    <a:pt x="20609" y="16200"/>
                    <a:pt x="20609" y="16200"/>
                  </a:cubicBezTo>
                  <a:cubicBezTo>
                    <a:pt x="20609" y="16518"/>
                    <a:pt x="20609" y="16518"/>
                    <a:pt x="20609" y="16518"/>
                  </a:cubicBezTo>
                  <a:cubicBezTo>
                    <a:pt x="20136" y="16518"/>
                    <a:pt x="20136" y="16518"/>
                    <a:pt x="20136" y="16518"/>
                  </a:cubicBezTo>
                  <a:cubicBezTo>
                    <a:pt x="20136" y="16200"/>
                    <a:pt x="20136" y="16200"/>
                    <a:pt x="20136" y="16200"/>
                  </a:cubicBezTo>
                  <a:cubicBezTo>
                    <a:pt x="20160" y="16200"/>
                    <a:pt x="20160" y="16200"/>
                    <a:pt x="20160" y="16200"/>
                  </a:cubicBezTo>
                  <a:cubicBezTo>
                    <a:pt x="20207" y="16200"/>
                    <a:pt x="20254" y="15882"/>
                    <a:pt x="20278" y="15565"/>
                  </a:cubicBezTo>
                  <a:cubicBezTo>
                    <a:pt x="20278" y="15247"/>
                    <a:pt x="20278" y="14929"/>
                    <a:pt x="20278" y="13659"/>
                  </a:cubicBezTo>
                  <a:cubicBezTo>
                    <a:pt x="20278" y="1588"/>
                    <a:pt x="20278" y="1588"/>
                    <a:pt x="20278" y="1588"/>
                  </a:cubicBezTo>
                  <a:cubicBezTo>
                    <a:pt x="20136" y="1588"/>
                    <a:pt x="20136" y="1588"/>
                    <a:pt x="20136" y="1588"/>
                  </a:cubicBezTo>
                  <a:cubicBezTo>
                    <a:pt x="20089" y="1588"/>
                    <a:pt x="20042" y="1588"/>
                    <a:pt x="20042" y="1906"/>
                  </a:cubicBezTo>
                  <a:cubicBezTo>
                    <a:pt x="19995" y="1906"/>
                    <a:pt x="19971" y="2224"/>
                    <a:pt x="19948" y="2859"/>
                  </a:cubicBezTo>
                  <a:cubicBezTo>
                    <a:pt x="19948" y="3176"/>
                    <a:pt x="19924" y="3812"/>
                    <a:pt x="19924" y="4447"/>
                  </a:cubicBezTo>
                  <a:cubicBezTo>
                    <a:pt x="19900" y="4447"/>
                    <a:pt x="19900" y="4447"/>
                    <a:pt x="19900" y="4447"/>
                  </a:cubicBezTo>
                  <a:cubicBezTo>
                    <a:pt x="19900" y="953"/>
                    <a:pt x="19900" y="953"/>
                    <a:pt x="19900" y="953"/>
                  </a:cubicBezTo>
                  <a:cubicBezTo>
                    <a:pt x="20845" y="953"/>
                    <a:pt x="20845" y="953"/>
                    <a:pt x="20845" y="953"/>
                  </a:cubicBezTo>
                  <a:close/>
                  <a:moveTo>
                    <a:pt x="21033" y="9847"/>
                  </a:moveTo>
                  <a:cubicBezTo>
                    <a:pt x="21033" y="11753"/>
                    <a:pt x="21081" y="12706"/>
                    <a:pt x="21128" y="13659"/>
                  </a:cubicBezTo>
                  <a:cubicBezTo>
                    <a:pt x="21175" y="14612"/>
                    <a:pt x="21246" y="15247"/>
                    <a:pt x="21317" y="15247"/>
                  </a:cubicBezTo>
                  <a:cubicBezTo>
                    <a:pt x="21364" y="15247"/>
                    <a:pt x="21411" y="14929"/>
                    <a:pt x="21458" y="14612"/>
                  </a:cubicBezTo>
                  <a:cubicBezTo>
                    <a:pt x="21506" y="14294"/>
                    <a:pt x="21529" y="13659"/>
                    <a:pt x="21553" y="12388"/>
                  </a:cubicBezTo>
                  <a:cubicBezTo>
                    <a:pt x="21576" y="12706"/>
                    <a:pt x="21576" y="12706"/>
                    <a:pt x="21576" y="12706"/>
                  </a:cubicBezTo>
                  <a:cubicBezTo>
                    <a:pt x="21576" y="13659"/>
                    <a:pt x="21529" y="14929"/>
                    <a:pt x="21482" y="15565"/>
                  </a:cubicBezTo>
                  <a:cubicBezTo>
                    <a:pt x="21411" y="16518"/>
                    <a:pt x="21340" y="16835"/>
                    <a:pt x="21270" y="16835"/>
                  </a:cubicBezTo>
                  <a:cubicBezTo>
                    <a:pt x="21175" y="16835"/>
                    <a:pt x="21081" y="16518"/>
                    <a:pt x="21033" y="15565"/>
                  </a:cubicBezTo>
                  <a:cubicBezTo>
                    <a:pt x="20963" y="14294"/>
                    <a:pt x="20939" y="13024"/>
                    <a:pt x="20939" y="11435"/>
                  </a:cubicBezTo>
                  <a:cubicBezTo>
                    <a:pt x="20939" y="9529"/>
                    <a:pt x="20963" y="7941"/>
                    <a:pt x="21033" y="6988"/>
                  </a:cubicBezTo>
                  <a:cubicBezTo>
                    <a:pt x="21104" y="6035"/>
                    <a:pt x="21175" y="5400"/>
                    <a:pt x="21293" y="5400"/>
                  </a:cubicBezTo>
                  <a:cubicBezTo>
                    <a:pt x="21364" y="5400"/>
                    <a:pt x="21458" y="6035"/>
                    <a:pt x="21506" y="6671"/>
                  </a:cubicBezTo>
                  <a:cubicBezTo>
                    <a:pt x="21553" y="7306"/>
                    <a:pt x="21600" y="8576"/>
                    <a:pt x="21600" y="9847"/>
                  </a:cubicBezTo>
                  <a:cubicBezTo>
                    <a:pt x="21033" y="9847"/>
                    <a:pt x="21033" y="9847"/>
                    <a:pt x="21033" y="9847"/>
                  </a:cubicBezTo>
                  <a:close/>
                  <a:moveTo>
                    <a:pt x="21033" y="9212"/>
                  </a:moveTo>
                  <a:cubicBezTo>
                    <a:pt x="21411" y="9212"/>
                    <a:pt x="21411" y="9212"/>
                    <a:pt x="21411" y="9212"/>
                  </a:cubicBezTo>
                  <a:cubicBezTo>
                    <a:pt x="21411" y="8576"/>
                    <a:pt x="21388" y="8259"/>
                    <a:pt x="21388" y="7941"/>
                  </a:cubicBezTo>
                  <a:cubicBezTo>
                    <a:pt x="21364" y="7624"/>
                    <a:pt x="21340" y="7306"/>
                    <a:pt x="21317" y="6988"/>
                  </a:cubicBezTo>
                  <a:cubicBezTo>
                    <a:pt x="21293" y="6671"/>
                    <a:pt x="21270" y="6671"/>
                    <a:pt x="21222" y="6671"/>
                  </a:cubicBezTo>
                  <a:cubicBezTo>
                    <a:pt x="21175" y="6671"/>
                    <a:pt x="21151" y="6671"/>
                    <a:pt x="21104" y="7306"/>
                  </a:cubicBezTo>
                  <a:cubicBezTo>
                    <a:pt x="21081" y="7624"/>
                    <a:pt x="21057" y="8576"/>
                    <a:pt x="21033" y="9212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9" name="Freeform 35"/>
            <p:cNvSpPr/>
            <p:nvPr/>
          </p:nvSpPr>
          <p:spPr>
            <a:xfrm>
              <a:off x="1246416" y="238524"/>
              <a:ext cx="558249" cy="65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95" y="12835"/>
                  </a:moveTo>
                  <a:cubicBezTo>
                    <a:pt x="958" y="14087"/>
                    <a:pt x="885" y="15339"/>
                    <a:pt x="811" y="15965"/>
                  </a:cubicBezTo>
                  <a:cubicBezTo>
                    <a:pt x="700" y="16904"/>
                    <a:pt x="590" y="17217"/>
                    <a:pt x="479" y="17217"/>
                  </a:cubicBezTo>
                  <a:cubicBezTo>
                    <a:pt x="369" y="17217"/>
                    <a:pt x="221" y="16591"/>
                    <a:pt x="147" y="15652"/>
                  </a:cubicBezTo>
                  <a:cubicBezTo>
                    <a:pt x="37" y="14713"/>
                    <a:pt x="0" y="13148"/>
                    <a:pt x="0" y="11583"/>
                  </a:cubicBezTo>
                  <a:cubicBezTo>
                    <a:pt x="0" y="10017"/>
                    <a:pt x="37" y="8452"/>
                    <a:pt x="147" y="7513"/>
                  </a:cubicBezTo>
                  <a:cubicBezTo>
                    <a:pt x="258" y="6261"/>
                    <a:pt x="405" y="5635"/>
                    <a:pt x="553" y="5635"/>
                  </a:cubicBezTo>
                  <a:cubicBezTo>
                    <a:pt x="663" y="5635"/>
                    <a:pt x="774" y="5948"/>
                    <a:pt x="848" y="6574"/>
                  </a:cubicBezTo>
                  <a:cubicBezTo>
                    <a:pt x="922" y="7200"/>
                    <a:pt x="958" y="7826"/>
                    <a:pt x="958" y="8452"/>
                  </a:cubicBezTo>
                  <a:cubicBezTo>
                    <a:pt x="958" y="8765"/>
                    <a:pt x="958" y="8765"/>
                    <a:pt x="958" y="9078"/>
                  </a:cubicBezTo>
                  <a:cubicBezTo>
                    <a:pt x="922" y="9391"/>
                    <a:pt x="885" y="9391"/>
                    <a:pt x="848" y="9391"/>
                  </a:cubicBezTo>
                  <a:cubicBezTo>
                    <a:pt x="811" y="9391"/>
                    <a:pt x="774" y="9391"/>
                    <a:pt x="737" y="8765"/>
                  </a:cubicBezTo>
                  <a:cubicBezTo>
                    <a:pt x="737" y="8765"/>
                    <a:pt x="700" y="8452"/>
                    <a:pt x="700" y="8139"/>
                  </a:cubicBezTo>
                  <a:cubicBezTo>
                    <a:pt x="700" y="7513"/>
                    <a:pt x="663" y="7200"/>
                    <a:pt x="663" y="6887"/>
                  </a:cubicBezTo>
                  <a:cubicBezTo>
                    <a:pt x="627" y="6887"/>
                    <a:pt x="590" y="6574"/>
                    <a:pt x="516" y="6574"/>
                  </a:cubicBezTo>
                  <a:cubicBezTo>
                    <a:pt x="442" y="6574"/>
                    <a:pt x="369" y="6887"/>
                    <a:pt x="295" y="7513"/>
                  </a:cubicBezTo>
                  <a:cubicBezTo>
                    <a:pt x="221" y="8139"/>
                    <a:pt x="221" y="9391"/>
                    <a:pt x="221" y="10643"/>
                  </a:cubicBezTo>
                  <a:cubicBezTo>
                    <a:pt x="221" y="11896"/>
                    <a:pt x="221" y="12835"/>
                    <a:pt x="295" y="13774"/>
                  </a:cubicBezTo>
                  <a:cubicBezTo>
                    <a:pt x="369" y="15026"/>
                    <a:pt x="479" y="15339"/>
                    <a:pt x="590" y="15339"/>
                  </a:cubicBezTo>
                  <a:cubicBezTo>
                    <a:pt x="663" y="15339"/>
                    <a:pt x="737" y="15026"/>
                    <a:pt x="811" y="14713"/>
                  </a:cubicBezTo>
                  <a:cubicBezTo>
                    <a:pt x="885" y="14400"/>
                    <a:pt x="922" y="13774"/>
                    <a:pt x="995" y="12835"/>
                  </a:cubicBezTo>
                  <a:cubicBezTo>
                    <a:pt x="995" y="12835"/>
                    <a:pt x="995" y="12835"/>
                    <a:pt x="995" y="12835"/>
                  </a:cubicBezTo>
                  <a:close/>
                  <a:moveTo>
                    <a:pt x="1659" y="313"/>
                  </a:moveTo>
                  <a:cubicBezTo>
                    <a:pt x="1659" y="8139"/>
                    <a:pt x="1659" y="8139"/>
                    <a:pt x="1659" y="8139"/>
                  </a:cubicBezTo>
                  <a:cubicBezTo>
                    <a:pt x="1769" y="6887"/>
                    <a:pt x="1843" y="6574"/>
                    <a:pt x="1880" y="6261"/>
                  </a:cubicBezTo>
                  <a:cubicBezTo>
                    <a:pt x="1954" y="5948"/>
                    <a:pt x="1990" y="5635"/>
                    <a:pt x="2064" y="5635"/>
                  </a:cubicBezTo>
                  <a:cubicBezTo>
                    <a:pt x="2138" y="5635"/>
                    <a:pt x="2212" y="5948"/>
                    <a:pt x="2248" y="6261"/>
                  </a:cubicBezTo>
                  <a:cubicBezTo>
                    <a:pt x="2285" y="6574"/>
                    <a:pt x="2322" y="7200"/>
                    <a:pt x="2359" y="7826"/>
                  </a:cubicBezTo>
                  <a:cubicBezTo>
                    <a:pt x="2359" y="8452"/>
                    <a:pt x="2359" y="9391"/>
                    <a:pt x="2359" y="10643"/>
                  </a:cubicBezTo>
                  <a:cubicBezTo>
                    <a:pt x="2359" y="14400"/>
                    <a:pt x="2359" y="14400"/>
                    <a:pt x="2359" y="14400"/>
                  </a:cubicBezTo>
                  <a:cubicBezTo>
                    <a:pt x="2359" y="15026"/>
                    <a:pt x="2359" y="15652"/>
                    <a:pt x="2396" y="15652"/>
                  </a:cubicBezTo>
                  <a:cubicBezTo>
                    <a:pt x="2396" y="15965"/>
                    <a:pt x="2433" y="16278"/>
                    <a:pt x="2433" y="16278"/>
                  </a:cubicBezTo>
                  <a:cubicBezTo>
                    <a:pt x="2433" y="16278"/>
                    <a:pt x="2506" y="16278"/>
                    <a:pt x="2543" y="16278"/>
                  </a:cubicBezTo>
                  <a:cubicBezTo>
                    <a:pt x="2543" y="16904"/>
                    <a:pt x="2543" y="16904"/>
                    <a:pt x="2543" y="16904"/>
                  </a:cubicBezTo>
                  <a:cubicBezTo>
                    <a:pt x="1954" y="16904"/>
                    <a:pt x="1954" y="16904"/>
                    <a:pt x="1954" y="16904"/>
                  </a:cubicBezTo>
                  <a:cubicBezTo>
                    <a:pt x="1954" y="16278"/>
                    <a:pt x="1954" y="16278"/>
                    <a:pt x="1954" y="16278"/>
                  </a:cubicBezTo>
                  <a:cubicBezTo>
                    <a:pt x="1990" y="16278"/>
                    <a:pt x="1990" y="16278"/>
                    <a:pt x="1990" y="16278"/>
                  </a:cubicBezTo>
                  <a:cubicBezTo>
                    <a:pt x="2064" y="16278"/>
                    <a:pt x="2064" y="16278"/>
                    <a:pt x="2101" y="16278"/>
                  </a:cubicBezTo>
                  <a:cubicBezTo>
                    <a:pt x="2138" y="15965"/>
                    <a:pt x="2138" y="15652"/>
                    <a:pt x="2138" y="15652"/>
                  </a:cubicBezTo>
                  <a:cubicBezTo>
                    <a:pt x="2138" y="15339"/>
                    <a:pt x="2138" y="15026"/>
                    <a:pt x="2138" y="14400"/>
                  </a:cubicBezTo>
                  <a:cubicBezTo>
                    <a:pt x="2138" y="10643"/>
                    <a:pt x="2138" y="10643"/>
                    <a:pt x="2138" y="10643"/>
                  </a:cubicBezTo>
                  <a:cubicBezTo>
                    <a:pt x="2138" y="9391"/>
                    <a:pt x="2138" y="8765"/>
                    <a:pt x="2138" y="8452"/>
                  </a:cubicBezTo>
                  <a:cubicBezTo>
                    <a:pt x="2138" y="8139"/>
                    <a:pt x="2101" y="7826"/>
                    <a:pt x="2064" y="7513"/>
                  </a:cubicBezTo>
                  <a:cubicBezTo>
                    <a:pt x="2064" y="7513"/>
                    <a:pt x="2027" y="7200"/>
                    <a:pt x="1990" y="7200"/>
                  </a:cubicBezTo>
                  <a:cubicBezTo>
                    <a:pt x="1917" y="7200"/>
                    <a:pt x="1880" y="7513"/>
                    <a:pt x="1843" y="7513"/>
                  </a:cubicBezTo>
                  <a:cubicBezTo>
                    <a:pt x="1806" y="7826"/>
                    <a:pt x="1732" y="8139"/>
                    <a:pt x="1696" y="8765"/>
                  </a:cubicBezTo>
                  <a:cubicBezTo>
                    <a:pt x="1696" y="14400"/>
                    <a:pt x="1696" y="14400"/>
                    <a:pt x="1696" y="14400"/>
                  </a:cubicBezTo>
                  <a:cubicBezTo>
                    <a:pt x="1696" y="15026"/>
                    <a:pt x="1696" y="15652"/>
                    <a:pt x="1696" y="15652"/>
                  </a:cubicBezTo>
                  <a:cubicBezTo>
                    <a:pt x="1696" y="15965"/>
                    <a:pt x="1732" y="16278"/>
                    <a:pt x="1732" y="16278"/>
                  </a:cubicBezTo>
                  <a:cubicBezTo>
                    <a:pt x="1769" y="16278"/>
                    <a:pt x="1806" y="16278"/>
                    <a:pt x="1880" y="16278"/>
                  </a:cubicBezTo>
                  <a:cubicBezTo>
                    <a:pt x="1880" y="16904"/>
                    <a:pt x="1880" y="16904"/>
                    <a:pt x="1880" y="16904"/>
                  </a:cubicBezTo>
                  <a:cubicBezTo>
                    <a:pt x="1253" y="16904"/>
                    <a:pt x="1253" y="16904"/>
                    <a:pt x="1253" y="16904"/>
                  </a:cubicBezTo>
                  <a:cubicBezTo>
                    <a:pt x="1253" y="16278"/>
                    <a:pt x="1253" y="16278"/>
                    <a:pt x="1253" y="16278"/>
                  </a:cubicBezTo>
                  <a:cubicBezTo>
                    <a:pt x="1327" y="16278"/>
                    <a:pt x="1364" y="16278"/>
                    <a:pt x="1401" y="16278"/>
                  </a:cubicBezTo>
                  <a:cubicBezTo>
                    <a:pt x="1401" y="15965"/>
                    <a:pt x="1438" y="15965"/>
                    <a:pt x="1438" y="15652"/>
                  </a:cubicBezTo>
                  <a:cubicBezTo>
                    <a:pt x="1474" y="15339"/>
                    <a:pt x="1474" y="15026"/>
                    <a:pt x="1474" y="14400"/>
                  </a:cubicBezTo>
                  <a:cubicBezTo>
                    <a:pt x="1474" y="4696"/>
                    <a:pt x="1474" y="4696"/>
                    <a:pt x="1474" y="4696"/>
                  </a:cubicBezTo>
                  <a:cubicBezTo>
                    <a:pt x="1474" y="3443"/>
                    <a:pt x="1474" y="2504"/>
                    <a:pt x="1438" y="2504"/>
                  </a:cubicBezTo>
                  <a:cubicBezTo>
                    <a:pt x="1438" y="2191"/>
                    <a:pt x="1438" y="1878"/>
                    <a:pt x="1401" y="1878"/>
                  </a:cubicBezTo>
                  <a:cubicBezTo>
                    <a:pt x="1401" y="1565"/>
                    <a:pt x="1401" y="1565"/>
                    <a:pt x="1364" y="1565"/>
                  </a:cubicBezTo>
                  <a:cubicBezTo>
                    <a:pt x="1327" y="1565"/>
                    <a:pt x="1327" y="1565"/>
                    <a:pt x="1253" y="1878"/>
                  </a:cubicBezTo>
                  <a:cubicBezTo>
                    <a:pt x="1253" y="1252"/>
                    <a:pt x="1253" y="1252"/>
                    <a:pt x="1253" y="1252"/>
                  </a:cubicBezTo>
                  <a:cubicBezTo>
                    <a:pt x="1622" y="0"/>
                    <a:pt x="1622" y="0"/>
                    <a:pt x="1622" y="0"/>
                  </a:cubicBezTo>
                  <a:cubicBezTo>
                    <a:pt x="1659" y="313"/>
                    <a:pt x="1659" y="313"/>
                    <a:pt x="1659" y="313"/>
                  </a:cubicBezTo>
                  <a:close/>
                  <a:moveTo>
                    <a:pt x="3133" y="8139"/>
                  </a:moveTo>
                  <a:cubicBezTo>
                    <a:pt x="3281" y="6574"/>
                    <a:pt x="3391" y="5948"/>
                    <a:pt x="3539" y="5948"/>
                  </a:cubicBezTo>
                  <a:cubicBezTo>
                    <a:pt x="3575" y="5948"/>
                    <a:pt x="3649" y="5948"/>
                    <a:pt x="3686" y="6261"/>
                  </a:cubicBezTo>
                  <a:cubicBezTo>
                    <a:pt x="3760" y="6574"/>
                    <a:pt x="3797" y="6887"/>
                    <a:pt x="3833" y="7513"/>
                  </a:cubicBezTo>
                  <a:cubicBezTo>
                    <a:pt x="3833" y="8139"/>
                    <a:pt x="3833" y="8765"/>
                    <a:pt x="3833" y="9704"/>
                  </a:cubicBezTo>
                  <a:cubicBezTo>
                    <a:pt x="3833" y="14400"/>
                    <a:pt x="3833" y="14400"/>
                    <a:pt x="3833" y="14400"/>
                  </a:cubicBezTo>
                  <a:cubicBezTo>
                    <a:pt x="3833" y="15026"/>
                    <a:pt x="3833" y="15339"/>
                    <a:pt x="3870" y="15652"/>
                  </a:cubicBezTo>
                  <a:cubicBezTo>
                    <a:pt x="3870" y="15965"/>
                    <a:pt x="3907" y="15965"/>
                    <a:pt x="3907" y="16278"/>
                  </a:cubicBezTo>
                  <a:cubicBezTo>
                    <a:pt x="3907" y="16278"/>
                    <a:pt x="3981" y="16278"/>
                    <a:pt x="4018" y="16278"/>
                  </a:cubicBezTo>
                  <a:cubicBezTo>
                    <a:pt x="4018" y="16591"/>
                    <a:pt x="4018" y="16591"/>
                    <a:pt x="4018" y="16591"/>
                  </a:cubicBezTo>
                  <a:cubicBezTo>
                    <a:pt x="3428" y="16591"/>
                    <a:pt x="3428" y="16591"/>
                    <a:pt x="3428" y="16591"/>
                  </a:cubicBezTo>
                  <a:cubicBezTo>
                    <a:pt x="3428" y="16278"/>
                    <a:pt x="3428" y="16278"/>
                    <a:pt x="3428" y="16278"/>
                  </a:cubicBezTo>
                  <a:cubicBezTo>
                    <a:pt x="3465" y="16278"/>
                    <a:pt x="3465" y="16278"/>
                    <a:pt x="3465" y="16278"/>
                  </a:cubicBezTo>
                  <a:cubicBezTo>
                    <a:pt x="3539" y="16278"/>
                    <a:pt x="3539" y="16278"/>
                    <a:pt x="3575" y="15965"/>
                  </a:cubicBezTo>
                  <a:cubicBezTo>
                    <a:pt x="3612" y="15965"/>
                    <a:pt x="3612" y="15652"/>
                    <a:pt x="3612" y="15339"/>
                  </a:cubicBezTo>
                  <a:cubicBezTo>
                    <a:pt x="3612" y="15339"/>
                    <a:pt x="3612" y="15026"/>
                    <a:pt x="3612" y="14400"/>
                  </a:cubicBezTo>
                  <a:cubicBezTo>
                    <a:pt x="3612" y="10017"/>
                    <a:pt x="3612" y="10017"/>
                    <a:pt x="3612" y="10017"/>
                  </a:cubicBezTo>
                  <a:cubicBezTo>
                    <a:pt x="3612" y="8765"/>
                    <a:pt x="3612" y="8139"/>
                    <a:pt x="3575" y="7826"/>
                  </a:cubicBezTo>
                  <a:cubicBezTo>
                    <a:pt x="3539" y="7513"/>
                    <a:pt x="3502" y="7200"/>
                    <a:pt x="3428" y="7200"/>
                  </a:cubicBezTo>
                  <a:cubicBezTo>
                    <a:pt x="3317" y="7200"/>
                    <a:pt x="3244" y="7513"/>
                    <a:pt x="3133" y="8765"/>
                  </a:cubicBezTo>
                  <a:cubicBezTo>
                    <a:pt x="3133" y="14400"/>
                    <a:pt x="3133" y="14400"/>
                    <a:pt x="3133" y="14400"/>
                  </a:cubicBezTo>
                  <a:cubicBezTo>
                    <a:pt x="3133" y="15026"/>
                    <a:pt x="3133" y="15339"/>
                    <a:pt x="3133" y="15652"/>
                  </a:cubicBezTo>
                  <a:cubicBezTo>
                    <a:pt x="3170" y="15965"/>
                    <a:pt x="3170" y="15965"/>
                    <a:pt x="3170" y="16278"/>
                  </a:cubicBezTo>
                  <a:cubicBezTo>
                    <a:pt x="3207" y="16278"/>
                    <a:pt x="3244" y="16278"/>
                    <a:pt x="3317" y="16278"/>
                  </a:cubicBezTo>
                  <a:cubicBezTo>
                    <a:pt x="3317" y="16591"/>
                    <a:pt x="3317" y="16591"/>
                    <a:pt x="3317" y="16591"/>
                  </a:cubicBezTo>
                  <a:cubicBezTo>
                    <a:pt x="2728" y="16591"/>
                    <a:pt x="2728" y="16591"/>
                    <a:pt x="2728" y="16591"/>
                  </a:cubicBezTo>
                  <a:cubicBezTo>
                    <a:pt x="2728" y="16278"/>
                    <a:pt x="2728" y="16278"/>
                    <a:pt x="2728" y="16278"/>
                  </a:cubicBezTo>
                  <a:cubicBezTo>
                    <a:pt x="2765" y="16278"/>
                    <a:pt x="2765" y="16278"/>
                    <a:pt x="2765" y="16278"/>
                  </a:cubicBezTo>
                  <a:cubicBezTo>
                    <a:pt x="2801" y="16278"/>
                    <a:pt x="2875" y="16278"/>
                    <a:pt x="2875" y="15965"/>
                  </a:cubicBezTo>
                  <a:cubicBezTo>
                    <a:pt x="2875" y="15652"/>
                    <a:pt x="2912" y="15026"/>
                    <a:pt x="2912" y="14400"/>
                  </a:cubicBezTo>
                  <a:cubicBezTo>
                    <a:pt x="2912" y="10330"/>
                    <a:pt x="2912" y="10330"/>
                    <a:pt x="2912" y="10330"/>
                  </a:cubicBezTo>
                  <a:cubicBezTo>
                    <a:pt x="2912" y="9078"/>
                    <a:pt x="2912" y="8139"/>
                    <a:pt x="2875" y="7826"/>
                  </a:cubicBezTo>
                  <a:cubicBezTo>
                    <a:pt x="2875" y="7513"/>
                    <a:pt x="2875" y="7513"/>
                    <a:pt x="2875" y="7200"/>
                  </a:cubicBezTo>
                  <a:cubicBezTo>
                    <a:pt x="2838" y="7200"/>
                    <a:pt x="2838" y="7200"/>
                    <a:pt x="2801" y="7200"/>
                  </a:cubicBezTo>
                  <a:cubicBezTo>
                    <a:pt x="2765" y="7200"/>
                    <a:pt x="2728" y="7200"/>
                    <a:pt x="2728" y="7200"/>
                  </a:cubicBezTo>
                  <a:cubicBezTo>
                    <a:pt x="2691" y="6887"/>
                    <a:pt x="2691" y="6887"/>
                    <a:pt x="2691" y="6887"/>
                  </a:cubicBezTo>
                  <a:cubicBezTo>
                    <a:pt x="3059" y="5635"/>
                    <a:pt x="3059" y="5635"/>
                    <a:pt x="3059" y="5635"/>
                  </a:cubicBezTo>
                  <a:cubicBezTo>
                    <a:pt x="3133" y="5635"/>
                    <a:pt x="3133" y="5635"/>
                    <a:pt x="3133" y="5635"/>
                  </a:cubicBezTo>
                  <a:cubicBezTo>
                    <a:pt x="3133" y="8139"/>
                    <a:pt x="3133" y="8139"/>
                    <a:pt x="3133" y="8139"/>
                  </a:cubicBezTo>
                  <a:close/>
                  <a:moveTo>
                    <a:pt x="4866" y="5948"/>
                  </a:moveTo>
                  <a:cubicBezTo>
                    <a:pt x="5013" y="5948"/>
                    <a:pt x="5160" y="6574"/>
                    <a:pt x="5308" y="7826"/>
                  </a:cubicBezTo>
                  <a:cubicBezTo>
                    <a:pt x="5382" y="8765"/>
                    <a:pt x="5455" y="10017"/>
                    <a:pt x="5455" y="11270"/>
                  </a:cubicBezTo>
                  <a:cubicBezTo>
                    <a:pt x="5455" y="12522"/>
                    <a:pt x="5418" y="13148"/>
                    <a:pt x="5382" y="14400"/>
                  </a:cubicBezTo>
                  <a:cubicBezTo>
                    <a:pt x="5308" y="15339"/>
                    <a:pt x="5234" y="15965"/>
                    <a:pt x="5160" y="16591"/>
                  </a:cubicBezTo>
                  <a:cubicBezTo>
                    <a:pt x="5050" y="16904"/>
                    <a:pt x="4939" y="17217"/>
                    <a:pt x="4829" y="17217"/>
                  </a:cubicBezTo>
                  <a:cubicBezTo>
                    <a:pt x="4644" y="17217"/>
                    <a:pt x="4497" y="16591"/>
                    <a:pt x="4423" y="15339"/>
                  </a:cubicBezTo>
                  <a:cubicBezTo>
                    <a:pt x="4313" y="14400"/>
                    <a:pt x="4276" y="13148"/>
                    <a:pt x="4276" y="11896"/>
                  </a:cubicBezTo>
                  <a:cubicBezTo>
                    <a:pt x="4276" y="10643"/>
                    <a:pt x="4313" y="9704"/>
                    <a:pt x="4349" y="8765"/>
                  </a:cubicBezTo>
                  <a:cubicBezTo>
                    <a:pt x="4423" y="8139"/>
                    <a:pt x="4497" y="7200"/>
                    <a:pt x="4571" y="6887"/>
                  </a:cubicBezTo>
                  <a:cubicBezTo>
                    <a:pt x="4644" y="6261"/>
                    <a:pt x="4755" y="5948"/>
                    <a:pt x="4866" y="5948"/>
                  </a:cubicBezTo>
                  <a:close/>
                  <a:moveTo>
                    <a:pt x="4792" y="6574"/>
                  </a:moveTo>
                  <a:cubicBezTo>
                    <a:pt x="4755" y="6574"/>
                    <a:pt x="4718" y="6887"/>
                    <a:pt x="4681" y="6887"/>
                  </a:cubicBezTo>
                  <a:cubicBezTo>
                    <a:pt x="4644" y="7200"/>
                    <a:pt x="4571" y="7513"/>
                    <a:pt x="4571" y="8139"/>
                  </a:cubicBezTo>
                  <a:cubicBezTo>
                    <a:pt x="4534" y="8765"/>
                    <a:pt x="4497" y="9704"/>
                    <a:pt x="4497" y="10643"/>
                  </a:cubicBezTo>
                  <a:cubicBezTo>
                    <a:pt x="4497" y="12209"/>
                    <a:pt x="4534" y="13461"/>
                    <a:pt x="4608" y="14713"/>
                  </a:cubicBezTo>
                  <a:cubicBezTo>
                    <a:pt x="4681" y="15652"/>
                    <a:pt x="4792" y="16278"/>
                    <a:pt x="4902" y="16278"/>
                  </a:cubicBezTo>
                  <a:cubicBezTo>
                    <a:pt x="4976" y="16278"/>
                    <a:pt x="5050" y="15965"/>
                    <a:pt x="5087" y="15339"/>
                  </a:cubicBezTo>
                  <a:cubicBezTo>
                    <a:pt x="5160" y="14713"/>
                    <a:pt x="5197" y="13774"/>
                    <a:pt x="5197" y="12209"/>
                  </a:cubicBezTo>
                  <a:cubicBezTo>
                    <a:pt x="5197" y="10330"/>
                    <a:pt x="5160" y="8765"/>
                    <a:pt x="5050" y="7826"/>
                  </a:cubicBezTo>
                  <a:cubicBezTo>
                    <a:pt x="4976" y="6887"/>
                    <a:pt x="4902" y="6574"/>
                    <a:pt x="4792" y="6574"/>
                  </a:cubicBezTo>
                  <a:close/>
                  <a:moveTo>
                    <a:pt x="6156" y="313"/>
                  </a:moveTo>
                  <a:cubicBezTo>
                    <a:pt x="6156" y="14400"/>
                    <a:pt x="6156" y="14400"/>
                    <a:pt x="6156" y="14400"/>
                  </a:cubicBezTo>
                  <a:cubicBezTo>
                    <a:pt x="6156" y="15026"/>
                    <a:pt x="6156" y="15652"/>
                    <a:pt x="6192" y="15652"/>
                  </a:cubicBezTo>
                  <a:cubicBezTo>
                    <a:pt x="6192" y="15965"/>
                    <a:pt x="6192" y="16278"/>
                    <a:pt x="6229" y="16278"/>
                  </a:cubicBezTo>
                  <a:cubicBezTo>
                    <a:pt x="6266" y="16278"/>
                    <a:pt x="6266" y="16278"/>
                    <a:pt x="6340" y="16278"/>
                  </a:cubicBezTo>
                  <a:cubicBezTo>
                    <a:pt x="6340" y="16904"/>
                    <a:pt x="6340" y="16904"/>
                    <a:pt x="6340" y="16904"/>
                  </a:cubicBezTo>
                  <a:cubicBezTo>
                    <a:pt x="5750" y="16904"/>
                    <a:pt x="5750" y="16904"/>
                    <a:pt x="5750" y="16904"/>
                  </a:cubicBezTo>
                  <a:cubicBezTo>
                    <a:pt x="5750" y="16278"/>
                    <a:pt x="5750" y="16278"/>
                    <a:pt x="5750" y="16278"/>
                  </a:cubicBezTo>
                  <a:cubicBezTo>
                    <a:pt x="5824" y="16278"/>
                    <a:pt x="5861" y="16278"/>
                    <a:pt x="5898" y="16278"/>
                  </a:cubicBezTo>
                  <a:cubicBezTo>
                    <a:pt x="5898" y="16278"/>
                    <a:pt x="5898" y="15965"/>
                    <a:pt x="5934" y="15652"/>
                  </a:cubicBezTo>
                  <a:cubicBezTo>
                    <a:pt x="5934" y="15652"/>
                    <a:pt x="5934" y="15026"/>
                    <a:pt x="5934" y="14400"/>
                  </a:cubicBezTo>
                  <a:cubicBezTo>
                    <a:pt x="5934" y="4696"/>
                    <a:pt x="5934" y="4696"/>
                    <a:pt x="5934" y="4696"/>
                  </a:cubicBezTo>
                  <a:cubicBezTo>
                    <a:pt x="5934" y="3443"/>
                    <a:pt x="5934" y="2817"/>
                    <a:pt x="5934" y="2504"/>
                  </a:cubicBezTo>
                  <a:cubicBezTo>
                    <a:pt x="5934" y="2191"/>
                    <a:pt x="5898" y="1878"/>
                    <a:pt x="5898" y="1878"/>
                  </a:cubicBezTo>
                  <a:cubicBezTo>
                    <a:pt x="5898" y="1878"/>
                    <a:pt x="5861" y="1878"/>
                    <a:pt x="5824" y="1878"/>
                  </a:cubicBezTo>
                  <a:cubicBezTo>
                    <a:pt x="5824" y="1878"/>
                    <a:pt x="5787" y="1878"/>
                    <a:pt x="5750" y="1878"/>
                  </a:cubicBezTo>
                  <a:cubicBezTo>
                    <a:pt x="5713" y="1565"/>
                    <a:pt x="5713" y="1565"/>
                    <a:pt x="5713" y="1565"/>
                  </a:cubicBezTo>
                  <a:cubicBezTo>
                    <a:pt x="6082" y="313"/>
                    <a:pt x="6082" y="313"/>
                    <a:pt x="6082" y="313"/>
                  </a:cubicBezTo>
                  <a:cubicBezTo>
                    <a:pt x="6156" y="313"/>
                    <a:pt x="6156" y="313"/>
                    <a:pt x="6156" y="313"/>
                  </a:cubicBezTo>
                  <a:cubicBezTo>
                    <a:pt x="6156" y="313"/>
                    <a:pt x="6156" y="313"/>
                    <a:pt x="6156" y="313"/>
                  </a:cubicBezTo>
                  <a:close/>
                  <a:moveTo>
                    <a:pt x="7225" y="5948"/>
                  </a:moveTo>
                  <a:cubicBezTo>
                    <a:pt x="7409" y="5948"/>
                    <a:pt x="7556" y="6574"/>
                    <a:pt x="7667" y="7826"/>
                  </a:cubicBezTo>
                  <a:cubicBezTo>
                    <a:pt x="7741" y="8765"/>
                    <a:pt x="7814" y="10017"/>
                    <a:pt x="7814" y="11270"/>
                  </a:cubicBezTo>
                  <a:cubicBezTo>
                    <a:pt x="7814" y="12522"/>
                    <a:pt x="7777" y="13148"/>
                    <a:pt x="7741" y="14400"/>
                  </a:cubicBezTo>
                  <a:cubicBezTo>
                    <a:pt x="7704" y="15339"/>
                    <a:pt x="7630" y="15965"/>
                    <a:pt x="7519" y="16591"/>
                  </a:cubicBezTo>
                  <a:cubicBezTo>
                    <a:pt x="7446" y="16904"/>
                    <a:pt x="7335" y="17217"/>
                    <a:pt x="7225" y="17217"/>
                  </a:cubicBezTo>
                  <a:cubicBezTo>
                    <a:pt x="7040" y="17217"/>
                    <a:pt x="6893" y="16591"/>
                    <a:pt x="6782" y="15339"/>
                  </a:cubicBezTo>
                  <a:cubicBezTo>
                    <a:pt x="6709" y="14400"/>
                    <a:pt x="6672" y="13148"/>
                    <a:pt x="6672" y="11896"/>
                  </a:cubicBezTo>
                  <a:cubicBezTo>
                    <a:pt x="6672" y="10643"/>
                    <a:pt x="6709" y="9704"/>
                    <a:pt x="6745" y="8765"/>
                  </a:cubicBezTo>
                  <a:cubicBezTo>
                    <a:pt x="6819" y="8139"/>
                    <a:pt x="6893" y="7200"/>
                    <a:pt x="6967" y="6887"/>
                  </a:cubicBezTo>
                  <a:cubicBezTo>
                    <a:pt x="7003" y="6261"/>
                    <a:pt x="7114" y="5948"/>
                    <a:pt x="7225" y="5948"/>
                  </a:cubicBezTo>
                  <a:close/>
                  <a:moveTo>
                    <a:pt x="7188" y="6574"/>
                  </a:moveTo>
                  <a:cubicBezTo>
                    <a:pt x="7151" y="6574"/>
                    <a:pt x="7077" y="6887"/>
                    <a:pt x="7040" y="6887"/>
                  </a:cubicBezTo>
                  <a:cubicBezTo>
                    <a:pt x="7003" y="7200"/>
                    <a:pt x="6930" y="7513"/>
                    <a:pt x="6930" y="8139"/>
                  </a:cubicBezTo>
                  <a:cubicBezTo>
                    <a:pt x="6893" y="8765"/>
                    <a:pt x="6856" y="9704"/>
                    <a:pt x="6856" y="10643"/>
                  </a:cubicBezTo>
                  <a:cubicBezTo>
                    <a:pt x="6856" y="12209"/>
                    <a:pt x="6893" y="13461"/>
                    <a:pt x="6967" y="14713"/>
                  </a:cubicBezTo>
                  <a:cubicBezTo>
                    <a:pt x="7040" y="15652"/>
                    <a:pt x="7151" y="16278"/>
                    <a:pt x="7261" y="16278"/>
                  </a:cubicBezTo>
                  <a:cubicBezTo>
                    <a:pt x="7335" y="16278"/>
                    <a:pt x="7409" y="15965"/>
                    <a:pt x="7446" y="15339"/>
                  </a:cubicBezTo>
                  <a:cubicBezTo>
                    <a:pt x="7519" y="14713"/>
                    <a:pt x="7556" y="13774"/>
                    <a:pt x="7556" y="12209"/>
                  </a:cubicBezTo>
                  <a:cubicBezTo>
                    <a:pt x="7556" y="10330"/>
                    <a:pt x="7519" y="8765"/>
                    <a:pt x="7409" y="7826"/>
                  </a:cubicBezTo>
                  <a:cubicBezTo>
                    <a:pt x="7372" y="6887"/>
                    <a:pt x="7261" y="6574"/>
                    <a:pt x="7188" y="6574"/>
                  </a:cubicBezTo>
                  <a:close/>
                  <a:moveTo>
                    <a:pt x="8441" y="12835"/>
                  </a:moveTo>
                  <a:cubicBezTo>
                    <a:pt x="8367" y="12522"/>
                    <a:pt x="8294" y="12209"/>
                    <a:pt x="8257" y="11583"/>
                  </a:cubicBezTo>
                  <a:cubicBezTo>
                    <a:pt x="8220" y="10957"/>
                    <a:pt x="8183" y="10330"/>
                    <a:pt x="8183" y="9704"/>
                  </a:cubicBezTo>
                  <a:cubicBezTo>
                    <a:pt x="8183" y="8765"/>
                    <a:pt x="8257" y="7513"/>
                    <a:pt x="8330" y="6887"/>
                  </a:cubicBezTo>
                  <a:cubicBezTo>
                    <a:pt x="8404" y="6261"/>
                    <a:pt x="8552" y="5635"/>
                    <a:pt x="8662" y="5635"/>
                  </a:cubicBezTo>
                  <a:cubicBezTo>
                    <a:pt x="8773" y="5635"/>
                    <a:pt x="8883" y="5948"/>
                    <a:pt x="8957" y="6574"/>
                  </a:cubicBezTo>
                  <a:cubicBezTo>
                    <a:pt x="9215" y="6574"/>
                    <a:pt x="9215" y="6574"/>
                    <a:pt x="9215" y="6574"/>
                  </a:cubicBezTo>
                  <a:cubicBezTo>
                    <a:pt x="9252" y="6574"/>
                    <a:pt x="9289" y="6574"/>
                    <a:pt x="9289" y="6574"/>
                  </a:cubicBezTo>
                  <a:cubicBezTo>
                    <a:pt x="9289" y="6574"/>
                    <a:pt x="9289" y="6574"/>
                    <a:pt x="9289" y="6574"/>
                  </a:cubicBezTo>
                  <a:cubicBezTo>
                    <a:pt x="9289" y="6887"/>
                    <a:pt x="9289" y="6887"/>
                    <a:pt x="9289" y="6887"/>
                  </a:cubicBezTo>
                  <a:cubicBezTo>
                    <a:pt x="9289" y="7200"/>
                    <a:pt x="9289" y="7513"/>
                    <a:pt x="9289" y="7513"/>
                  </a:cubicBezTo>
                  <a:cubicBezTo>
                    <a:pt x="9289" y="7513"/>
                    <a:pt x="9289" y="7513"/>
                    <a:pt x="9289" y="7513"/>
                  </a:cubicBezTo>
                  <a:cubicBezTo>
                    <a:pt x="9289" y="7513"/>
                    <a:pt x="9252" y="7513"/>
                    <a:pt x="9215" y="7513"/>
                  </a:cubicBezTo>
                  <a:cubicBezTo>
                    <a:pt x="9068" y="7513"/>
                    <a:pt x="9068" y="7513"/>
                    <a:pt x="9068" y="7513"/>
                  </a:cubicBezTo>
                  <a:cubicBezTo>
                    <a:pt x="9104" y="8139"/>
                    <a:pt x="9141" y="8765"/>
                    <a:pt x="9141" y="9704"/>
                  </a:cubicBezTo>
                  <a:cubicBezTo>
                    <a:pt x="9141" y="10643"/>
                    <a:pt x="9068" y="11583"/>
                    <a:pt x="8994" y="12209"/>
                  </a:cubicBezTo>
                  <a:cubicBezTo>
                    <a:pt x="8920" y="12835"/>
                    <a:pt x="8773" y="13148"/>
                    <a:pt x="8662" y="13148"/>
                  </a:cubicBezTo>
                  <a:cubicBezTo>
                    <a:pt x="8588" y="13148"/>
                    <a:pt x="8552" y="13148"/>
                    <a:pt x="8478" y="12835"/>
                  </a:cubicBezTo>
                  <a:cubicBezTo>
                    <a:pt x="8441" y="13148"/>
                    <a:pt x="8404" y="13461"/>
                    <a:pt x="8404" y="13774"/>
                  </a:cubicBezTo>
                  <a:cubicBezTo>
                    <a:pt x="8404" y="13774"/>
                    <a:pt x="8404" y="14087"/>
                    <a:pt x="8404" y="14087"/>
                  </a:cubicBezTo>
                  <a:cubicBezTo>
                    <a:pt x="8404" y="14400"/>
                    <a:pt x="8404" y="14400"/>
                    <a:pt x="8404" y="14400"/>
                  </a:cubicBezTo>
                  <a:cubicBezTo>
                    <a:pt x="8404" y="14713"/>
                    <a:pt x="8441" y="14713"/>
                    <a:pt x="8478" y="14713"/>
                  </a:cubicBezTo>
                  <a:cubicBezTo>
                    <a:pt x="8515" y="14713"/>
                    <a:pt x="8588" y="14713"/>
                    <a:pt x="8699" y="15026"/>
                  </a:cubicBezTo>
                  <a:cubicBezTo>
                    <a:pt x="8846" y="15026"/>
                    <a:pt x="8994" y="15026"/>
                    <a:pt x="9031" y="15026"/>
                  </a:cubicBezTo>
                  <a:cubicBezTo>
                    <a:pt x="9141" y="15026"/>
                    <a:pt x="9178" y="15339"/>
                    <a:pt x="9215" y="15652"/>
                  </a:cubicBezTo>
                  <a:cubicBezTo>
                    <a:pt x="9289" y="16278"/>
                    <a:pt x="9289" y="16904"/>
                    <a:pt x="9289" y="17530"/>
                  </a:cubicBezTo>
                  <a:cubicBezTo>
                    <a:pt x="9289" y="18157"/>
                    <a:pt x="9252" y="19096"/>
                    <a:pt x="9178" y="20035"/>
                  </a:cubicBezTo>
                  <a:cubicBezTo>
                    <a:pt x="9031" y="20974"/>
                    <a:pt x="8846" y="21600"/>
                    <a:pt x="8625" y="21600"/>
                  </a:cubicBezTo>
                  <a:cubicBezTo>
                    <a:pt x="8478" y="21600"/>
                    <a:pt x="8330" y="21287"/>
                    <a:pt x="8220" y="20661"/>
                  </a:cubicBezTo>
                  <a:cubicBezTo>
                    <a:pt x="8146" y="20348"/>
                    <a:pt x="8109" y="20035"/>
                    <a:pt x="8109" y="19409"/>
                  </a:cubicBezTo>
                  <a:cubicBezTo>
                    <a:pt x="8109" y="19409"/>
                    <a:pt x="8109" y="19096"/>
                    <a:pt x="8109" y="18783"/>
                  </a:cubicBezTo>
                  <a:cubicBezTo>
                    <a:pt x="8146" y="18783"/>
                    <a:pt x="8183" y="18157"/>
                    <a:pt x="8220" y="17530"/>
                  </a:cubicBezTo>
                  <a:cubicBezTo>
                    <a:pt x="8220" y="17530"/>
                    <a:pt x="8257" y="17217"/>
                    <a:pt x="8330" y="16278"/>
                  </a:cubicBezTo>
                  <a:cubicBezTo>
                    <a:pt x="8294" y="16278"/>
                    <a:pt x="8257" y="15965"/>
                    <a:pt x="8257" y="15652"/>
                  </a:cubicBezTo>
                  <a:cubicBezTo>
                    <a:pt x="8220" y="15652"/>
                    <a:pt x="8220" y="15339"/>
                    <a:pt x="8220" y="15026"/>
                  </a:cubicBezTo>
                  <a:cubicBezTo>
                    <a:pt x="8220" y="15026"/>
                    <a:pt x="8220" y="14400"/>
                    <a:pt x="8257" y="14087"/>
                  </a:cubicBezTo>
                  <a:cubicBezTo>
                    <a:pt x="8294" y="14087"/>
                    <a:pt x="8330" y="13774"/>
                    <a:pt x="8441" y="12835"/>
                  </a:cubicBezTo>
                  <a:close/>
                  <a:moveTo>
                    <a:pt x="8662" y="6261"/>
                  </a:moveTo>
                  <a:cubicBezTo>
                    <a:pt x="8588" y="6261"/>
                    <a:pt x="8552" y="6574"/>
                    <a:pt x="8478" y="6887"/>
                  </a:cubicBezTo>
                  <a:cubicBezTo>
                    <a:pt x="8441" y="7513"/>
                    <a:pt x="8441" y="8139"/>
                    <a:pt x="8441" y="9078"/>
                  </a:cubicBezTo>
                  <a:cubicBezTo>
                    <a:pt x="8441" y="10330"/>
                    <a:pt x="8478" y="11270"/>
                    <a:pt x="8515" y="11896"/>
                  </a:cubicBezTo>
                  <a:cubicBezTo>
                    <a:pt x="8552" y="12522"/>
                    <a:pt x="8625" y="12835"/>
                    <a:pt x="8699" y="12835"/>
                  </a:cubicBezTo>
                  <a:cubicBezTo>
                    <a:pt x="8773" y="12835"/>
                    <a:pt x="8810" y="12522"/>
                    <a:pt x="8846" y="12209"/>
                  </a:cubicBezTo>
                  <a:cubicBezTo>
                    <a:pt x="8920" y="11583"/>
                    <a:pt x="8920" y="10957"/>
                    <a:pt x="8920" y="10017"/>
                  </a:cubicBezTo>
                  <a:cubicBezTo>
                    <a:pt x="8920" y="8765"/>
                    <a:pt x="8883" y="7826"/>
                    <a:pt x="8846" y="7200"/>
                  </a:cubicBezTo>
                  <a:cubicBezTo>
                    <a:pt x="8773" y="6574"/>
                    <a:pt x="8736" y="6261"/>
                    <a:pt x="8662" y="6261"/>
                  </a:cubicBezTo>
                  <a:close/>
                  <a:moveTo>
                    <a:pt x="8404" y="16904"/>
                  </a:moveTo>
                  <a:cubicBezTo>
                    <a:pt x="8367" y="17217"/>
                    <a:pt x="8330" y="17530"/>
                    <a:pt x="8330" y="17843"/>
                  </a:cubicBezTo>
                  <a:cubicBezTo>
                    <a:pt x="8330" y="18157"/>
                    <a:pt x="8294" y="18470"/>
                    <a:pt x="8294" y="18783"/>
                  </a:cubicBezTo>
                  <a:cubicBezTo>
                    <a:pt x="8294" y="19409"/>
                    <a:pt x="8330" y="19722"/>
                    <a:pt x="8367" y="20035"/>
                  </a:cubicBezTo>
                  <a:cubicBezTo>
                    <a:pt x="8478" y="20348"/>
                    <a:pt x="8588" y="20661"/>
                    <a:pt x="8773" y="20661"/>
                  </a:cubicBezTo>
                  <a:cubicBezTo>
                    <a:pt x="8920" y="20661"/>
                    <a:pt x="9031" y="20348"/>
                    <a:pt x="9104" y="20035"/>
                  </a:cubicBezTo>
                  <a:cubicBezTo>
                    <a:pt x="9178" y="19409"/>
                    <a:pt x="9215" y="18783"/>
                    <a:pt x="9215" y="18157"/>
                  </a:cubicBezTo>
                  <a:cubicBezTo>
                    <a:pt x="9215" y="17843"/>
                    <a:pt x="9215" y="17530"/>
                    <a:pt x="9141" y="17530"/>
                  </a:cubicBezTo>
                  <a:cubicBezTo>
                    <a:pt x="9104" y="17217"/>
                    <a:pt x="9031" y="17217"/>
                    <a:pt x="8883" y="17217"/>
                  </a:cubicBezTo>
                  <a:cubicBezTo>
                    <a:pt x="8699" y="16904"/>
                    <a:pt x="8515" y="16904"/>
                    <a:pt x="8404" y="16904"/>
                  </a:cubicBezTo>
                  <a:close/>
                  <a:moveTo>
                    <a:pt x="9510" y="6261"/>
                  </a:moveTo>
                  <a:cubicBezTo>
                    <a:pt x="10100" y="6261"/>
                    <a:pt x="10100" y="6261"/>
                    <a:pt x="10100" y="6261"/>
                  </a:cubicBezTo>
                  <a:cubicBezTo>
                    <a:pt x="10100" y="6574"/>
                    <a:pt x="10100" y="6574"/>
                    <a:pt x="10100" y="6574"/>
                  </a:cubicBezTo>
                  <a:cubicBezTo>
                    <a:pt x="10063" y="6574"/>
                    <a:pt x="10063" y="6574"/>
                    <a:pt x="10063" y="6574"/>
                  </a:cubicBezTo>
                  <a:cubicBezTo>
                    <a:pt x="10026" y="6574"/>
                    <a:pt x="9989" y="6574"/>
                    <a:pt x="9952" y="6887"/>
                  </a:cubicBezTo>
                  <a:cubicBezTo>
                    <a:pt x="9952" y="6887"/>
                    <a:pt x="9952" y="7200"/>
                    <a:pt x="9952" y="7200"/>
                  </a:cubicBezTo>
                  <a:cubicBezTo>
                    <a:pt x="9952" y="7513"/>
                    <a:pt x="9952" y="8139"/>
                    <a:pt x="9989" y="8452"/>
                  </a:cubicBezTo>
                  <a:cubicBezTo>
                    <a:pt x="10284" y="13774"/>
                    <a:pt x="10284" y="13774"/>
                    <a:pt x="10284" y="13774"/>
                  </a:cubicBezTo>
                  <a:cubicBezTo>
                    <a:pt x="10542" y="8139"/>
                    <a:pt x="10542" y="8139"/>
                    <a:pt x="10542" y="8139"/>
                  </a:cubicBezTo>
                  <a:cubicBezTo>
                    <a:pt x="10542" y="7513"/>
                    <a:pt x="10579" y="7513"/>
                    <a:pt x="10579" y="6887"/>
                  </a:cubicBezTo>
                  <a:cubicBezTo>
                    <a:pt x="10579" y="6887"/>
                    <a:pt x="10579" y="6887"/>
                    <a:pt x="10542" y="6574"/>
                  </a:cubicBezTo>
                  <a:cubicBezTo>
                    <a:pt x="10542" y="6574"/>
                    <a:pt x="10542" y="6574"/>
                    <a:pt x="10542" y="6261"/>
                  </a:cubicBezTo>
                  <a:cubicBezTo>
                    <a:pt x="10505" y="6261"/>
                    <a:pt x="10468" y="6261"/>
                    <a:pt x="10468" y="6261"/>
                  </a:cubicBezTo>
                  <a:cubicBezTo>
                    <a:pt x="10468" y="5948"/>
                    <a:pt x="10468" y="5948"/>
                    <a:pt x="10468" y="5948"/>
                  </a:cubicBezTo>
                  <a:cubicBezTo>
                    <a:pt x="10837" y="5948"/>
                    <a:pt x="10837" y="5948"/>
                    <a:pt x="10837" y="5948"/>
                  </a:cubicBezTo>
                  <a:cubicBezTo>
                    <a:pt x="10837" y="6261"/>
                    <a:pt x="10837" y="6261"/>
                    <a:pt x="10837" y="6261"/>
                  </a:cubicBezTo>
                  <a:cubicBezTo>
                    <a:pt x="10837" y="6261"/>
                    <a:pt x="10800" y="6261"/>
                    <a:pt x="10763" y="6261"/>
                  </a:cubicBezTo>
                  <a:cubicBezTo>
                    <a:pt x="10763" y="6574"/>
                    <a:pt x="10763" y="6574"/>
                    <a:pt x="10726" y="6887"/>
                  </a:cubicBezTo>
                  <a:cubicBezTo>
                    <a:pt x="10689" y="6887"/>
                    <a:pt x="10689" y="7200"/>
                    <a:pt x="10689" y="7826"/>
                  </a:cubicBezTo>
                  <a:cubicBezTo>
                    <a:pt x="10173" y="18470"/>
                    <a:pt x="10173" y="18470"/>
                    <a:pt x="10173" y="18470"/>
                  </a:cubicBezTo>
                  <a:cubicBezTo>
                    <a:pt x="10137" y="19409"/>
                    <a:pt x="10100" y="20035"/>
                    <a:pt x="9989" y="20661"/>
                  </a:cubicBezTo>
                  <a:cubicBezTo>
                    <a:pt x="9915" y="21287"/>
                    <a:pt x="9842" y="21600"/>
                    <a:pt x="9768" y="21600"/>
                  </a:cubicBezTo>
                  <a:cubicBezTo>
                    <a:pt x="9731" y="21600"/>
                    <a:pt x="9694" y="21287"/>
                    <a:pt x="9657" y="21287"/>
                  </a:cubicBezTo>
                  <a:cubicBezTo>
                    <a:pt x="9620" y="20974"/>
                    <a:pt x="9584" y="20661"/>
                    <a:pt x="9584" y="20348"/>
                  </a:cubicBezTo>
                  <a:cubicBezTo>
                    <a:pt x="9584" y="20035"/>
                    <a:pt x="9620" y="19722"/>
                    <a:pt x="9620" y="19409"/>
                  </a:cubicBezTo>
                  <a:cubicBezTo>
                    <a:pt x="9657" y="19409"/>
                    <a:pt x="9694" y="19409"/>
                    <a:pt x="9731" y="19409"/>
                  </a:cubicBezTo>
                  <a:cubicBezTo>
                    <a:pt x="9768" y="19409"/>
                    <a:pt x="9805" y="19409"/>
                    <a:pt x="9842" y="19409"/>
                  </a:cubicBezTo>
                  <a:cubicBezTo>
                    <a:pt x="9878" y="19722"/>
                    <a:pt x="9915" y="19722"/>
                    <a:pt x="9915" y="19722"/>
                  </a:cubicBezTo>
                  <a:cubicBezTo>
                    <a:pt x="9952" y="19722"/>
                    <a:pt x="9952" y="19409"/>
                    <a:pt x="9989" y="19409"/>
                  </a:cubicBezTo>
                  <a:cubicBezTo>
                    <a:pt x="10026" y="19096"/>
                    <a:pt x="10063" y="18470"/>
                    <a:pt x="10100" y="17843"/>
                  </a:cubicBezTo>
                  <a:cubicBezTo>
                    <a:pt x="10173" y="15965"/>
                    <a:pt x="10173" y="15965"/>
                    <a:pt x="10173" y="15965"/>
                  </a:cubicBezTo>
                  <a:cubicBezTo>
                    <a:pt x="9731" y="8139"/>
                    <a:pt x="9731" y="8139"/>
                    <a:pt x="9731" y="8139"/>
                  </a:cubicBezTo>
                  <a:cubicBezTo>
                    <a:pt x="9731" y="7826"/>
                    <a:pt x="9731" y="7513"/>
                    <a:pt x="9694" y="7200"/>
                  </a:cubicBezTo>
                  <a:cubicBezTo>
                    <a:pt x="9657" y="6887"/>
                    <a:pt x="9657" y="6574"/>
                    <a:pt x="9620" y="6574"/>
                  </a:cubicBezTo>
                  <a:cubicBezTo>
                    <a:pt x="9620" y="6574"/>
                    <a:pt x="9584" y="6261"/>
                    <a:pt x="9510" y="6261"/>
                  </a:cubicBezTo>
                  <a:cubicBezTo>
                    <a:pt x="9510" y="6261"/>
                    <a:pt x="9510" y="6261"/>
                    <a:pt x="9510" y="6261"/>
                  </a:cubicBezTo>
                  <a:close/>
                  <a:moveTo>
                    <a:pt x="12201" y="5948"/>
                  </a:moveTo>
                  <a:cubicBezTo>
                    <a:pt x="12385" y="5948"/>
                    <a:pt x="12532" y="6574"/>
                    <a:pt x="12643" y="7826"/>
                  </a:cubicBezTo>
                  <a:cubicBezTo>
                    <a:pt x="12754" y="8765"/>
                    <a:pt x="12790" y="10017"/>
                    <a:pt x="12790" y="11270"/>
                  </a:cubicBezTo>
                  <a:cubicBezTo>
                    <a:pt x="12790" y="12522"/>
                    <a:pt x="12754" y="13148"/>
                    <a:pt x="12717" y="14400"/>
                  </a:cubicBezTo>
                  <a:cubicBezTo>
                    <a:pt x="12680" y="15339"/>
                    <a:pt x="12606" y="15965"/>
                    <a:pt x="12496" y="16591"/>
                  </a:cubicBezTo>
                  <a:cubicBezTo>
                    <a:pt x="12385" y="16904"/>
                    <a:pt x="12311" y="17217"/>
                    <a:pt x="12201" y="17217"/>
                  </a:cubicBezTo>
                  <a:cubicBezTo>
                    <a:pt x="12016" y="17217"/>
                    <a:pt x="11869" y="16591"/>
                    <a:pt x="11758" y="15339"/>
                  </a:cubicBezTo>
                  <a:cubicBezTo>
                    <a:pt x="11685" y="14400"/>
                    <a:pt x="11648" y="13148"/>
                    <a:pt x="11648" y="11896"/>
                  </a:cubicBezTo>
                  <a:cubicBezTo>
                    <a:pt x="11648" y="10643"/>
                    <a:pt x="11648" y="9704"/>
                    <a:pt x="11722" y="8765"/>
                  </a:cubicBezTo>
                  <a:cubicBezTo>
                    <a:pt x="11795" y="8139"/>
                    <a:pt x="11869" y="7200"/>
                    <a:pt x="11943" y="6887"/>
                  </a:cubicBezTo>
                  <a:cubicBezTo>
                    <a:pt x="12016" y="6261"/>
                    <a:pt x="12090" y="5948"/>
                    <a:pt x="12201" y="5948"/>
                  </a:cubicBezTo>
                  <a:close/>
                  <a:moveTo>
                    <a:pt x="12164" y="6574"/>
                  </a:moveTo>
                  <a:cubicBezTo>
                    <a:pt x="12127" y="6574"/>
                    <a:pt x="12090" y="6887"/>
                    <a:pt x="12016" y="6887"/>
                  </a:cubicBezTo>
                  <a:cubicBezTo>
                    <a:pt x="11980" y="7200"/>
                    <a:pt x="11943" y="7513"/>
                    <a:pt x="11906" y="8139"/>
                  </a:cubicBezTo>
                  <a:cubicBezTo>
                    <a:pt x="11869" y="8765"/>
                    <a:pt x="11869" y="9704"/>
                    <a:pt x="11869" y="10643"/>
                  </a:cubicBezTo>
                  <a:cubicBezTo>
                    <a:pt x="11869" y="12209"/>
                    <a:pt x="11906" y="13461"/>
                    <a:pt x="11980" y="14713"/>
                  </a:cubicBezTo>
                  <a:cubicBezTo>
                    <a:pt x="12053" y="15652"/>
                    <a:pt x="12127" y="16278"/>
                    <a:pt x="12238" y="16278"/>
                  </a:cubicBezTo>
                  <a:cubicBezTo>
                    <a:pt x="12348" y="16278"/>
                    <a:pt x="12422" y="15965"/>
                    <a:pt x="12459" y="15339"/>
                  </a:cubicBezTo>
                  <a:cubicBezTo>
                    <a:pt x="12532" y="14713"/>
                    <a:pt x="12532" y="13774"/>
                    <a:pt x="12532" y="12209"/>
                  </a:cubicBezTo>
                  <a:cubicBezTo>
                    <a:pt x="12532" y="10330"/>
                    <a:pt x="12496" y="8765"/>
                    <a:pt x="12422" y="7826"/>
                  </a:cubicBezTo>
                  <a:cubicBezTo>
                    <a:pt x="12348" y="6887"/>
                    <a:pt x="12238" y="6574"/>
                    <a:pt x="12164" y="6574"/>
                  </a:cubicBezTo>
                  <a:close/>
                  <a:moveTo>
                    <a:pt x="13565" y="6887"/>
                  </a:moveTo>
                  <a:cubicBezTo>
                    <a:pt x="13565" y="14087"/>
                    <a:pt x="13565" y="14087"/>
                    <a:pt x="13565" y="14087"/>
                  </a:cubicBezTo>
                  <a:cubicBezTo>
                    <a:pt x="13565" y="15026"/>
                    <a:pt x="13565" y="15652"/>
                    <a:pt x="13601" y="15965"/>
                  </a:cubicBezTo>
                  <a:cubicBezTo>
                    <a:pt x="13638" y="16278"/>
                    <a:pt x="13675" y="16278"/>
                    <a:pt x="13749" y="16278"/>
                  </a:cubicBezTo>
                  <a:cubicBezTo>
                    <a:pt x="13859" y="16278"/>
                    <a:pt x="13859" y="16278"/>
                    <a:pt x="13859" y="16278"/>
                  </a:cubicBezTo>
                  <a:cubicBezTo>
                    <a:pt x="13859" y="16904"/>
                    <a:pt x="13859" y="16904"/>
                    <a:pt x="13859" y="16904"/>
                  </a:cubicBezTo>
                  <a:cubicBezTo>
                    <a:pt x="13122" y="16904"/>
                    <a:pt x="13122" y="16904"/>
                    <a:pt x="13122" y="16904"/>
                  </a:cubicBezTo>
                  <a:cubicBezTo>
                    <a:pt x="13122" y="16278"/>
                    <a:pt x="13122" y="16278"/>
                    <a:pt x="13122" y="16278"/>
                  </a:cubicBezTo>
                  <a:cubicBezTo>
                    <a:pt x="13196" y="16278"/>
                    <a:pt x="13196" y="16278"/>
                    <a:pt x="13196" y="16278"/>
                  </a:cubicBezTo>
                  <a:cubicBezTo>
                    <a:pt x="13196" y="16278"/>
                    <a:pt x="13270" y="16278"/>
                    <a:pt x="13270" y="16278"/>
                  </a:cubicBezTo>
                  <a:cubicBezTo>
                    <a:pt x="13306" y="15965"/>
                    <a:pt x="13343" y="15652"/>
                    <a:pt x="13343" y="15652"/>
                  </a:cubicBezTo>
                  <a:cubicBezTo>
                    <a:pt x="13343" y="15339"/>
                    <a:pt x="13343" y="14713"/>
                    <a:pt x="13343" y="14087"/>
                  </a:cubicBezTo>
                  <a:cubicBezTo>
                    <a:pt x="13343" y="6887"/>
                    <a:pt x="13343" y="6887"/>
                    <a:pt x="13343" y="6887"/>
                  </a:cubicBezTo>
                  <a:cubicBezTo>
                    <a:pt x="13122" y="6887"/>
                    <a:pt x="13122" y="6887"/>
                    <a:pt x="13122" y="6887"/>
                  </a:cubicBezTo>
                  <a:cubicBezTo>
                    <a:pt x="13122" y="6261"/>
                    <a:pt x="13122" y="6261"/>
                    <a:pt x="13122" y="6261"/>
                  </a:cubicBezTo>
                  <a:cubicBezTo>
                    <a:pt x="13343" y="6261"/>
                    <a:pt x="13343" y="6261"/>
                    <a:pt x="13343" y="6261"/>
                  </a:cubicBezTo>
                  <a:cubicBezTo>
                    <a:pt x="13343" y="5322"/>
                    <a:pt x="13343" y="5322"/>
                    <a:pt x="13343" y="5322"/>
                  </a:cubicBezTo>
                  <a:cubicBezTo>
                    <a:pt x="13343" y="4383"/>
                    <a:pt x="13380" y="3443"/>
                    <a:pt x="13417" y="2504"/>
                  </a:cubicBezTo>
                  <a:cubicBezTo>
                    <a:pt x="13454" y="1878"/>
                    <a:pt x="13528" y="1252"/>
                    <a:pt x="13601" y="939"/>
                  </a:cubicBezTo>
                  <a:cubicBezTo>
                    <a:pt x="13675" y="626"/>
                    <a:pt x="13749" y="313"/>
                    <a:pt x="13859" y="313"/>
                  </a:cubicBezTo>
                  <a:cubicBezTo>
                    <a:pt x="13933" y="313"/>
                    <a:pt x="14044" y="626"/>
                    <a:pt x="14117" y="939"/>
                  </a:cubicBezTo>
                  <a:cubicBezTo>
                    <a:pt x="14154" y="1252"/>
                    <a:pt x="14191" y="1878"/>
                    <a:pt x="14191" y="2191"/>
                  </a:cubicBezTo>
                  <a:cubicBezTo>
                    <a:pt x="14191" y="2504"/>
                    <a:pt x="14154" y="2504"/>
                    <a:pt x="14154" y="2817"/>
                  </a:cubicBezTo>
                  <a:cubicBezTo>
                    <a:pt x="14117" y="3130"/>
                    <a:pt x="14117" y="3130"/>
                    <a:pt x="14081" y="3130"/>
                  </a:cubicBezTo>
                  <a:cubicBezTo>
                    <a:pt x="14081" y="3130"/>
                    <a:pt x="14044" y="2817"/>
                    <a:pt x="14007" y="2817"/>
                  </a:cubicBezTo>
                  <a:cubicBezTo>
                    <a:pt x="14007" y="2504"/>
                    <a:pt x="13970" y="2504"/>
                    <a:pt x="13933" y="1878"/>
                  </a:cubicBezTo>
                  <a:cubicBezTo>
                    <a:pt x="13896" y="1565"/>
                    <a:pt x="13859" y="1252"/>
                    <a:pt x="13859" y="939"/>
                  </a:cubicBezTo>
                  <a:cubicBezTo>
                    <a:pt x="13823" y="939"/>
                    <a:pt x="13786" y="626"/>
                    <a:pt x="13749" y="626"/>
                  </a:cubicBezTo>
                  <a:cubicBezTo>
                    <a:pt x="13712" y="626"/>
                    <a:pt x="13675" y="939"/>
                    <a:pt x="13638" y="939"/>
                  </a:cubicBezTo>
                  <a:cubicBezTo>
                    <a:pt x="13638" y="1252"/>
                    <a:pt x="13601" y="1565"/>
                    <a:pt x="13601" y="1878"/>
                  </a:cubicBezTo>
                  <a:cubicBezTo>
                    <a:pt x="13565" y="2191"/>
                    <a:pt x="13565" y="3130"/>
                    <a:pt x="13565" y="5009"/>
                  </a:cubicBezTo>
                  <a:cubicBezTo>
                    <a:pt x="13565" y="5635"/>
                    <a:pt x="13565" y="5635"/>
                    <a:pt x="13565" y="5635"/>
                  </a:cubicBezTo>
                  <a:cubicBezTo>
                    <a:pt x="13896" y="5635"/>
                    <a:pt x="13896" y="5635"/>
                    <a:pt x="13896" y="5635"/>
                  </a:cubicBezTo>
                  <a:cubicBezTo>
                    <a:pt x="13896" y="6887"/>
                    <a:pt x="13896" y="6887"/>
                    <a:pt x="13896" y="6887"/>
                  </a:cubicBezTo>
                  <a:cubicBezTo>
                    <a:pt x="13565" y="6887"/>
                    <a:pt x="13565" y="6887"/>
                    <a:pt x="13565" y="6887"/>
                  </a:cubicBezTo>
                  <a:close/>
                  <a:moveTo>
                    <a:pt x="16218" y="626"/>
                  </a:moveTo>
                  <a:cubicBezTo>
                    <a:pt x="16255" y="6261"/>
                    <a:pt x="16255" y="6261"/>
                    <a:pt x="16255" y="6261"/>
                  </a:cubicBezTo>
                  <a:cubicBezTo>
                    <a:pt x="16218" y="6261"/>
                    <a:pt x="16218" y="6261"/>
                    <a:pt x="16218" y="6261"/>
                  </a:cubicBezTo>
                  <a:cubicBezTo>
                    <a:pt x="16145" y="4383"/>
                    <a:pt x="16071" y="3443"/>
                    <a:pt x="15960" y="2504"/>
                  </a:cubicBezTo>
                  <a:cubicBezTo>
                    <a:pt x="15850" y="1878"/>
                    <a:pt x="15739" y="1565"/>
                    <a:pt x="15592" y="1565"/>
                  </a:cubicBezTo>
                  <a:cubicBezTo>
                    <a:pt x="15481" y="1565"/>
                    <a:pt x="15371" y="1878"/>
                    <a:pt x="15260" y="2504"/>
                  </a:cubicBezTo>
                  <a:cubicBezTo>
                    <a:pt x="15186" y="2817"/>
                    <a:pt x="15113" y="3757"/>
                    <a:pt x="15039" y="5009"/>
                  </a:cubicBezTo>
                  <a:cubicBezTo>
                    <a:pt x="15002" y="5948"/>
                    <a:pt x="14965" y="7513"/>
                    <a:pt x="14965" y="9391"/>
                  </a:cubicBezTo>
                  <a:cubicBezTo>
                    <a:pt x="14965" y="10643"/>
                    <a:pt x="15002" y="11896"/>
                    <a:pt x="15039" y="13148"/>
                  </a:cubicBezTo>
                  <a:cubicBezTo>
                    <a:pt x="15076" y="14087"/>
                    <a:pt x="15186" y="15026"/>
                    <a:pt x="15260" y="15339"/>
                  </a:cubicBezTo>
                  <a:cubicBezTo>
                    <a:pt x="15371" y="15965"/>
                    <a:pt x="15481" y="16278"/>
                    <a:pt x="15629" y="16278"/>
                  </a:cubicBezTo>
                  <a:cubicBezTo>
                    <a:pt x="15739" y="16278"/>
                    <a:pt x="15850" y="15965"/>
                    <a:pt x="15924" y="15652"/>
                  </a:cubicBezTo>
                  <a:cubicBezTo>
                    <a:pt x="16034" y="15339"/>
                    <a:pt x="16145" y="14400"/>
                    <a:pt x="16218" y="13148"/>
                  </a:cubicBezTo>
                  <a:cubicBezTo>
                    <a:pt x="16292" y="13148"/>
                    <a:pt x="16292" y="13148"/>
                    <a:pt x="16292" y="13148"/>
                  </a:cubicBezTo>
                  <a:cubicBezTo>
                    <a:pt x="16182" y="14713"/>
                    <a:pt x="16071" y="15652"/>
                    <a:pt x="15960" y="16278"/>
                  </a:cubicBezTo>
                  <a:cubicBezTo>
                    <a:pt x="15850" y="16904"/>
                    <a:pt x="15702" y="17530"/>
                    <a:pt x="15555" y="17530"/>
                  </a:cubicBezTo>
                  <a:cubicBezTo>
                    <a:pt x="15260" y="17530"/>
                    <a:pt x="15002" y="16278"/>
                    <a:pt x="14855" y="14400"/>
                  </a:cubicBezTo>
                  <a:cubicBezTo>
                    <a:pt x="14744" y="13148"/>
                    <a:pt x="14670" y="11270"/>
                    <a:pt x="14670" y="9391"/>
                  </a:cubicBezTo>
                  <a:cubicBezTo>
                    <a:pt x="14670" y="7826"/>
                    <a:pt x="14707" y="6261"/>
                    <a:pt x="14781" y="5009"/>
                  </a:cubicBezTo>
                  <a:cubicBezTo>
                    <a:pt x="14855" y="3757"/>
                    <a:pt x="14965" y="2504"/>
                    <a:pt x="15113" y="1878"/>
                  </a:cubicBezTo>
                  <a:cubicBezTo>
                    <a:pt x="15260" y="1252"/>
                    <a:pt x="15408" y="939"/>
                    <a:pt x="15555" y="939"/>
                  </a:cubicBezTo>
                  <a:cubicBezTo>
                    <a:pt x="15702" y="939"/>
                    <a:pt x="15813" y="1252"/>
                    <a:pt x="15960" y="1878"/>
                  </a:cubicBezTo>
                  <a:cubicBezTo>
                    <a:pt x="15997" y="1878"/>
                    <a:pt x="15997" y="1878"/>
                    <a:pt x="16034" y="1878"/>
                  </a:cubicBezTo>
                  <a:cubicBezTo>
                    <a:pt x="16071" y="1878"/>
                    <a:pt x="16071" y="1878"/>
                    <a:pt x="16071" y="1878"/>
                  </a:cubicBezTo>
                  <a:cubicBezTo>
                    <a:pt x="16108" y="1565"/>
                    <a:pt x="16145" y="1252"/>
                    <a:pt x="16145" y="939"/>
                  </a:cubicBezTo>
                  <a:cubicBezTo>
                    <a:pt x="16218" y="626"/>
                    <a:pt x="16218" y="626"/>
                    <a:pt x="16218" y="626"/>
                  </a:cubicBezTo>
                  <a:close/>
                  <a:moveTo>
                    <a:pt x="16956" y="313"/>
                  </a:moveTo>
                  <a:cubicBezTo>
                    <a:pt x="16956" y="8139"/>
                    <a:pt x="16956" y="8139"/>
                    <a:pt x="16956" y="8139"/>
                  </a:cubicBezTo>
                  <a:cubicBezTo>
                    <a:pt x="17066" y="6887"/>
                    <a:pt x="17140" y="6574"/>
                    <a:pt x="17177" y="6261"/>
                  </a:cubicBezTo>
                  <a:cubicBezTo>
                    <a:pt x="17251" y="5948"/>
                    <a:pt x="17324" y="5635"/>
                    <a:pt x="17361" y="5635"/>
                  </a:cubicBezTo>
                  <a:cubicBezTo>
                    <a:pt x="17435" y="5635"/>
                    <a:pt x="17509" y="5948"/>
                    <a:pt x="17545" y="6261"/>
                  </a:cubicBezTo>
                  <a:cubicBezTo>
                    <a:pt x="17582" y="6574"/>
                    <a:pt x="17619" y="7200"/>
                    <a:pt x="17656" y="7826"/>
                  </a:cubicBezTo>
                  <a:cubicBezTo>
                    <a:pt x="17656" y="8452"/>
                    <a:pt x="17693" y="9391"/>
                    <a:pt x="17693" y="10643"/>
                  </a:cubicBezTo>
                  <a:cubicBezTo>
                    <a:pt x="17693" y="14400"/>
                    <a:pt x="17693" y="14400"/>
                    <a:pt x="17693" y="14400"/>
                  </a:cubicBezTo>
                  <a:cubicBezTo>
                    <a:pt x="17693" y="15026"/>
                    <a:pt x="17693" y="15652"/>
                    <a:pt x="17693" y="15652"/>
                  </a:cubicBezTo>
                  <a:cubicBezTo>
                    <a:pt x="17693" y="15965"/>
                    <a:pt x="17730" y="16278"/>
                    <a:pt x="17730" y="16278"/>
                  </a:cubicBezTo>
                  <a:cubicBezTo>
                    <a:pt x="17767" y="16278"/>
                    <a:pt x="17803" y="16278"/>
                    <a:pt x="17840" y="16278"/>
                  </a:cubicBezTo>
                  <a:cubicBezTo>
                    <a:pt x="17840" y="16904"/>
                    <a:pt x="17840" y="16904"/>
                    <a:pt x="17840" y="16904"/>
                  </a:cubicBezTo>
                  <a:cubicBezTo>
                    <a:pt x="17251" y="16904"/>
                    <a:pt x="17251" y="16904"/>
                    <a:pt x="17251" y="16904"/>
                  </a:cubicBezTo>
                  <a:cubicBezTo>
                    <a:pt x="17251" y="16278"/>
                    <a:pt x="17251" y="16278"/>
                    <a:pt x="17251" y="16278"/>
                  </a:cubicBezTo>
                  <a:cubicBezTo>
                    <a:pt x="17287" y="16278"/>
                    <a:pt x="17287" y="16278"/>
                    <a:pt x="17287" y="16278"/>
                  </a:cubicBezTo>
                  <a:cubicBezTo>
                    <a:pt x="17361" y="16278"/>
                    <a:pt x="17398" y="16278"/>
                    <a:pt x="17398" y="16278"/>
                  </a:cubicBezTo>
                  <a:cubicBezTo>
                    <a:pt x="17435" y="15965"/>
                    <a:pt x="17472" y="15652"/>
                    <a:pt x="17472" y="15652"/>
                  </a:cubicBezTo>
                  <a:cubicBezTo>
                    <a:pt x="17472" y="15339"/>
                    <a:pt x="17472" y="15026"/>
                    <a:pt x="17472" y="14400"/>
                  </a:cubicBezTo>
                  <a:cubicBezTo>
                    <a:pt x="17472" y="10643"/>
                    <a:pt x="17472" y="10643"/>
                    <a:pt x="17472" y="10643"/>
                  </a:cubicBezTo>
                  <a:cubicBezTo>
                    <a:pt x="17472" y="9391"/>
                    <a:pt x="17472" y="8765"/>
                    <a:pt x="17435" y="8452"/>
                  </a:cubicBezTo>
                  <a:cubicBezTo>
                    <a:pt x="17435" y="8139"/>
                    <a:pt x="17398" y="7826"/>
                    <a:pt x="17398" y="7513"/>
                  </a:cubicBezTo>
                  <a:cubicBezTo>
                    <a:pt x="17361" y="7513"/>
                    <a:pt x="17324" y="7200"/>
                    <a:pt x="17287" y="7200"/>
                  </a:cubicBezTo>
                  <a:cubicBezTo>
                    <a:pt x="17251" y="7200"/>
                    <a:pt x="17177" y="7513"/>
                    <a:pt x="17140" y="7513"/>
                  </a:cubicBezTo>
                  <a:cubicBezTo>
                    <a:pt x="17103" y="7826"/>
                    <a:pt x="17029" y="8139"/>
                    <a:pt x="16992" y="8765"/>
                  </a:cubicBezTo>
                  <a:cubicBezTo>
                    <a:pt x="16992" y="14400"/>
                    <a:pt x="16992" y="14400"/>
                    <a:pt x="16992" y="14400"/>
                  </a:cubicBezTo>
                  <a:cubicBezTo>
                    <a:pt x="16992" y="15026"/>
                    <a:pt x="16992" y="15652"/>
                    <a:pt x="16992" y="15652"/>
                  </a:cubicBezTo>
                  <a:cubicBezTo>
                    <a:pt x="17029" y="15965"/>
                    <a:pt x="17029" y="16278"/>
                    <a:pt x="17029" y="16278"/>
                  </a:cubicBezTo>
                  <a:cubicBezTo>
                    <a:pt x="17066" y="16278"/>
                    <a:pt x="17103" y="16278"/>
                    <a:pt x="17177" y="16278"/>
                  </a:cubicBezTo>
                  <a:cubicBezTo>
                    <a:pt x="17177" y="16904"/>
                    <a:pt x="17177" y="16904"/>
                    <a:pt x="17177" y="16904"/>
                  </a:cubicBezTo>
                  <a:cubicBezTo>
                    <a:pt x="16587" y="16904"/>
                    <a:pt x="16587" y="16904"/>
                    <a:pt x="16587" y="16904"/>
                  </a:cubicBezTo>
                  <a:cubicBezTo>
                    <a:pt x="16587" y="16278"/>
                    <a:pt x="16587" y="16278"/>
                    <a:pt x="16587" y="16278"/>
                  </a:cubicBezTo>
                  <a:cubicBezTo>
                    <a:pt x="16624" y="16278"/>
                    <a:pt x="16661" y="16278"/>
                    <a:pt x="16698" y="16278"/>
                  </a:cubicBezTo>
                  <a:cubicBezTo>
                    <a:pt x="16734" y="15965"/>
                    <a:pt x="16734" y="15965"/>
                    <a:pt x="16734" y="15652"/>
                  </a:cubicBezTo>
                  <a:cubicBezTo>
                    <a:pt x="16771" y="15339"/>
                    <a:pt x="16771" y="15026"/>
                    <a:pt x="16771" y="14400"/>
                  </a:cubicBezTo>
                  <a:cubicBezTo>
                    <a:pt x="16771" y="4696"/>
                    <a:pt x="16771" y="4696"/>
                    <a:pt x="16771" y="4696"/>
                  </a:cubicBezTo>
                  <a:cubicBezTo>
                    <a:pt x="16771" y="3443"/>
                    <a:pt x="16771" y="2504"/>
                    <a:pt x="16734" y="2504"/>
                  </a:cubicBezTo>
                  <a:cubicBezTo>
                    <a:pt x="16734" y="2191"/>
                    <a:pt x="16734" y="1878"/>
                    <a:pt x="16734" y="1878"/>
                  </a:cubicBezTo>
                  <a:cubicBezTo>
                    <a:pt x="16698" y="1565"/>
                    <a:pt x="16698" y="1565"/>
                    <a:pt x="16661" y="1565"/>
                  </a:cubicBezTo>
                  <a:cubicBezTo>
                    <a:pt x="16661" y="1565"/>
                    <a:pt x="16624" y="1565"/>
                    <a:pt x="16587" y="1878"/>
                  </a:cubicBezTo>
                  <a:cubicBezTo>
                    <a:pt x="16550" y="1252"/>
                    <a:pt x="16550" y="1252"/>
                    <a:pt x="16550" y="1252"/>
                  </a:cubicBezTo>
                  <a:cubicBezTo>
                    <a:pt x="16919" y="0"/>
                    <a:pt x="16919" y="0"/>
                    <a:pt x="16919" y="0"/>
                  </a:cubicBezTo>
                  <a:cubicBezTo>
                    <a:pt x="16956" y="313"/>
                    <a:pt x="16956" y="313"/>
                    <a:pt x="16956" y="313"/>
                  </a:cubicBezTo>
                  <a:close/>
                  <a:moveTo>
                    <a:pt x="18393" y="313"/>
                  </a:moveTo>
                  <a:cubicBezTo>
                    <a:pt x="18430" y="313"/>
                    <a:pt x="18467" y="313"/>
                    <a:pt x="18467" y="626"/>
                  </a:cubicBezTo>
                  <a:cubicBezTo>
                    <a:pt x="18504" y="939"/>
                    <a:pt x="18504" y="1252"/>
                    <a:pt x="18504" y="1565"/>
                  </a:cubicBezTo>
                  <a:cubicBezTo>
                    <a:pt x="18504" y="1878"/>
                    <a:pt x="18504" y="2191"/>
                    <a:pt x="18467" y="2504"/>
                  </a:cubicBezTo>
                  <a:cubicBezTo>
                    <a:pt x="18430" y="2504"/>
                    <a:pt x="18430" y="2817"/>
                    <a:pt x="18393" y="2817"/>
                  </a:cubicBezTo>
                  <a:cubicBezTo>
                    <a:pt x="18356" y="2817"/>
                    <a:pt x="18319" y="2504"/>
                    <a:pt x="18283" y="2504"/>
                  </a:cubicBezTo>
                  <a:cubicBezTo>
                    <a:pt x="18283" y="2191"/>
                    <a:pt x="18246" y="1878"/>
                    <a:pt x="18246" y="1565"/>
                  </a:cubicBezTo>
                  <a:cubicBezTo>
                    <a:pt x="18246" y="1252"/>
                    <a:pt x="18283" y="939"/>
                    <a:pt x="18283" y="626"/>
                  </a:cubicBezTo>
                  <a:cubicBezTo>
                    <a:pt x="18319" y="313"/>
                    <a:pt x="18356" y="313"/>
                    <a:pt x="18393" y="313"/>
                  </a:cubicBezTo>
                  <a:close/>
                  <a:moveTo>
                    <a:pt x="18504" y="5948"/>
                  </a:moveTo>
                  <a:cubicBezTo>
                    <a:pt x="18504" y="14400"/>
                    <a:pt x="18504" y="14400"/>
                    <a:pt x="18504" y="14400"/>
                  </a:cubicBezTo>
                  <a:cubicBezTo>
                    <a:pt x="18504" y="15026"/>
                    <a:pt x="18504" y="15652"/>
                    <a:pt x="18504" y="15652"/>
                  </a:cubicBezTo>
                  <a:cubicBezTo>
                    <a:pt x="18541" y="15965"/>
                    <a:pt x="18541" y="16278"/>
                    <a:pt x="18577" y="16278"/>
                  </a:cubicBezTo>
                  <a:cubicBezTo>
                    <a:pt x="18577" y="16278"/>
                    <a:pt x="18614" y="16278"/>
                    <a:pt x="18688" y="16278"/>
                  </a:cubicBezTo>
                  <a:cubicBezTo>
                    <a:pt x="18688" y="16904"/>
                    <a:pt x="18688" y="16904"/>
                    <a:pt x="18688" y="16904"/>
                  </a:cubicBezTo>
                  <a:cubicBezTo>
                    <a:pt x="18098" y="16904"/>
                    <a:pt x="18098" y="16904"/>
                    <a:pt x="18098" y="16904"/>
                  </a:cubicBezTo>
                  <a:cubicBezTo>
                    <a:pt x="18098" y="16278"/>
                    <a:pt x="18098" y="16278"/>
                    <a:pt x="18098" y="16278"/>
                  </a:cubicBezTo>
                  <a:cubicBezTo>
                    <a:pt x="18135" y="16278"/>
                    <a:pt x="18209" y="16278"/>
                    <a:pt x="18209" y="16278"/>
                  </a:cubicBezTo>
                  <a:cubicBezTo>
                    <a:pt x="18209" y="16278"/>
                    <a:pt x="18246" y="15965"/>
                    <a:pt x="18246" y="15652"/>
                  </a:cubicBezTo>
                  <a:cubicBezTo>
                    <a:pt x="18283" y="15652"/>
                    <a:pt x="18283" y="15026"/>
                    <a:pt x="18283" y="14400"/>
                  </a:cubicBezTo>
                  <a:cubicBezTo>
                    <a:pt x="18283" y="10330"/>
                    <a:pt x="18283" y="10330"/>
                    <a:pt x="18283" y="10330"/>
                  </a:cubicBezTo>
                  <a:cubicBezTo>
                    <a:pt x="18283" y="9078"/>
                    <a:pt x="18283" y="8452"/>
                    <a:pt x="18246" y="8139"/>
                  </a:cubicBezTo>
                  <a:cubicBezTo>
                    <a:pt x="18246" y="7826"/>
                    <a:pt x="18246" y="7513"/>
                    <a:pt x="18209" y="7513"/>
                  </a:cubicBezTo>
                  <a:cubicBezTo>
                    <a:pt x="18209" y="7513"/>
                    <a:pt x="18209" y="7513"/>
                    <a:pt x="18172" y="7513"/>
                  </a:cubicBezTo>
                  <a:cubicBezTo>
                    <a:pt x="18135" y="7513"/>
                    <a:pt x="18098" y="7513"/>
                    <a:pt x="18061" y="7513"/>
                  </a:cubicBezTo>
                  <a:cubicBezTo>
                    <a:pt x="18061" y="7200"/>
                    <a:pt x="18061" y="7200"/>
                    <a:pt x="18061" y="7200"/>
                  </a:cubicBezTo>
                  <a:cubicBezTo>
                    <a:pt x="18430" y="5948"/>
                    <a:pt x="18430" y="5948"/>
                    <a:pt x="18430" y="5948"/>
                  </a:cubicBezTo>
                  <a:cubicBezTo>
                    <a:pt x="18504" y="5948"/>
                    <a:pt x="18504" y="5948"/>
                    <a:pt x="18504" y="5948"/>
                  </a:cubicBezTo>
                  <a:close/>
                  <a:moveTo>
                    <a:pt x="19315" y="8139"/>
                  </a:moveTo>
                  <a:cubicBezTo>
                    <a:pt x="19462" y="6574"/>
                    <a:pt x="19610" y="5948"/>
                    <a:pt x="19720" y="5948"/>
                  </a:cubicBezTo>
                  <a:cubicBezTo>
                    <a:pt x="19757" y="5948"/>
                    <a:pt x="19831" y="5948"/>
                    <a:pt x="19904" y="6261"/>
                  </a:cubicBezTo>
                  <a:cubicBezTo>
                    <a:pt x="19941" y="6574"/>
                    <a:pt x="19978" y="6887"/>
                    <a:pt x="20015" y="7513"/>
                  </a:cubicBezTo>
                  <a:cubicBezTo>
                    <a:pt x="20015" y="8139"/>
                    <a:pt x="20052" y="8765"/>
                    <a:pt x="20052" y="9704"/>
                  </a:cubicBezTo>
                  <a:cubicBezTo>
                    <a:pt x="20052" y="14400"/>
                    <a:pt x="20052" y="14400"/>
                    <a:pt x="20052" y="14400"/>
                  </a:cubicBezTo>
                  <a:cubicBezTo>
                    <a:pt x="20052" y="15026"/>
                    <a:pt x="20052" y="15339"/>
                    <a:pt x="20052" y="15652"/>
                  </a:cubicBezTo>
                  <a:cubicBezTo>
                    <a:pt x="20052" y="15965"/>
                    <a:pt x="20089" y="15965"/>
                    <a:pt x="20089" y="16278"/>
                  </a:cubicBezTo>
                  <a:cubicBezTo>
                    <a:pt x="20126" y="16278"/>
                    <a:pt x="20162" y="16278"/>
                    <a:pt x="20199" y="16278"/>
                  </a:cubicBezTo>
                  <a:cubicBezTo>
                    <a:pt x="20199" y="16591"/>
                    <a:pt x="20199" y="16591"/>
                    <a:pt x="20199" y="16591"/>
                  </a:cubicBezTo>
                  <a:cubicBezTo>
                    <a:pt x="19610" y="16591"/>
                    <a:pt x="19610" y="16591"/>
                    <a:pt x="19610" y="16591"/>
                  </a:cubicBezTo>
                  <a:cubicBezTo>
                    <a:pt x="19610" y="16278"/>
                    <a:pt x="19610" y="16278"/>
                    <a:pt x="19610" y="16278"/>
                  </a:cubicBezTo>
                  <a:cubicBezTo>
                    <a:pt x="19646" y="16278"/>
                    <a:pt x="19646" y="16278"/>
                    <a:pt x="19646" y="16278"/>
                  </a:cubicBezTo>
                  <a:cubicBezTo>
                    <a:pt x="19720" y="16278"/>
                    <a:pt x="19757" y="16278"/>
                    <a:pt x="19757" y="15965"/>
                  </a:cubicBezTo>
                  <a:cubicBezTo>
                    <a:pt x="19794" y="15965"/>
                    <a:pt x="19831" y="15652"/>
                    <a:pt x="19831" y="15339"/>
                  </a:cubicBezTo>
                  <a:cubicBezTo>
                    <a:pt x="19831" y="15339"/>
                    <a:pt x="19831" y="15026"/>
                    <a:pt x="19831" y="14400"/>
                  </a:cubicBezTo>
                  <a:cubicBezTo>
                    <a:pt x="19831" y="10017"/>
                    <a:pt x="19831" y="10017"/>
                    <a:pt x="19831" y="10017"/>
                  </a:cubicBezTo>
                  <a:cubicBezTo>
                    <a:pt x="19831" y="8765"/>
                    <a:pt x="19794" y="8139"/>
                    <a:pt x="19757" y="7826"/>
                  </a:cubicBezTo>
                  <a:cubicBezTo>
                    <a:pt x="19757" y="7513"/>
                    <a:pt x="19683" y="7200"/>
                    <a:pt x="19610" y="7200"/>
                  </a:cubicBezTo>
                  <a:cubicBezTo>
                    <a:pt x="19536" y="7200"/>
                    <a:pt x="19425" y="7513"/>
                    <a:pt x="19315" y="8765"/>
                  </a:cubicBezTo>
                  <a:cubicBezTo>
                    <a:pt x="19315" y="14400"/>
                    <a:pt x="19315" y="14400"/>
                    <a:pt x="19315" y="14400"/>
                  </a:cubicBezTo>
                  <a:cubicBezTo>
                    <a:pt x="19315" y="15026"/>
                    <a:pt x="19315" y="15339"/>
                    <a:pt x="19315" y="15652"/>
                  </a:cubicBezTo>
                  <a:cubicBezTo>
                    <a:pt x="19352" y="15965"/>
                    <a:pt x="19352" y="15965"/>
                    <a:pt x="19388" y="16278"/>
                  </a:cubicBezTo>
                  <a:cubicBezTo>
                    <a:pt x="19388" y="16278"/>
                    <a:pt x="19425" y="16278"/>
                    <a:pt x="19499" y="16278"/>
                  </a:cubicBezTo>
                  <a:cubicBezTo>
                    <a:pt x="19499" y="16591"/>
                    <a:pt x="19499" y="16591"/>
                    <a:pt x="19499" y="16591"/>
                  </a:cubicBezTo>
                  <a:cubicBezTo>
                    <a:pt x="18909" y="16591"/>
                    <a:pt x="18909" y="16591"/>
                    <a:pt x="18909" y="16591"/>
                  </a:cubicBezTo>
                  <a:cubicBezTo>
                    <a:pt x="18909" y="16278"/>
                    <a:pt x="18909" y="16278"/>
                    <a:pt x="18909" y="16278"/>
                  </a:cubicBezTo>
                  <a:cubicBezTo>
                    <a:pt x="18946" y="16278"/>
                    <a:pt x="18946" y="16278"/>
                    <a:pt x="18946" y="16278"/>
                  </a:cubicBezTo>
                  <a:cubicBezTo>
                    <a:pt x="19020" y="16278"/>
                    <a:pt x="19057" y="16278"/>
                    <a:pt x="19057" y="15965"/>
                  </a:cubicBezTo>
                  <a:cubicBezTo>
                    <a:pt x="19094" y="15652"/>
                    <a:pt x="19094" y="15026"/>
                    <a:pt x="19094" y="14400"/>
                  </a:cubicBezTo>
                  <a:cubicBezTo>
                    <a:pt x="19094" y="10330"/>
                    <a:pt x="19094" y="10330"/>
                    <a:pt x="19094" y="10330"/>
                  </a:cubicBezTo>
                  <a:cubicBezTo>
                    <a:pt x="19094" y="9078"/>
                    <a:pt x="19094" y="8139"/>
                    <a:pt x="19094" y="7826"/>
                  </a:cubicBezTo>
                  <a:cubicBezTo>
                    <a:pt x="19094" y="7513"/>
                    <a:pt x="19057" y="7513"/>
                    <a:pt x="19057" y="7200"/>
                  </a:cubicBezTo>
                  <a:cubicBezTo>
                    <a:pt x="19020" y="7200"/>
                    <a:pt x="19020" y="7200"/>
                    <a:pt x="18983" y="7200"/>
                  </a:cubicBezTo>
                  <a:cubicBezTo>
                    <a:pt x="18946" y="7200"/>
                    <a:pt x="18946" y="7200"/>
                    <a:pt x="18909" y="7200"/>
                  </a:cubicBezTo>
                  <a:cubicBezTo>
                    <a:pt x="18872" y="6887"/>
                    <a:pt x="18872" y="6887"/>
                    <a:pt x="18872" y="6887"/>
                  </a:cubicBezTo>
                  <a:cubicBezTo>
                    <a:pt x="19241" y="5635"/>
                    <a:pt x="19241" y="5635"/>
                    <a:pt x="19241" y="5635"/>
                  </a:cubicBezTo>
                  <a:cubicBezTo>
                    <a:pt x="19315" y="5635"/>
                    <a:pt x="19315" y="5635"/>
                    <a:pt x="19315" y="5635"/>
                  </a:cubicBezTo>
                  <a:cubicBezTo>
                    <a:pt x="19315" y="8139"/>
                    <a:pt x="19315" y="8139"/>
                    <a:pt x="19315" y="8139"/>
                  </a:cubicBezTo>
                  <a:close/>
                  <a:moveTo>
                    <a:pt x="21121" y="15339"/>
                  </a:moveTo>
                  <a:cubicBezTo>
                    <a:pt x="21010" y="16278"/>
                    <a:pt x="20937" y="16591"/>
                    <a:pt x="20900" y="16904"/>
                  </a:cubicBezTo>
                  <a:cubicBezTo>
                    <a:pt x="20863" y="16904"/>
                    <a:pt x="20789" y="16904"/>
                    <a:pt x="20752" y="16904"/>
                  </a:cubicBezTo>
                  <a:cubicBezTo>
                    <a:pt x="20642" y="16904"/>
                    <a:pt x="20605" y="16904"/>
                    <a:pt x="20531" y="16278"/>
                  </a:cubicBezTo>
                  <a:cubicBezTo>
                    <a:pt x="20494" y="15652"/>
                    <a:pt x="20457" y="15026"/>
                    <a:pt x="20457" y="14400"/>
                  </a:cubicBezTo>
                  <a:cubicBezTo>
                    <a:pt x="20457" y="13774"/>
                    <a:pt x="20494" y="13148"/>
                    <a:pt x="20494" y="12835"/>
                  </a:cubicBezTo>
                  <a:cubicBezTo>
                    <a:pt x="20531" y="12522"/>
                    <a:pt x="20605" y="11896"/>
                    <a:pt x="20715" y="11270"/>
                  </a:cubicBezTo>
                  <a:cubicBezTo>
                    <a:pt x="20789" y="10957"/>
                    <a:pt x="20937" y="10330"/>
                    <a:pt x="21158" y="9704"/>
                  </a:cubicBezTo>
                  <a:cubicBezTo>
                    <a:pt x="21158" y="9391"/>
                    <a:pt x="21158" y="9391"/>
                    <a:pt x="21158" y="9391"/>
                  </a:cubicBezTo>
                  <a:cubicBezTo>
                    <a:pt x="21158" y="8139"/>
                    <a:pt x="21121" y="7513"/>
                    <a:pt x="21084" y="7200"/>
                  </a:cubicBezTo>
                  <a:cubicBezTo>
                    <a:pt x="21047" y="6887"/>
                    <a:pt x="21010" y="6574"/>
                    <a:pt x="20937" y="6574"/>
                  </a:cubicBezTo>
                  <a:cubicBezTo>
                    <a:pt x="20863" y="6574"/>
                    <a:pt x="20826" y="6574"/>
                    <a:pt x="20789" y="6887"/>
                  </a:cubicBezTo>
                  <a:cubicBezTo>
                    <a:pt x="20752" y="7200"/>
                    <a:pt x="20752" y="7513"/>
                    <a:pt x="20752" y="7826"/>
                  </a:cubicBezTo>
                  <a:cubicBezTo>
                    <a:pt x="20752" y="8452"/>
                    <a:pt x="20752" y="8452"/>
                    <a:pt x="20752" y="8452"/>
                  </a:cubicBezTo>
                  <a:cubicBezTo>
                    <a:pt x="20752" y="8765"/>
                    <a:pt x="20715" y="9078"/>
                    <a:pt x="20715" y="9391"/>
                  </a:cubicBezTo>
                  <a:cubicBezTo>
                    <a:pt x="20715" y="9391"/>
                    <a:pt x="20678" y="9391"/>
                    <a:pt x="20642" y="9391"/>
                  </a:cubicBezTo>
                  <a:cubicBezTo>
                    <a:pt x="20605" y="9391"/>
                    <a:pt x="20568" y="9391"/>
                    <a:pt x="20568" y="9391"/>
                  </a:cubicBezTo>
                  <a:cubicBezTo>
                    <a:pt x="20568" y="9078"/>
                    <a:pt x="20531" y="8765"/>
                    <a:pt x="20531" y="8452"/>
                  </a:cubicBezTo>
                  <a:cubicBezTo>
                    <a:pt x="20531" y="7826"/>
                    <a:pt x="20568" y="7200"/>
                    <a:pt x="20642" y="6574"/>
                  </a:cubicBezTo>
                  <a:cubicBezTo>
                    <a:pt x="20715" y="5948"/>
                    <a:pt x="20863" y="5635"/>
                    <a:pt x="20973" y="5635"/>
                  </a:cubicBezTo>
                  <a:cubicBezTo>
                    <a:pt x="21084" y="5635"/>
                    <a:pt x="21158" y="5635"/>
                    <a:pt x="21231" y="6261"/>
                  </a:cubicBezTo>
                  <a:cubicBezTo>
                    <a:pt x="21305" y="6261"/>
                    <a:pt x="21342" y="6887"/>
                    <a:pt x="21379" y="7200"/>
                  </a:cubicBezTo>
                  <a:cubicBezTo>
                    <a:pt x="21379" y="7513"/>
                    <a:pt x="21379" y="8139"/>
                    <a:pt x="21379" y="9391"/>
                  </a:cubicBezTo>
                  <a:cubicBezTo>
                    <a:pt x="21379" y="12835"/>
                    <a:pt x="21379" y="12835"/>
                    <a:pt x="21379" y="12835"/>
                  </a:cubicBezTo>
                  <a:cubicBezTo>
                    <a:pt x="21379" y="13774"/>
                    <a:pt x="21379" y="14400"/>
                    <a:pt x="21379" y="14713"/>
                  </a:cubicBezTo>
                  <a:cubicBezTo>
                    <a:pt x="21379" y="15026"/>
                    <a:pt x="21416" y="15026"/>
                    <a:pt x="21416" y="15339"/>
                  </a:cubicBezTo>
                  <a:cubicBezTo>
                    <a:pt x="21416" y="15339"/>
                    <a:pt x="21416" y="15339"/>
                    <a:pt x="21453" y="15339"/>
                  </a:cubicBezTo>
                  <a:cubicBezTo>
                    <a:pt x="21453" y="15339"/>
                    <a:pt x="21453" y="15339"/>
                    <a:pt x="21489" y="15339"/>
                  </a:cubicBezTo>
                  <a:cubicBezTo>
                    <a:pt x="21489" y="15026"/>
                    <a:pt x="21526" y="15026"/>
                    <a:pt x="21600" y="14400"/>
                  </a:cubicBezTo>
                  <a:cubicBezTo>
                    <a:pt x="21600" y="15026"/>
                    <a:pt x="21600" y="15026"/>
                    <a:pt x="21600" y="15026"/>
                  </a:cubicBezTo>
                  <a:cubicBezTo>
                    <a:pt x="21489" y="16278"/>
                    <a:pt x="21379" y="16904"/>
                    <a:pt x="21305" y="16904"/>
                  </a:cubicBezTo>
                  <a:cubicBezTo>
                    <a:pt x="21268" y="16904"/>
                    <a:pt x="21231" y="16591"/>
                    <a:pt x="21195" y="16278"/>
                  </a:cubicBezTo>
                  <a:cubicBezTo>
                    <a:pt x="21158" y="16278"/>
                    <a:pt x="21121" y="15965"/>
                    <a:pt x="21121" y="15339"/>
                  </a:cubicBezTo>
                  <a:close/>
                  <a:moveTo>
                    <a:pt x="21121" y="14400"/>
                  </a:moveTo>
                  <a:cubicBezTo>
                    <a:pt x="21121" y="10643"/>
                    <a:pt x="21121" y="10643"/>
                    <a:pt x="21121" y="10643"/>
                  </a:cubicBezTo>
                  <a:cubicBezTo>
                    <a:pt x="21010" y="10957"/>
                    <a:pt x="20900" y="11270"/>
                    <a:pt x="20863" y="11583"/>
                  </a:cubicBezTo>
                  <a:cubicBezTo>
                    <a:pt x="20789" y="11896"/>
                    <a:pt x="20752" y="12209"/>
                    <a:pt x="20715" y="12522"/>
                  </a:cubicBezTo>
                  <a:cubicBezTo>
                    <a:pt x="20715" y="13148"/>
                    <a:pt x="20678" y="13461"/>
                    <a:pt x="20678" y="13774"/>
                  </a:cubicBezTo>
                  <a:cubicBezTo>
                    <a:pt x="20678" y="14400"/>
                    <a:pt x="20715" y="15026"/>
                    <a:pt x="20752" y="15339"/>
                  </a:cubicBezTo>
                  <a:cubicBezTo>
                    <a:pt x="20789" y="15652"/>
                    <a:pt x="20826" y="15652"/>
                    <a:pt x="20863" y="15652"/>
                  </a:cubicBezTo>
                  <a:cubicBezTo>
                    <a:pt x="20937" y="15652"/>
                    <a:pt x="21010" y="15339"/>
                    <a:pt x="21121" y="1440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0" name="Freeform 36"/>
            <p:cNvSpPr/>
            <p:nvPr/>
          </p:nvSpPr>
          <p:spPr>
            <a:xfrm>
              <a:off x="367428" y="16239"/>
              <a:ext cx="1437987" cy="187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5" h="21060" extrusionOk="0">
                  <a:moveTo>
                    <a:pt x="20130" y="3348"/>
                  </a:moveTo>
                  <a:cubicBezTo>
                    <a:pt x="20130" y="3024"/>
                    <a:pt x="20130" y="2808"/>
                    <a:pt x="20130" y="2484"/>
                  </a:cubicBezTo>
                  <a:cubicBezTo>
                    <a:pt x="20244" y="2268"/>
                    <a:pt x="20172" y="324"/>
                    <a:pt x="20287" y="0"/>
                  </a:cubicBezTo>
                  <a:cubicBezTo>
                    <a:pt x="20329" y="0"/>
                    <a:pt x="20329" y="0"/>
                    <a:pt x="20329" y="0"/>
                  </a:cubicBezTo>
                  <a:cubicBezTo>
                    <a:pt x="20344" y="324"/>
                    <a:pt x="20372" y="756"/>
                    <a:pt x="20387" y="1188"/>
                  </a:cubicBezTo>
                  <a:cubicBezTo>
                    <a:pt x="20387" y="1404"/>
                    <a:pt x="20387" y="1620"/>
                    <a:pt x="20387" y="1836"/>
                  </a:cubicBezTo>
                  <a:cubicBezTo>
                    <a:pt x="20429" y="3240"/>
                    <a:pt x="20401" y="3888"/>
                    <a:pt x="20372" y="5076"/>
                  </a:cubicBezTo>
                  <a:cubicBezTo>
                    <a:pt x="20187" y="5292"/>
                    <a:pt x="20201" y="4104"/>
                    <a:pt x="20130" y="3348"/>
                  </a:cubicBezTo>
                  <a:close/>
                  <a:moveTo>
                    <a:pt x="20586" y="13176"/>
                  </a:moveTo>
                  <a:cubicBezTo>
                    <a:pt x="20586" y="11556"/>
                    <a:pt x="20758" y="11880"/>
                    <a:pt x="20915" y="11556"/>
                  </a:cubicBezTo>
                  <a:cubicBezTo>
                    <a:pt x="20986" y="11340"/>
                    <a:pt x="21100" y="10908"/>
                    <a:pt x="21157" y="10476"/>
                  </a:cubicBezTo>
                  <a:cubicBezTo>
                    <a:pt x="21186" y="10260"/>
                    <a:pt x="21186" y="10044"/>
                    <a:pt x="21215" y="9828"/>
                  </a:cubicBezTo>
                  <a:cubicBezTo>
                    <a:pt x="21200" y="9720"/>
                    <a:pt x="21200" y="9504"/>
                    <a:pt x="21186" y="9396"/>
                  </a:cubicBezTo>
                  <a:cubicBezTo>
                    <a:pt x="21157" y="9288"/>
                    <a:pt x="21115" y="8964"/>
                    <a:pt x="21086" y="8964"/>
                  </a:cubicBezTo>
                  <a:cubicBezTo>
                    <a:pt x="21043" y="8748"/>
                    <a:pt x="20986" y="8856"/>
                    <a:pt x="20958" y="8748"/>
                  </a:cubicBezTo>
                  <a:cubicBezTo>
                    <a:pt x="20729" y="8964"/>
                    <a:pt x="20401" y="10260"/>
                    <a:pt x="20329" y="11340"/>
                  </a:cubicBezTo>
                  <a:cubicBezTo>
                    <a:pt x="20329" y="11664"/>
                    <a:pt x="20329" y="11988"/>
                    <a:pt x="20329" y="12204"/>
                  </a:cubicBezTo>
                  <a:cubicBezTo>
                    <a:pt x="20358" y="12420"/>
                    <a:pt x="20387" y="12636"/>
                    <a:pt x="20415" y="12852"/>
                  </a:cubicBezTo>
                  <a:cubicBezTo>
                    <a:pt x="20415" y="13608"/>
                    <a:pt x="20415" y="14472"/>
                    <a:pt x="20301" y="14580"/>
                  </a:cubicBezTo>
                  <a:cubicBezTo>
                    <a:pt x="20272" y="14364"/>
                    <a:pt x="20244" y="14256"/>
                    <a:pt x="20215" y="14040"/>
                  </a:cubicBezTo>
                  <a:cubicBezTo>
                    <a:pt x="20187" y="14256"/>
                    <a:pt x="20172" y="14364"/>
                    <a:pt x="20115" y="14256"/>
                  </a:cubicBezTo>
                  <a:cubicBezTo>
                    <a:pt x="20087" y="13824"/>
                    <a:pt x="19944" y="11340"/>
                    <a:pt x="19958" y="11016"/>
                  </a:cubicBezTo>
                  <a:cubicBezTo>
                    <a:pt x="19973" y="10692"/>
                    <a:pt x="20058" y="10476"/>
                    <a:pt x="20101" y="10368"/>
                  </a:cubicBezTo>
                  <a:cubicBezTo>
                    <a:pt x="20187" y="10044"/>
                    <a:pt x="20244" y="9288"/>
                    <a:pt x="20315" y="8856"/>
                  </a:cubicBezTo>
                  <a:cubicBezTo>
                    <a:pt x="20358" y="8640"/>
                    <a:pt x="20415" y="8640"/>
                    <a:pt x="20458" y="8532"/>
                  </a:cubicBezTo>
                  <a:cubicBezTo>
                    <a:pt x="20572" y="8100"/>
                    <a:pt x="20658" y="7020"/>
                    <a:pt x="20758" y="6372"/>
                  </a:cubicBezTo>
                  <a:cubicBezTo>
                    <a:pt x="20872" y="5508"/>
                    <a:pt x="21015" y="5400"/>
                    <a:pt x="21100" y="4428"/>
                  </a:cubicBezTo>
                  <a:cubicBezTo>
                    <a:pt x="21100" y="4428"/>
                    <a:pt x="21100" y="4428"/>
                    <a:pt x="21100" y="4320"/>
                  </a:cubicBezTo>
                  <a:cubicBezTo>
                    <a:pt x="21086" y="4320"/>
                    <a:pt x="21086" y="4320"/>
                    <a:pt x="21086" y="4320"/>
                  </a:cubicBezTo>
                  <a:cubicBezTo>
                    <a:pt x="21015" y="4860"/>
                    <a:pt x="20829" y="5832"/>
                    <a:pt x="20701" y="5076"/>
                  </a:cubicBezTo>
                  <a:cubicBezTo>
                    <a:pt x="20643" y="4860"/>
                    <a:pt x="20658" y="4320"/>
                    <a:pt x="20615" y="3996"/>
                  </a:cubicBezTo>
                  <a:cubicBezTo>
                    <a:pt x="20601" y="3780"/>
                    <a:pt x="20558" y="3672"/>
                    <a:pt x="20558" y="3348"/>
                  </a:cubicBezTo>
                  <a:cubicBezTo>
                    <a:pt x="20558" y="3132"/>
                    <a:pt x="20572" y="3024"/>
                    <a:pt x="20572" y="2916"/>
                  </a:cubicBezTo>
                  <a:cubicBezTo>
                    <a:pt x="20658" y="2916"/>
                    <a:pt x="20829" y="3780"/>
                    <a:pt x="20872" y="4104"/>
                  </a:cubicBezTo>
                  <a:cubicBezTo>
                    <a:pt x="21000" y="3780"/>
                    <a:pt x="21129" y="3564"/>
                    <a:pt x="21243" y="3024"/>
                  </a:cubicBezTo>
                  <a:cubicBezTo>
                    <a:pt x="21286" y="2808"/>
                    <a:pt x="21357" y="3240"/>
                    <a:pt x="21386" y="3132"/>
                  </a:cubicBezTo>
                  <a:cubicBezTo>
                    <a:pt x="21443" y="3456"/>
                    <a:pt x="21529" y="5184"/>
                    <a:pt x="21414" y="5616"/>
                  </a:cubicBezTo>
                  <a:cubicBezTo>
                    <a:pt x="21357" y="5724"/>
                    <a:pt x="21272" y="5724"/>
                    <a:pt x="21215" y="5832"/>
                  </a:cubicBezTo>
                  <a:cubicBezTo>
                    <a:pt x="21072" y="6048"/>
                    <a:pt x="20900" y="6804"/>
                    <a:pt x="20801" y="7452"/>
                  </a:cubicBezTo>
                  <a:cubicBezTo>
                    <a:pt x="20801" y="7452"/>
                    <a:pt x="20815" y="7452"/>
                    <a:pt x="20815" y="7560"/>
                  </a:cubicBezTo>
                  <a:cubicBezTo>
                    <a:pt x="20815" y="7560"/>
                    <a:pt x="20815" y="7560"/>
                    <a:pt x="20815" y="7560"/>
                  </a:cubicBezTo>
                  <a:cubicBezTo>
                    <a:pt x="20872" y="7668"/>
                    <a:pt x="20972" y="7344"/>
                    <a:pt x="21043" y="7668"/>
                  </a:cubicBezTo>
                  <a:cubicBezTo>
                    <a:pt x="21200" y="8208"/>
                    <a:pt x="21414" y="8748"/>
                    <a:pt x="21414" y="10692"/>
                  </a:cubicBezTo>
                  <a:cubicBezTo>
                    <a:pt x="21372" y="10800"/>
                    <a:pt x="21357" y="11016"/>
                    <a:pt x="21329" y="11124"/>
                  </a:cubicBezTo>
                  <a:cubicBezTo>
                    <a:pt x="21243" y="11340"/>
                    <a:pt x="21157" y="11340"/>
                    <a:pt x="21086" y="11664"/>
                  </a:cubicBezTo>
                  <a:cubicBezTo>
                    <a:pt x="21086" y="11772"/>
                    <a:pt x="21086" y="11772"/>
                    <a:pt x="21086" y="11880"/>
                  </a:cubicBezTo>
                  <a:cubicBezTo>
                    <a:pt x="21100" y="12096"/>
                    <a:pt x="21115" y="12204"/>
                    <a:pt x="21115" y="12744"/>
                  </a:cubicBezTo>
                  <a:cubicBezTo>
                    <a:pt x="21086" y="12852"/>
                    <a:pt x="21100" y="13176"/>
                    <a:pt x="21072" y="13284"/>
                  </a:cubicBezTo>
                  <a:cubicBezTo>
                    <a:pt x="21015" y="14040"/>
                    <a:pt x="20915" y="14580"/>
                    <a:pt x="20886" y="15336"/>
                  </a:cubicBezTo>
                  <a:cubicBezTo>
                    <a:pt x="20900" y="15444"/>
                    <a:pt x="20929" y="15660"/>
                    <a:pt x="20943" y="15768"/>
                  </a:cubicBezTo>
                  <a:cubicBezTo>
                    <a:pt x="21072" y="16092"/>
                    <a:pt x="21600" y="13932"/>
                    <a:pt x="21529" y="16308"/>
                  </a:cubicBezTo>
                  <a:cubicBezTo>
                    <a:pt x="21514" y="16632"/>
                    <a:pt x="21486" y="16848"/>
                    <a:pt x="21472" y="17064"/>
                  </a:cubicBezTo>
                  <a:cubicBezTo>
                    <a:pt x="21414" y="17064"/>
                    <a:pt x="21386" y="16956"/>
                    <a:pt x="21343" y="16956"/>
                  </a:cubicBezTo>
                  <a:cubicBezTo>
                    <a:pt x="21272" y="16740"/>
                    <a:pt x="21015" y="17388"/>
                    <a:pt x="20972" y="17604"/>
                  </a:cubicBezTo>
                  <a:cubicBezTo>
                    <a:pt x="20986" y="18252"/>
                    <a:pt x="21000" y="18900"/>
                    <a:pt x="21000" y="19656"/>
                  </a:cubicBezTo>
                  <a:cubicBezTo>
                    <a:pt x="20972" y="19764"/>
                    <a:pt x="20972" y="19980"/>
                    <a:pt x="20958" y="20088"/>
                  </a:cubicBezTo>
                  <a:cubicBezTo>
                    <a:pt x="20915" y="20304"/>
                    <a:pt x="20872" y="20196"/>
                    <a:pt x="20815" y="20412"/>
                  </a:cubicBezTo>
                  <a:cubicBezTo>
                    <a:pt x="20786" y="20520"/>
                    <a:pt x="20743" y="20844"/>
                    <a:pt x="20701" y="20844"/>
                  </a:cubicBezTo>
                  <a:cubicBezTo>
                    <a:pt x="20444" y="21600"/>
                    <a:pt x="20187" y="19764"/>
                    <a:pt x="20130" y="18468"/>
                  </a:cubicBezTo>
                  <a:cubicBezTo>
                    <a:pt x="20130" y="18468"/>
                    <a:pt x="20130" y="18468"/>
                    <a:pt x="20130" y="18468"/>
                  </a:cubicBezTo>
                  <a:cubicBezTo>
                    <a:pt x="20215" y="18468"/>
                    <a:pt x="20315" y="19116"/>
                    <a:pt x="20387" y="19332"/>
                  </a:cubicBezTo>
                  <a:cubicBezTo>
                    <a:pt x="20415" y="19332"/>
                    <a:pt x="20458" y="19332"/>
                    <a:pt x="20486" y="19332"/>
                  </a:cubicBezTo>
                  <a:cubicBezTo>
                    <a:pt x="20686" y="19332"/>
                    <a:pt x="20801" y="18792"/>
                    <a:pt x="20886" y="17820"/>
                  </a:cubicBezTo>
                  <a:cubicBezTo>
                    <a:pt x="20886" y="17712"/>
                    <a:pt x="20886" y="17604"/>
                    <a:pt x="20886" y="17496"/>
                  </a:cubicBezTo>
                  <a:cubicBezTo>
                    <a:pt x="20872" y="17496"/>
                    <a:pt x="20858" y="17388"/>
                    <a:pt x="20843" y="17388"/>
                  </a:cubicBezTo>
                  <a:cubicBezTo>
                    <a:pt x="20743" y="17064"/>
                    <a:pt x="20558" y="17820"/>
                    <a:pt x="20472" y="17928"/>
                  </a:cubicBezTo>
                  <a:cubicBezTo>
                    <a:pt x="20387" y="18036"/>
                    <a:pt x="20172" y="18036"/>
                    <a:pt x="20101" y="17712"/>
                  </a:cubicBezTo>
                  <a:cubicBezTo>
                    <a:pt x="20072" y="17604"/>
                    <a:pt x="20058" y="17388"/>
                    <a:pt x="20044" y="17280"/>
                  </a:cubicBezTo>
                  <a:cubicBezTo>
                    <a:pt x="20044" y="17172"/>
                    <a:pt x="20044" y="16956"/>
                    <a:pt x="20044" y="16848"/>
                  </a:cubicBezTo>
                  <a:cubicBezTo>
                    <a:pt x="20072" y="16740"/>
                    <a:pt x="20087" y="16632"/>
                    <a:pt x="20101" y="16524"/>
                  </a:cubicBezTo>
                  <a:cubicBezTo>
                    <a:pt x="20244" y="16524"/>
                    <a:pt x="20358" y="16524"/>
                    <a:pt x="20501" y="16524"/>
                  </a:cubicBezTo>
                  <a:cubicBezTo>
                    <a:pt x="20529" y="16416"/>
                    <a:pt x="20586" y="16092"/>
                    <a:pt x="20615" y="16092"/>
                  </a:cubicBezTo>
                  <a:cubicBezTo>
                    <a:pt x="20672" y="15876"/>
                    <a:pt x="20729" y="15984"/>
                    <a:pt x="20772" y="15876"/>
                  </a:cubicBezTo>
                  <a:cubicBezTo>
                    <a:pt x="20786" y="15768"/>
                    <a:pt x="20786" y="15768"/>
                    <a:pt x="20801" y="15660"/>
                  </a:cubicBezTo>
                  <a:cubicBezTo>
                    <a:pt x="20786" y="15444"/>
                    <a:pt x="20758" y="15012"/>
                    <a:pt x="20786" y="14688"/>
                  </a:cubicBezTo>
                  <a:cubicBezTo>
                    <a:pt x="20815" y="13932"/>
                    <a:pt x="20843" y="13500"/>
                    <a:pt x="20900" y="12744"/>
                  </a:cubicBezTo>
                  <a:cubicBezTo>
                    <a:pt x="20886" y="12636"/>
                    <a:pt x="20872" y="12636"/>
                    <a:pt x="20858" y="12636"/>
                  </a:cubicBezTo>
                  <a:cubicBezTo>
                    <a:pt x="20772" y="12744"/>
                    <a:pt x="20715" y="13068"/>
                    <a:pt x="20586" y="13176"/>
                  </a:cubicBezTo>
                  <a:close/>
                  <a:moveTo>
                    <a:pt x="18159" y="13716"/>
                  </a:moveTo>
                  <a:cubicBezTo>
                    <a:pt x="18159" y="13500"/>
                    <a:pt x="18145" y="13608"/>
                    <a:pt x="18159" y="13500"/>
                  </a:cubicBezTo>
                  <a:cubicBezTo>
                    <a:pt x="18188" y="12852"/>
                    <a:pt x="18345" y="12420"/>
                    <a:pt x="18445" y="12852"/>
                  </a:cubicBezTo>
                  <a:cubicBezTo>
                    <a:pt x="18573" y="13500"/>
                    <a:pt x="18816" y="14796"/>
                    <a:pt x="18788" y="16632"/>
                  </a:cubicBezTo>
                  <a:cubicBezTo>
                    <a:pt x="18702" y="16956"/>
                    <a:pt x="18688" y="17712"/>
                    <a:pt x="18531" y="17712"/>
                  </a:cubicBezTo>
                  <a:cubicBezTo>
                    <a:pt x="18531" y="17388"/>
                    <a:pt x="18473" y="17172"/>
                    <a:pt x="18459" y="16956"/>
                  </a:cubicBezTo>
                  <a:cubicBezTo>
                    <a:pt x="18445" y="16740"/>
                    <a:pt x="18445" y="16416"/>
                    <a:pt x="18431" y="16092"/>
                  </a:cubicBezTo>
                  <a:cubicBezTo>
                    <a:pt x="18388" y="15444"/>
                    <a:pt x="18259" y="13824"/>
                    <a:pt x="18159" y="13716"/>
                  </a:cubicBezTo>
                  <a:close/>
                  <a:moveTo>
                    <a:pt x="17360" y="9396"/>
                  </a:moveTo>
                  <a:cubicBezTo>
                    <a:pt x="17360" y="9288"/>
                    <a:pt x="17374" y="9180"/>
                    <a:pt x="17374" y="9072"/>
                  </a:cubicBezTo>
                  <a:cubicBezTo>
                    <a:pt x="17446" y="9180"/>
                    <a:pt x="17517" y="9288"/>
                    <a:pt x="17588" y="9396"/>
                  </a:cubicBezTo>
                  <a:cubicBezTo>
                    <a:pt x="17660" y="9612"/>
                    <a:pt x="17931" y="8856"/>
                    <a:pt x="17945" y="8532"/>
                  </a:cubicBezTo>
                  <a:cubicBezTo>
                    <a:pt x="17988" y="7992"/>
                    <a:pt x="17988" y="4428"/>
                    <a:pt x="17945" y="3888"/>
                  </a:cubicBezTo>
                  <a:cubicBezTo>
                    <a:pt x="17917" y="3348"/>
                    <a:pt x="17874" y="3240"/>
                    <a:pt x="17874" y="2484"/>
                  </a:cubicBezTo>
                  <a:cubicBezTo>
                    <a:pt x="17931" y="2268"/>
                    <a:pt x="17931" y="2160"/>
                    <a:pt x="18045" y="2160"/>
                  </a:cubicBezTo>
                  <a:cubicBezTo>
                    <a:pt x="18159" y="2808"/>
                    <a:pt x="18174" y="4212"/>
                    <a:pt x="18174" y="5832"/>
                  </a:cubicBezTo>
                  <a:cubicBezTo>
                    <a:pt x="18174" y="6372"/>
                    <a:pt x="18145" y="7992"/>
                    <a:pt x="18159" y="7992"/>
                  </a:cubicBezTo>
                  <a:cubicBezTo>
                    <a:pt x="18217" y="8100"/>
                    <a:pt x="18416" y="7560"/>
                    <a:pt x="18459" y="7344"/>
                  </a:cubicBezTo>
                  <a:cubicBezTo>
                    <a:pt x="18459" y="6804"/>
                    <a:pt x="18445" y="6588"/>
                    <a:pt x="18388" y="6264"/>
                  </a:cubicBezTo>
                  <a:cubicBezTo>
                    <a:pt x="18388" y="6156"/>
                    <a:pt x="18388" y="5940"/>
                    <a:pt x="18388" y="5724"/>
                  </a:cubicBezTo>
                  <a:cubicBezTo>
                    <a:pt x="18402" y="5724"/>
                    <a:pt x="18416" y="5832"/>
                    <a:pt x="18416" y="5832"/>
                  </a:cubicBezTo>
                  <a:cubicBezTo>
                    <a:pt x="18459" y="5940"/>
                    <a:pt x="18488" y="6372"/>
                    <a:pt x="18531" y="6372"/>
                  </a:cubicBezTo>
                  <a:cubicBezTo>
                    <a:pt x="18645" y="6696"/>
                    <a:pt x="18759" y="6480"/>
                    <a:pt x="18859" y="6804"/>
                  </a:cubicBezTo>
                  <a:cubicBezTo>
                    <a:pt x="18873" y="6912"/>
                    <a:pt x="18873" y="6804"/>
                    <a:pt x="18873" y="7020"/>
                  </a:cubicBezTo>
                  <a:cubicBezTo>
                    <a:pt x="18873" y="7236"/>
                    <a:pt x="18873" y="7452"/>
                    <a:pt x="18873" y="7668"/>
                  </a:cubicBezTo>
                  <a:cubicBezTo>
                    <a:pt x="18859" y="7668"/>
                    <a:pt x="18845" y="7992"/>
                    <a:pt x="18830" y="8100"/>
                  </a:cubicBezTo>
                  <a:cubicBezTo>
                    <a:pt x="18802" y="8208"/>
                    <a:pt x="18702" y="8100"/>
                    <a:pt x="18673" y="8208"/>
                  </a:cubicBezTo>
                  <a:cubicBezTo>
                    <a:pt x="18573" y="8532"/>
                    <a:pt x="18174" y="9720"/>
                    <a:pt x="18102" y="10260"/>
                  </a:cubicBezTo>
                  <a:cubicBezTo>
                    <a:pt x="18045" y="10692"/>
                    <a:pt x="18074" y="11340"/>
                    <a:pt x="18045" y="11880"/>
                  </a:cubicBezTo>
                  <a:cubicBezTo>
                    <a:pt x="17988" y="13284"/>
                    <a:pt x="17845" y="16524"/>
                    <a:pt x="17588" y="15660"/>
                  </a:cubicBezTo>
                  <a:cubicBezTo>
                    <a:pt x="17560" y="15660"/>
                    <a:pt x="17546" y="15660"/>
                    <a:pt x="17531" y="15660"/>
                  </a:cubicBezTo>
                  <a:cubicBezTo>
                    <a:pt x="17488" y="15444"/>
                    <a:pt x="17460" y="15228"/>
                    <a:pt x="17417" y="15012"/>
                  </a:cubicBezTo>
                  <a:cubicBezTo>
                    <a:pt x="17417" y="14904"/>
                    <a:pt x="17417" y="14796"/>
                    <a:pt x="17417" y="14580"/>
                  </a:cubicBezTo>
                  <a:cubicBezTo>
                    <a:pt x="17446" y="14580"/>
                    <a:pt x="17488" y="14148"/>
                    <a:pt x="17517" y="14040"/>
                  </a:cubicBezTo>
                  <a:cubicBezTo>
                    <a:pt x="17588" y="13824"/>
                    <a:pt x="17645" y="13932"/>
                    <a:pt x="17703" y="13716"/>
                  </a:cubicBezTo>
                  <a:cubicBezTo>
                    <a:pt x="17788" y="13500"/>
                    <a:pt x="17931" y="11556"/>
                    <a:pt x="17902" y="10908"/>
                  </a:cubicBezTo>
                  <a:cubicBezTo>
                    <a:pt x="17788" y="10800"/>
                    <a:pt x="17645" y="10908"/>
                    <a:pt x="17531" y="10908"/>
                  </a:cubicBezTo>
                  <a:cubicBezTo>
                    <a:pt x="17488" y="10584"/>
                    <a:pt x="17446" y="10368"/>
                    <a:pt x="17403" y="10044"/>
                  </a:cubicBezTo>
                  <a:cubicBezTo>
                    <a:pt x="17374" y="9828"/>
                    <a:pt x="17374" y="9504"/>
                    <a:pt x="17360" y="9396"/>
                  </a:cubicBezTo>
                  <a:close/>
                  <a:moveTo>
                    <a:pt x="15847" y="2268"/>
                  </a:moveTo>
                  <a:cubicBezTo>
                    <a:pt x="15847" y="2160"/>
                    <a:pt x="15847" y="2052"/>
                    <a:pt x="15847" y="1836"/>
                  </a:cubicBezTo>
                  <a:cubicBezTo>
                    <a:pt x="15847" y="1836"/>
                    <a:pt x="15861" y="1728"/>
                    <a:pt x="15875" y="1728"/>
                  </a:cubicBezTo>
                  <a:cubicBezTo>
                    <a:pt x="16047" y="1836"/>
                    <a:pt x="16389" y="2052"/>
                    <a:pt x="16375" y="3780"/>
                  </a:cubicBezTo>
                  <a:cubicBezTo>
                    <a:pt x="16304" y="4644"/>
                    <a:pt x="16275" y="5292"/>
                    <a:pt x="16104" y="4860"/>
                  </a:cubicBezTo>
                  <a:cubicBezTo>
                    <a:pt x="16089" y="4644"/>
                    <a:pt x="16075" y="4428"/>
                    <a:pt x="16047" y="4212"/>
                  </a:cubicBezTo>
                  <a:cubicBezTo>
                    <a:pt x="16032" y="4104"/>
                    <a:pt x="16004" y="4104"/>
                    <a:pt x="15975" y="3996"/>
                  </a:cubicBezTo>
                  <a:cubicBezTo>
                    <a:pt x="15975" y="3348"/>
                    <a:pt x="15889" y="2484"/>
                    <a:pt x="15847" y="2268"/>
                  </a:cubicBezTo>
                  <a:close/>
                  <a:moveTo>
                    <a:pt x="15061" y="13608"/>
                  </a:moveTo>
                  <a:cubicBezTo>
                    <a:pt x="15104" y="13716"/>
                    <a:pt x="15161" y="13716"/>
                    <a:pt x="15190" y="13500"/>
                  </a:cubicBezTo>
                  <a:cubicBezTo>
                    <a:pt x="15219" y="13392"/>
                    <a:pt x="15247" y="13500"/>
                    <a:pt x="15276" y="13284"/>
                  </a:cubicBezTo>
                  <a:cubicBezTo>
                    <a:pt x="15333" y="12852"/>
                    <a:pt x="15276" y="11772"/>
                    <a:pt x="15219" y="11556"/>
                  </a:cubicBezTo>
                  <a:cubicBezTo>
                    <a:pt x="15219" y="11556"/>
                    <a:pt x="15190" y="11556"/>
                    <a:pt x="15190" y="11556"/>
                  </a:cubicBezTo>
                  <a:cubicBezTo>
                    <a:pt x="15076" y="13500"/>
                    <a:pt x="15076" y="13500"/>
                    <a:pt x="15076" y="13500"/>
                  </a:cubicBezTo>
                  <a:cubicBezTo>
                    <a:pt x="15076" y="13500"/>
                    <a:pt x="15076" y="13608"/>
                    <a:pt x="15061" y="13608"/>
                  </a:cubicBezTo>
                  <a:close/>
                  <a:moveTo>
                    <a:pt x="14576" y="17064"/>
                  </a:moveTo>
                  <a:cubicBezTo>
                    <a:pt x="14576" y="16524"/>
                    <a:pt x="14619" y="15984"/>
                    <a:pt x="14619" y="15444"/>
                  </a:cubicBezTo>
                  <a:cubicBezTo>
                    <a:pt x="14633" y="15120"/>
                    <a:pt x="14605" y="14688"/>
                    <a:pt x="14619" y="14364"/>
                  </a:cubicBezTo>
                  <a:cubicBezTo>
                    <a:pt x="14719" y="14256"/>
                    <a:pt x="14876" y="12312"/>
                    <a:pt x="14962" y="11664"/>
                  </a:cubicBezTo>
                  <a:cubicBezTo>
                    <a:pt x="15004" y="11448"/>
                    <a:pt x="15076" y="11124"/>
                    <a:pt x="15119" y="11016"/>
                  </a:cubicBezTo>
                  <a:cubicBezTo>
                    <a:pt x="15133" y="11016"/>
                    <a:pt x="15161" y="11016"/>
                    <a:pt x="15176" y="11124"/>
                  </a:cubicBezTo>
                  <a:cubicBezTo>
                    <a:pt x="15247" y="11232"/>
                    <a:pt x="15304" y="11016"/>
                    <a:pt x="15347" y="10908"/>
                  </a:cubicBezTo>
                  <a:cubicBezTo>
                    <a:pt x="15347" y="10692"/>
                    <a:pt x="15347" y="10476"/>
                    <a:pt x="15333" y="10260"/>
                  </a:cubicBezTo>
                  <a:cubicBezTo>
                    <a:pt x="15333" y="10260"/>
                    <a:pt x="15304" y="9936"/>
                    <a:pt x="15304" y="10044"/>
                  </a:cubicBezTo>
                  <a:cubicBezTo>
                    <a:pt x="15261" y="10044"/>
                    <a:pt x="15233" y="10368"/>
                    <a:pt x="15204" y="10476"/>
                  </a:cubicBezTo>
                  <a:cubicBezTo>
                    <a:pt x="15190" y="10476"/>
                    <a:pt x="15161" y="10476"/>
                    <a:pt x="15133" y="10476"/>
                  </a:cubicBezTo>
                  <a:cubicBezTo>
                    <a:pt x="15004" y="10476"/>
                    <a:pt x="14919" y="9504"/>
                    <a:pt x="14947" y="8532"/>
                  </a:cubicBezTo>
                  <a:cubicBezTo>
                    <a:pt x="15076" y="8748"/>
                    <a:pt x="15261" y="8748"/>
                    <a:pt x="15361" y="8208"/>
                  </a:cubicBezTo>
                  <a:cubicBezTo>
                    <a:pt x="15390" y="6912"/>
                    <a:pt x="15404" y="5076"/>
                    <a:pt x="15461" y="3996"/>
                  </a:cubicBezTo>
                  <a:cubicBezTo>
                    <a:pt x="15490" y="3672"/>
                    <a:pt x="15433" y="2700"/>
                    <a:pt x="15475" y="1944"/>
                  </a:cubicBezTo>
                  <a:cubicBezTo>
                    <a:pt x="15490" y="1944"/>
                    <a:pt x="15518" y="1944"/>
                    <a:pt x="15547" y="1944"/>
                  </a:cubicBezTo>
                  <a:cubicBezTo>
                    <a:pt x="15561" y="2052"/>
                    <a:pt x="15575" y="2268"/>
                    <a:pt x="15590" y="2376"/>
                  </a:cubicBezTo>
                  <a:cubicBezTo>
                    <a:pt x="15590" y="2592"/>
                    <a:pt x="15661" y="5076"/>
                    <a:pt x="15647" y="5292"/>
                  </a:cubicBezTo>
                  <a:cubicBezTo>
                    <a:pt x="15633" y="5724"/>
                    <a:pt x="15561" y="7236"/>
                    <a:pt x="15590" y="7560"/>
                  </a:cubicBezTo>
                  <a:cubicBezTo>
                    <a:pt x="15590" y="7668"/>
                    <a:pt x="15590" y="7668"/>
                    <a:pt x="15604" y="7668"/>
                  </a:cubicBezTo>
                  <a:cubicBezTo>
                    <a:pt x="15690" y="7668"/>
                    <a:pt x="15804" y="7236"/>
                    <a:pt x="15832" y="6696"/>
                  </a:cubicBezTo>
                  <a:cubicBezTo>
                    <a:pt x="15847" y="6264"/>
                    <a:pt x="15804" y="6048"/>
                    <a:pt x="15818" y="5832"/>
                  </a:cubicBezTo>
                  <a:cubicBezTo>
                    <a:pt x="15818" y="5832"/>
                    <a:pt x="15832" y="5832"/>
                    <a:pt x="15832" y="5832"/>
                  </a:cubicBezTo>
                  <a:cubicBezTo>
                    <a:pt x="15889" y="6048"/>
                    <a:pt x="16075" y="6264"/>
                    <a:pt x="16161" y="6372"/>
                  </a:cubicBezTo>
                  <a:cubicBezTo>
                    <a:pt x="16161" y="6588"/>
                    <a:pt x="16161" y="6804"/>
                    <a:pt x="16161" y="7020"/>
                  </a:cubicBezTo>
                  <a:cubicBezTo>
                    <a:pt x="16146" y="7020"/>
                    <a:pt x="16132" y="7128"/>
                    <a:pt x="16132" y="7128"/>
                  </a:cubicBezTo>
                  <a:cubicBezTo>
                    <a:pt x="16118" y="7128"/>
                    <a:pt x="16118" y="7020"/>
                    <a:pt x="16118" y="7020"/>
                  </a:cubicBezTo>
                  <a:cubicBezTo>
                    <a:pt x="15989" y="7344"/>
                    <a:pt x="15704" y="8316"/>
                    <a:pt x="15675" y="9072"/>
                  </a:cubicBezTo>
                  <a:cubicBezTo>
                    <a:pt x="15647" y="9072"/>
                    <a:pt x="15604" y="8964"/>
                    <a:pt x="15590" y="9180"/>
                  </a:cubicBezTo>
                  <a:cubicBezTo>
                    <a:pt x="15490" y="9612"/>
                    <a:pt x="15561" y="10584"/>
                    <a:pt x="15533" y="11448"/>
                  </a:cubicBezTo>
                  <a:cubicBezTo>
                    <a:pt x="15518" y="11772"/>
                    <a:pt x="15504" y="12096"/>
                    <a:pt x="15518" y="12420"/>
                  </a:cubicBezTo>
                  <a:cubicBezTo>
                    <a:pt x="15533" y="12420"/>
                    <a:pt x="15547" y="12528"/>
                    <a:pt x="15561" y="12528"/>
                  </a:cubicBezTo>
                  <a:cubicBezTo>
                    <a:pt x="15633" y="11664"/>
                    <a:pt x="15790" y="11340"/>
                    <a:pt x="15904" y="11988"/>
                  </a:cubicBezTo>
                  <a:cubicBezTo>
                    <a:pt x="16018" y="12636"/>
                    <a:pt x="15932" y="13284"/>
                    <a:pt x="15975" y="14148"/>
                  </a:cubicBezTo>
                  <a:cubicBezTo>
                    <a:pt x="15989" y="14688"/>
                    <a:pt x="16075" y="15012"/>
                    <a:pt x="16104" y="15660"/>
                  </a:cubicBezTo>
                  <a:cubicBezTo>
                    <a:pt x="16104" y="15660"/>
                    <a:pt x="16104" y="15876"/>
                    <a:pt x="16118" y="15768"/>
                  </a:cubicBezTo>
                  <a:cubicBezTo>
                    <a:pt x="16189" y="17388"/>
                    <a:pt x="15889" y="17388"/>
                    <a:pt x="15775" y="17280"/>
                  </a:cubicBezTo>
                  <a:cubicBezTo>
                    <a:pt x="15761" y="17064"/>
                    <a:pt x="15732" y="16848"/>
                    <a:pt x="15718" y="16632"/>
                  </a:cubicBezTo>
                  <a:cubicBezTo>
                    <a:pt x="15675" y="15660"/>
                    <a:pt x="15675" y="14364"/>
                    <a:pt x="15561" y="14040"/>
                  </a:cubicBezTo>
                  <a:cubicBezTo>
                    <a:pt x="15361" y="15012"/>
                    <a:pt x="15590" y="17280"/>
                    <a:pt x="15490" y="19116"/>
                  </a:cubicBezTo>
                  <a:cubicBezTo>
                    <a:pt x="15490" y="19116"/>
                    <a:pt x="15490" y="19116"/>
                    <a:pt x="15490" y="19116"/>
                  </a:cubicBezTo>
                  <a:cubicBezTo>
                    <a:pt x="15461" y="18900"/>
                    <a:pt x="15418" y="18900"/>
                    <a:pt x="15404" y="18684"/>
                  </a:cubicBezTo>
                  <a:cubicBezTo>
                    <a:pt x="15347" y="18360"/>
                    <a:pt x="15304" y="17604"/>
                    <a:pt x="15276" y="16848"/>
                  </a:cubicBezTo>
                  <a:cubicBezTo>
                    <a:pt x="15247" y="16092"/>
                    <a:pt x="15333" y="15444"/>
                    <a:pt x="15304" y="15012"/>
                  </a:cubicBezTo>
                  <a:cubicBezTo>
                    <a:pt x="15290" y="15012"/>
                    <a:pt x="15290" y="14904"/>
                    <a:pt x="15276" y="14796"/>
                  </a:cubicBezTo>
                  <a:cubicBezTo>
                    <a:pt x="15204" y="14796"/>
                    <a:pt x="15076" y="15012"/>
                    <a:pt x="15047" y="15552"/>
                  </a:cubicBezTo>
                  <a:cubicBezTo>
                    <a:pt x="15033" y="15876"/>
                    <a:pt x="15047" y="16092"/>
                    <a:pt x="15033" y="16308"/>
                  </a:cubicBezTo>
                  <a:cubicBezTo>
                    <a:pt x="14990" y="16848"/>
                    <a:pt x="14876" y="18360"/>
                    <a:pt x="14819" y="18576"/>
                  </a:cubicBezTo>
                  <a:cubicBezTo>
                    <a:pt x="14762" y="18684"/>
                    <a:pt x="14705" y="18468"/>
                    <a:pt x="14662" y="18252"/>
                  </a:cubicBezTo>
                  <a:cubicBezTo>
                    <a:pt x="14676" y="17604"/>
                    <a:pt x="14619" y="17064"/>
                    <a:pt x="14576" y="17064"/>
                  </a:cubicBezTo>
                  <a:close/>
                  <a:moveTo>
                    <a:pt x="13034" y="7020"/>
                  </a:moveTo>
                  <a:cubicBezTo>
                    <a:pt x="13049" y="7020"/>
                    <a:pt x="13034" y="7020"/>
                    <a:pt x="13063" y="7020"/>
                  </a:cubicBezTo>
                  <a:cubicBezTo>
                    <a:pt x="13120" y="6912"/>
                    <a:pt x="13263" y="6588"/>
                    <a:pt x="13291" y="6264"/>
                  </a:cubicBezTo>
                  <a:cubicBezTo>
                    <a:pt x="13291" y="6156"/>
                    <a:pt x="13291" y="5940"/>
                    <a:pt x="13291" y="5832"/>
                  </a:cubicBezTo>
                  <a:cubicBezTo>
                    <a:pt x="13263" y="5292"/>
                    <a:pt x="13191" y="4860"/>
                    <a:pt x="13134" y="4644"/>
                  </a:cubicBezTo>
                  <a:cubicBezTo>
                    <a:pt x="13134" y="4644"/>
                    <a:pt x="13134" y="4644"/>
                    <a:pt x="13120" y="4644"/>
                  </a:cubicBezTo>
                  <a:cubicBezTo>
                    <a:pt x="13091" y="5076"/>
                    <a:pt x="13034" y="6264"/>
                    <a:pt x="13034" y="7020"/>
                  </a:cubicBezTo>
                  <a:close/>
                  <a:moveTo>
                    <a:pt x="12306" y="14688"/>
                  </a:moveTo>
                  <a:cubicBezTo>
                    <a:pt x="12320" y="15012"/>
                    <a:pt x="12335" y="15444"/>
                    <a:pt x="12349" y="15876"/>
                  </a:cubicBezTo>
                  <a:cubicBezTo>
                    <a:pt x="12420" y="16740"/>
                    <a:pt x="12663" y="17388"/>
                    <a:pt x="12820" y="16632"/>
                  </a:cubicBezTo>
                  <a:cubicBezTo>
                    <a:pt x="12849" y="16092"/>
                    <a:pt x="12649" y="13932"/>
                    <a:pt x="12592" y="13608"/>
                  </a:cubicBezTo>
                  <a:cubicBezTo>
                    <a:pt x="12649" y="13608"/>
                    <a:pt x="12706" y="13608"/>
                    <a:pt x="12763" y="13608"/>
                  </a:cubicBezTo>
                  <a:cubicBezTo>
                    <a:pt x="12792" y="13716"/>
                    <a:pt x="13034" y="14364"/>
                    <a:pt x="13049" y="14256"/>
                  </a:cubicBezTo>
                  <a:cubicBezTo>
                    <a:pt x="13106" y="13932"/>
                    <a:pt x="13106" y="11448"/>
                    <a:pt x="13077" y="11340"/>
                  </a:cubicBezTo>
                  <a:cubicBezTo>
                    <a:pt x="13049" y="11232"/>
                    <a:pt x="13034" y="11232"/>
                    <a:pt x="13020" y="11232"/>
                  </a:cubicBezTo>
                  <a:cubicBezTo>
                    <a:pt x="12991" y="11556"/>
                    <a:pt x="12949" y="12204"/>
                    <a:pt x="12906" y="12528"/>
                  </a:cubicBezTo>
                  <a:cubicBezTo>
                    <a:pt x="12891" y="12528"/>
                    <a:pt x="12877" y="12528"/>
                    <a:pt x="12877" y="12528"/>
                  </a:cubicBezTo>
                  <a:cubicBezTo>
                    <a:pt x="12849" y="12096"/>
                    <a:pt x="12806" y="11664"/>
                    <a:pt x="12777" y="11124"/>
                  </a:cubicBezTo>
                  <a:cubicBezTo>
                    <a:pt x="12749" y="10692"/>
                    <a:pt x="12792" y="9828"/>
                    <a:pt x="12763" y="9396"/>
                  </a:cubicBezTo>
                  <a:cubicBezTo>
                    <a:pt x="12577" y="9180"/>
                    <a:pt x="12577" y="10260"/>
                    <a:pt x="12506" y="10908"/>
                  </a:cubicBezTo>
                  <a:cubicBezTo>
                    <a:pt x="12406" y="11988"/>
                    <a:pt x="12306" y="12852"/>
                    <a:pt x="12306" y="14688"/>
                  </a:cubicBezTo>
                  <a:close/>
                  <a:moveTo>
                    <a:pt x="11435" y="15228"/>
                  </a:moveTo>
                  <a:cubicBezTo>
                    <a:pt x="11435" y="15012"/>
                    <a:pt x="11435" y="14796"/>
                    <a:pt x="11435" y="14472"/>
                  </a:cubicBezTo>
                  <a:cubicBezTo>
                    <a:pt x="11478" y="14256"/>
                    <a:pt x="11507" y="13824"/>
                    <a:pt x="11564" y="13608"/>
                  </a:cubicBezTo>
                  <a:cubicBezTo>
                    <a:pt x="11535" y="13284"/>
                    <a:pt x="11535" y="12960"/>
                    <a:pt x="11535" y="12528"/>
                  </a:cubicBezTo>
                  <a:cubicBezTo>
                    <a:pt x="11578" y="12528"/>
                    <a:pt x="11707" y="12744"/>
                    <a:pt x="11778" y="12528"/>
                  </a:cubicBezTo>
                  <a:cubicBezTo>
                    <a:pt x="11849" y="12420"/>
                    <a:pt x="12149" y="11556"/>
                    <a:pt x="12192" y="11232"/>
                  </a:cubicBezTo>
                  <a:cubicBezTo>
                    <a:pt x="12220" y="10800"/>
                    <a:pt x="12192" y="9396"/>
                    <a:pt x="12220" y="8964"/>
                  </a:cubicBezTo>
                  <a:cubicBezTo>
                    <a:pt x="12235" y="8748"/>
                    <a:pt x="12320" y="7776"/>
                    <a:pt x="12292" y="7452"/>
                  </a:cubicBezTo>
                  <a:cubicBezTo>
                    <a:pt x="12220" y="6696"/>
                    <a:pt x="11921" y="8100"/>
                    <a:pt x="11921" y="6372"/>
                  </a:cubicBezTo>
                  <a:cubicBezTo>
                    <a:pt x="11935" y="6372"/>
                    <a:pt x="11935" y="6372"/>
                    <a:pt x="11949" y="6264"/>
                  </a:cubicBezTo>
                  <a:cubicBezTo>
                    <a:pt x="11992" y="6264"/>
                    <a:pt x="12035" y="6372"/>
                    <a:pt x="12063" y="6480"/>
                  </a:cubicBezTo>
                  <a:cubicBezTo>
                    <a:pt x="12135" y="6156"/>
                    <a:pt x="12349" y="5616"/>
                    <a:pt x="12392" y="5076"/>
                  </a:cubicBezTo>
                  <a:cubicBezTo>
                    <a:pt x="12463" y="4212"/>
                    <a:pt x="12435" y="3240"/>
                    <a:pt x="12535" y="2484"/>
                  </a:cubicBezTo>
                  <a:cubicBezTo>
                    <a:pt x="12620" y="2484"/>
                    <a:pt x="12677" y="2592"/>
                    <a:pt x="12749" y="2808"/>
                  </a:cubicBezTo>
                  <a:cubicBezTo>
                    <a:pt x="12706" y="3888"/>
                    <a:pt x="12592" y="4428"/>
                    <a:pt x="12535" y="5292"/>
                  </a:cubicBezTo>
                  <a:cubicBezTo>
                    <a:pt x="12492" y="6048"/>
                    <a:pt x="12477" y="7344"/>
                    <a:pt x="12463" y="7992"/>
                  </a:cubicBezTo>
                  <a:cubicBezTo>
                    <a:pt x="12463" y="8208"/>
                    <a:pt x="12463" y="8424"/>
                    <a:pt x="12463" y="8640"/>
                  </a:cubicBezTo>
                  <a:cubicBezTo>
                    <a:pt x="12449" y="8640"/>
                    <a:pt x="12420" y="9504"/>
                    <a:pt x="12420" y="9720"/>
                  </a:cubicBezTo>
                  <a:cubicBezTo>
                    <a:pt x="12435" y="9720"/>
                    <a:pt x="12435" y="9828"/>
                    <a:pt x="12435" y="9828"/>
                  </a:cubicBezTo>
                  <a:cubicBezTo>
                    <a:pt x="12449" y="9828"/>
                    <a:pt x="12449" y="9720"/>
                    <a:pt x="12463" y="9720"/>
                  </a:cubicBezTo>
                  <a:cubicBezTo>
                    <a:pt x="12463" y="9720"/>
                    <a:pt x="12463" y="9720"/>
                    <a:pt x="12477" y="9720"/>
                  </a:cubicBezTo>
                  <a:cubicBezTo>
                    <a:pt x="12492" y="9612"/>
                    <a:pt x="12520" y="9396"/>
                    <a:pt x="12520" y="9180"/>
                  </a:cubicBezTo>
                  <a:cubicBezTo>
                    <a:pt x="12520" y="9072"/>
                    <a:pt x="12520" y="8964"/>
                    <a:pt x="12520" y="8856"/>
                  </a:cubicBezTo>
                  <a:cubicBezTo>
                    <a:pt x="12535" y="8640"/>
                    <a:pt x="12563" y="8532"/>
                    <a:pt x="12577" y="8316"/>
                  </a:cubicBezTo>
                  <a:cubicBezTo>
                    <a:pt x="12663" y="8316"/>
                    <a:pt x="12777" y="8100"/>
                    <a:pt x="12806" y="7776"/>
                  </a:cubicBezTo>
                  <a:cubicBezTo>
                    <a:pt x="12834" y="7236"/>
                    <a:pt x="12806" y="6264"/>
                    <a:pt x="12834" y="5940"/>
                  </a:cubicBezTo>
                  <a:cubicBezTo>
                    <a:pt x="12863" y="5508"/>
                    <a:pt x="12906" y="4536"/>
                    <a:pt x="12920" y="4104"/>
                  </a:cubicBezTo>
                  <a:cubicBezTo>
                    <a:pt x="12949" y="3132"/>
                    <a:pt x="12820" y="2376"/>
                    <a:pt x="12891" y="1836"/>
                  </a:cubicBezTo>
                  <a:cubicBezTo>
                    <a:pt x="12949" y="1404"/>
                    <a:pt x="13063" y="2052"/>
                    <a:pt x="13091" y="2268"/>
                  </a:cubicBezTo>
                  <a:cubicBezTo>
                    <a:pt x="13148" y="2700"/>
                    <a:pt x="13077" y="3348"/>
                    <a:pt x="13106" y="3888"/>
                  </a:cubicBezTo>
                  <a:cubicBezTo>
                    <a:pt x="13134" y="4428"/>
                    <a:pt x="13277" y="4860"/>
                    <a:pt x="13334" y="5076"/>
                  </a:cubicBezTo>
                  <a:cubicBezTo>
                    <a:pt x="13391" y="5184"/>
                    <a:pt x="13463" y="5184"/>
                    <a:pt x="13534" y="5292"/>
                  </a:cubicBezTo>
                  <a:cubicBezTo>
                    <a:pt x="13534" y="5292"/>
                    <a:pt x="13548" y="5400"/>
                    <a:pt x="13548" y="5400"/>
                  </a:cubicBezTo>
                  <a:cubicBezTo>
                    <a:pt x="13548" y="5508"/>
                    <a:pt x="13534" y="5724"/>
                    <a:pt x="13534" y="5832"/>
                  </a:cubicBezTo>
                  <a:cubicBezTo>
                    <a:pt x="13491" y="6480"/>
                    <a:pt x="13348" y="6912"/>
                    <a:pt x="13277" y="7236"/>
                  </a:cubicBezTo>
                  <a:cubicBezTo>
                    <a:pt x="13220" y="7560"/>
                    <a:pt x="13191" y="8100"/>
                    <a:pt x="13148" y="8316"/>
                  </a:cubicBezTo>
                  <a:cubicBezTo>
                    <a:pt x="13077" y="8640"/>
                    <a:pt x="12991" y="8532"/>
                    <a:pt x="12963" y="8964"/>
                  </a:cubicBezTo>
                  <a:cubicBezTo>
                    <a:pt x="12963" y="9180"/>
                    <a:pt x="12949" y="9180"/>
                    <a:pt x="12949" y="9396"/>
                  </a:cubicBezTo>
                  <a:cubicBezTo>
                    <a:pt x="12920" y="9288"/>
                    <a:pt x="12934" y="9720"/>
                    <a:pt x="12934" y="9828"/>
                  </a:cubicBezTo>
                  <a:cubicBezTo>
                    <a:pt x="12991" y="10044"/>
                    <a:pt x="13191" y="10260"/>
                    <a:pt x="13220" y="10692"/>
                  </a:cubicBezTo>
                  <a:cubicBezTo>
                    <a:pt x="13277" y="11340"/>
                    <a:pt x="13277" y="12852"/>
                    <a:pt x="13248" y="13932"/>
                  </a:cubicBezTo>
                  <a:cubicBezTo>
                    <a:pt x="13234" y="14148"/>
                    <a:pt x="13220" y="14472"/>
                    <a:pt x="13234" y="14904"/>
                  </a:cubicBezTo>
                  <a:cubicBezTo>
                    <a:pt x="13477" y="15552"/>
                    <a:pt x="13819" y="16956"/>
                    <a:pt x="13505" y="18900"/>
                  </a:cubicBezTo>
                  <a:cubicBezTo>
                    <a:pt x="13277" y="18900"/>
                    <a:pt x="13277" y="17928"/>
                    <a:pt x="13091" y="17388"/>
                  </a:cubicBezTo>
                  <a:cubicBezTo>
                    <a:pt x="13063" y="17388"/>
                    <a:pt x="12934" y="17820"/>
                    <a:pt x="12920" y="17820"/>
                  </a:cubicBezTo>
                  <a:cubicBezTo>
                    <a:pt x="12891" y="17820"/>
                    <a:pt x="12863" y="17820"/>
                    <a:pt x="12834" y="17820"/>
                  </a:cubicBezTo>
                  <a:cubicBezTo>
                    <a:pt x="12734" y="18144"/>
                    <a:pt x="12592" y="18360"/>
                    <a:pt x="12477" y="18144"/>
                  </a:cubicBezTo>
                  <a:cubicBezTo>
                    <a:pt x="12449" y="17604"/>
                    <a:pt x="12378" y="16956"/>
                    <a:pt x="12320" y="16524"/>
                  </a:cubicBezTo>
                  <a:cubicBezTo>
                    <a:pt x="12320" y="16524"/>
                    <a:pt x="12320" y="16524"/>
                    <a:pt x="12320" y="16524"/>
                  </a:cubicBezTo>
                  <a:cubicBezTo>
                    <a:pt x="12306" y="16632"/>
                    <a:pt x="12306" y="16632"/>
                    <a:pt x="12306" y="16632"/>
                  </a:cubicBezTo>
                  <a:cubicBezTo>
                    <a:pt x="12306" y="17496"/>
                    <a:pt x="12406" y="18576"/>
                    <a:pt x="12335" y="19332"/>
                  </a:cubicBezTo>
                  <a:cubicBezTo>
                    <a:pt x="12320" y="19332"/>
                    <a:pt x="12292" y="19332"/>
                    <a:pt x="12263" y="19224"/>
                  </a:cubicBezTo>
                  <a:cubicBezTo>
                    <a:pt x="12206" y="19008"/>
                    <a:pt x="12192" y="18468"/>
                    <a:pt x="12149" y="18036"/>
                  </a:cubicBezTo>
                  <a:cubicBezTo>
                    <a:pt x="12135" y="17820"/>
                    <a:pt x="12135" y="17604"/>
                    <a:pt x="12121" y="17388"/>
                  </a:cubicBezTo>
                  <a:cubicBezTo>
                    <a:pt x="12078" y="17172"/>
                    <a:pt x="12049" y="16848"/>
                    <a:pt x="12006" y="16524"/>
                  </a:cubicBezTo>
                  <a:cubicBezTo>
                    <a:pt x="11978" y="16308"/>
                    <a:pt x="11992" y="15768"/>
                    <a:pt x="11949" y="15552"/>
                  </a:cubicBezTo>
                  <a:cubicBezTo>
                    <a:pt x="11906" y="15228"/>
                    <a:pt x="11664" y="16524"/>
                    <a:pt x="11550" y="16092"/>
                  </a:cubicBezTo>
                  <a:cubicBezTo>
                    <a:pt x="11507" y="15876"/>
                    <a:pt x="11464" y="15552"/>
                    <a:pt x="11435" y="15228"/>
                  </a:cubicBezTo>
                  <a:close/>
                  <a:moveTo>
                    <a:pt x="10050" y="4752"/>
                  </a:moveTo>
                  <a:cubicBezTo>
                    <a:pt x="10065" y="4644"/>
                    <a:pt x="10079" y="4644"/>
                    <a:pt x="10093" y="4536"/>
                  </a:cubicBezTo>
                  <a:cubicBezTo>
                    <a:pt x="10093" y="4428"/>
                    <a:pt x="10093" y="4428"/>
                    <a:pt x="10079" y="4320"/>
                  </a:cubicBezTo>
                  <a:cubicBezTo>
                    <a:pt x="10079" y="4320"/>
                    <a:pt x="10079" y="4320"/>
                    <a:pt x="10079" y="4320"/>
                  </a:cubicBezTo>
                  <a:cubicBezTo>
                    <a:pt x="10079" y="4320"/>
                    <a:pt x="10079" y="4320"/>
                    <a:pt x="10065" y="4320"/>
                  </a:cubicBezTo>
                  <a:cubicBezTo>
                    <a:pt x="10065" y="4428"/>
                    <a:pt x="10065" y="4644"/>
                    <a:pt x="10050" y="4752"/>
                  </a:cubicBezTo>
                  <a:close/>
                  <a:moveTo>
                    <a:pt x="10022" y="4860"/>
                  </a:moveTo>
                  <a:cubicBezTo>
                    <a:pt x="10022" y="4968"/>
                    <a:pt x="10036" y="4968"/>
                    <a:pt x="10036" y="4968"/>
                  </a:cubicBezTo>
                  <a:cubicBezTo>
                    <a:pt x="10050" y="4968"/>
                    <a:pt x="10050" y="4968"/>
                    <a:pt x="10050" y="4860"/>
                  </a:cubicBezTo>
                  <a:cubicBezTo>
                    <a:pt x="10050" y="4860"/>
                    <a:pt x="10050" y="4860"/>
                    <a:pt x="10050" y="4860"/>
                  </a:cubicBezTo>
                  <a:cubicBezTo>
                    <a:pt x="10050" y="4860"/>
                    <a:pt x="10050" y="4752"/>
                    <a:pt x="10050" y="4752"/>
                  </a:cubicBezTo>
                  <a:cubicBezTo>
                    <a:pt x="10050" y="4752"/>
                    <a:pt x="10036" y="4644"/>
                    <a:pt x="10036" y="4644"/>
                  </a:cubicBezTo>
                  <a:cubicBezTo>
                    <a:pt x="10036" y="4644"/>
                    <a:pt x="10036" y="4752"/>
                    <a:pt x="10022" y="4752"/>
                  </a:cubicBezTo>
                  <a:cubicBezTo>
                    <a:pt x="10022" y="4860"/>
                    <a:pt x="10022" y="4860"/>
                    <a:pt x="10022" y="4860"/>
                  </a:cubicBezTo>
                  <a:close/>
                  <a:moveTo>
                    <a:pt x="9094" y="5076"/>
                  </a:moveTo>
                  <a:cubicBezTo>
                    <a:pt x="9094" y="4428"/>
                    <a:pt x="9094" y="3780"/>
                    <a:pt x="9123" y="3240"/>
                  </a:cubicBezTo>
                  <a:cubicBezTo>
                    <a:pt x="9123" y="2916"/>
                    <a:pt x="9123" y="2700"/>
                    <a:pt x="9108" y="2484"/>
                  </a:cubicBezTo>
                  <a:cubicBezTo>
                    <a:pt x="9137" y="2484"/>
                    <a:pt x="9237" y="2268"/>
                    <a:pt x="9237" y="2268"/>
                  </a:cubicBezTo>
                  <a:cubicBezTo>
                    <a:pt x="9308" y="3132"/>
                    <a:pt x="9294" y="4212"/>
                    <a:pt x="9394" y="4860"/>
                  </a:cubicBezTo>
                  <a:cubicBezTo>
                    <a:pt x="9394" y="5184"/>
                    <a:pt x="9394" y="5508"/>
                    <a:pt x="9394" y="5940"/>
                  </a:cubicBezTo>
                  <a:cubicBezTo>
                    <a:pt x="9365" y="5940"/>
                    <a:pt x="9337" y="6264"/>
                    <a:pt x="9322" y="6372"/>
                  </a:cubicBezTo>
                  <a:cubicBezTo>
                    <a:pt x="9180" y="6372"/>
                    <a:pt x="9137" y="5724"/>
                    <a:pt x="9094" y="5076"/>
                  </a:cubicBezTo>
                  <a:close/>
                  <a:moveTo>
                    <a:pt x="8866" y="12744"/>
                  </a:moveTo>
                  <a:cubicBezTo>
                    <a:pt x="8866" y="12204"/>
                    <a:pt x="8866" y="11772"/>
                    <a:pt x="8866" y="11340"/>
                  </a:cubicBezTo>
                  <a:cubicBezTo>
                    <a:pt x="8965" y="11232"/>
                    <a:pt x="9023" y="10476"/>
                    <a:pt x="9080" y="9936"/>
                  </a:cubicBezTo>
                  <a:cubicBezTo>
                    <a:pt x="9137" y="9180"/>
                    <a:pt x="9308" y="8208"/>
                    <a:pt x="9422" y="7668"/>
                  </a:cubicBezTo>
                  <a:cubicBezTo>
                    <a:pt x="9465" y="7560"/>
                    <a:pt x="9679" y="6696"/>
                    <a:pt x="9665" y="6588"/>
                  </a:cubicBezTo>
                  <a:cubicBezTo>
                    <a:pt x="9708" y="6480"/>
                    <a:pt x="9893" y="5832"/>
                    <a:pt x="9908" y="5508"/>
                  </a:cubicBezTo>
                  <a:cubicBezTo>
                    <a:pt x="9908" y="5400"/>
                    <a:pt x="9908" y="5400"/>
                    <a:pt x="9908" y="5400"/>
                  </a:cubicBezTo>
                  <a:cubicBezTo>
                    <a:pt x="9879" y="5292"/>
                    <a:pt x="9722" y="4860"/>
                    <a:pt x="9708" y="4752"/>
                  </a:cubicBezTo>
                  <a:cubicBezTo>
                    <a:pt x="9679" y="4644"/>
                    <a:pt x="9651" y="4212"/>
                    <a:pt x="9636" y="4212"/>
                  </a:cubicBezTo>
                  <a:cubicBezTo>
                    <a:pt x="9636" y="4104"/>
                    <a:pt x="9636" y="3996"/>
                    <a:pt x="9636" y="3996"/>
                  </a:cubicBezTo>
                  <a:cubicBezTo>
                    <a:pt x="9765" y="4212"/>
                    <a:pt x="10022" y="3888"/>
                    <a:pt x="10093" y="3564"/>
                  </a:cubicBezTo>
                  <a:cubicBezTo>
                    <a:pt x="10122" y="3348"/>
                    <a:pt x="10165" y="3024"/>
                    <a:pt x="10222" y="2916"/>
                  </a:cubicBezTo>
                  <a:cubicBezTo>
                    <a:pt x="10293" y="2808"/>
                    <a:pt x="10507" y="3672"/>
                    <a:pt x="10550" y="3888"/>
                  </a:cubicBezTo>
                  <a:cubicBezTo>
                    <a:pt x="10550" y="4104"/>
                    <a:pt x="10536" y="4212"/>
                    <a:pt x="10536" y="4428"/>
                  </a:cubicBezTo>
                  <a:cubicBezTo>
                    <a:pt x="10507" y="4536"/>
                    <a:pt x="10479" y="4752"/>
                    <a:pt x="10450" y="4860"/>
                  </a:cubicBezTo>
                  <a:cubicBezTo>
                    <a:pt x="10436" y="4860"/>
                    <a:pt x="10422" y="4860"/>
                    <a:pt x="10422" y="4860"/>
                  </a:cubicBezTo>
                  <a:cubicBezTo>
                    <a:pt x="10336" y="5076"/>
                    <a:pt x="10122" y="5508"/>
                    <a:pt x="10065" y="5940"/>
                  </a:cubicBezTo>
                  <a:cubicBezTo>
                    <a:pt x="10079" y="6048"/>
                    <a:pt x="10079" y="6156"/>
                    <a:pt x="10079" y="6264"/>
                  </a:cubicBezTo>
                  <a:cubicBezTo>
                    <a:pt x="10108" y="6372"/>
                    <a:pt x="10136" y="6480"/>
                    <a:pt x="10165" y="6588"/>
                  </a:cubicBezTo>
                  <a:cubicBezTo>
                    <a:pt x="10179" y="6588"/>
                    <a:pt x="10208" y="6588"/>
                    <a:pt x="10236" y="6588"/>
                  </a:cubicBezTo>
                  <a:cubicBezTo>
                    <a:pt x="10336" y="7020"/>
                    <a:pt x="10622" y="9936"/>
                    <a:pt x="10422" y="11124"/>
                  </a:cubicBezTo>
                  <a:cubicBezTo>
                    <a:pt x="10393" y="11232"/>
                    <a:pt x="10222" y="11664"/>
                    <a:pt x="10236" y="11664"/>
                  </a:cubicBezTo>
                  <a:cubicBezTo>
                    <a:pt x="10150" y="11988"/>
                    <a:pt x="10065" y="11448"/>
                    <a:pt x="10022" y="11988"/>
                  </a:cubicBezTo>
                  <a:cubicBezTo>
                    <a:pt x="10022" y="12312"/>
                    <a:pt x="10022" y="12636"/>
                    <a:pt x="10022" y="12960"/>
                  </a:cubicBezTo>
                  <a:cubicBezTo>
                    <a:pt x="9979" y="13500"/>
                    <a:pt x="9908" y="14040"/>
                    <a:pt x="9851" y="14472"/>
                  </a:cubicBezTo>
                  <a:cubicBezTo>
                    <a:pt x="9851" y="14688"/>
                    <a:pt x="9851" y="14796"/>
                    <a:pt x="9865" y="14796"/>
                  </a:cubicBezTo>
                  <a:cubicBezTo>
                    <a:pt x="9879" y="15012"/>
                    <a:pt x="9922" y="15012"/>
                    <a:pt x="9951" y="15012"/>
                  </a:cubicBezTo>
                  <a:cubicBezTo>
                    <a:pt x="9965" y="14904"/>
                    <a:pt x="9979" y="14796"/>
                    <a:pt x="9993" y="14472"/>
                  </a:cubicBezTo>
                  <a:cubicBezTo>
                    <a:pt x="10150" y="14472"/>
                    <a:pt x="10222" y="14904"/>
                    <a:pt x="10365" y="15120"/>
                  </a:cubicBezTo>
                  <a:cubicBezTo>
                    <a:pt x="10379" y="15444"/>
                    <a:pt x="10422" y="16092"/>
                    <a:pt x="10407" y="16308"/>
                  </a:cubicBezTo>
                  <a:cubicBezTo>
                    <a:pt x="10393" y="16416"/>
                    <a:pt x="10379" y="16632"/>
                    <a:pt x="10350" y="16740"/>
                  </a:cubicBezTo>
                  <a:cubicBezTo>
                    <a:pt x="10222" y="17064"/>
                    <a:pt x="10165" y="16092"/>
                    <a:pt x="10065" y="16200"/>
                  </a:cubicBezTo>
                  <a:cubicBezTo>
                    <a:pt x="10050" y="16092"/>
                    <a:pt x="9993" y="16524"/>
                    <a:pt x="9979" y="16740"/>
                  </a:cubicBezTo>
                  <a:cubicBezTo>
                    <a:pt x="9965" y="16956"/>
                    <a:pt x="9993" y="17172"/>
                    <a:pt x="9993" y="17280"/>
                  </a:cubicBezTo>
                  <a:cubicBezTo>
                    <a:pt x="9993" y="17496"/>
                    <a:pt x="9993" y="17712"/>
                    <a:pt x="9993" y="17928"/>
                  </a:cubicBezTo>
                  <a:cubicBezTo>
                    <a:pt x="10022" y="18792"/>
                    <a:pt x="9965" y="19440"/>
                    <a:pt x="9879" y="19764"/>
                  </a:cubicBezTo>
                  <a:cubicBezTo>
                    <a:pt x="9779" y="20196"/>
                    <a:pt x="9508" y="19548"/>
                    <a:pt x="9451" y="19332"/>
                  </a:cubicBezTo>
                  <a:cubicBezTo>
                    <a:pt x="9451" y="19116"/>
                    <a:pt x="9322" y="18684"/>
                    <a:pt x="9294" y="18684"/>
                  </a:cubicBezTo>
                  <a:cubicBezTo>
                    <a:pt x="9294" y="18576"/>
                    <a:pt x="9308" y="18576"/>
                    <a:pt x="9308" y="18576"/>
                  </a:cubicBezTo>
                  <a:cubicBezTo>
                    <a:pt x="9422" y="18360"/>
                    <a:pt x="9651" y="18144"/>
                    <a:pt x="9751" y="17604"/>
                  </a:cubicBezTo>
                  <a:cubicBezTo>
                    <a:pt x="9779" y="17496"/>
                    <a:pt x="9879" y="16956"/>
                    <a:pt x="9836" y="16740"/>
                  </a:cubicBezTo>
                  <a:cubicBezTo>
                    <a:pt x="9779" y="16632"/>
                    <a:pt x="9636" y="16740"/>
                    <a:pt x="9594" y="16956"/>
                  </a:cubicBezTo>
                  <a:cubicBezTo>
                    <a:pt x="9537" y="17172"/>
                    <a:pt x="9322" y="16632"/>
                    <a:pt x="9308" y="16524"/>
                  </a:cubicBezTo>
                  <a:cubicBezTo>
                    <a:pt x="9280" y="16416"/>
                    <a:pt x="9280" y="16308"/>
                    <a:pt x="9265" y="16092"/>
                  </a:cubicBezTo>
                  <a:cubicBezTo>
                    <a:pt x="9265" y="15984"/>
                    <a:pt x="9265" y="15984"/>
                    <a:pt x="9280" y="15876"/>
                  </a:cubicBezTo>
                  <a:cubicBezTo>
                    <a:pt x="9422" y="15876"/>
                    <a:pt x="9622" y="15768"/>
                    <a:pt x="9765" y="15552"/>
                  </a:cubicBezTo>
                  <a:cubicBezTo>
                    <a:pt x="9779" y="15444"/>
                    <a:pt x="9779" y="15336"/>
                    <a:pt x="9794" y="15228"/>
                  </a:cubicBezTo>
                  <a:cubicBezTo>
                    <a:pt x="9794" y="15228"/>
                    <a:pt x="9794" y="15228"/>
                    <a:pt x="9794" y="15120"/>
                  </a:cubicBezTo>
                  <a:cubicBezTo>
                    <a:pt x="9765" y="15012"/>
                    <a:pt x="9765" y="14904"/>
                    <a:pt x="9736" y="14796"/>
                  </a:cubicBezTo>
                  <a:cubicBezTo>
                    <a:pt x="9736" y="14364"/>
                    <a:pt x="9722" y="13932"/>
                    <a:pt x="9751" y="13500"/>
                  </a:cubicBezTo>
                  <a:cubicBezTo>
                    <a:pt x="9779" y="13176"/>
                    <a:pt x="9865" y="12420"/>
                    <a:pt x="9851" y="11988"/>
                  </a:cubicBezTo>
                  <a:cubicBezTo>
                    <a:pt x="9851" y="11772"/>
                    <a:pt x="9836" y="11772"/>
                    <a:pt x="9822" y="11772"/>
                  </a:cubicBezTo>
                  <a:cubicBezTo>
                    <a:pt x="9708" y="11340"/>
                    <a:pt x="9565" y="13284"/>
                    <a:pt x="9494" y="12744"/>
                  </a:cubicBezTo>
                  <a:cubicBezTo>
                    <a:pt x="9508" y="12096"/>
                    <a:pt x="9522" y="11448"/>
                    <a:pt x="9565" y="11016"/>
                  </a:cubicBezTo>
                  <a:cubicBezTo>
                    <a:pt x="9636" y="10368"/>
                    <a:pt x="9851" y="10476"/>
                    <a:pt x="9922" y="11016"/>
                  </a:cubicBezTo>
                  <a:cubicBezTo>
                    <a:pt x="10008" y="11016"/>
                    <a:pt x="10036" y="10800"/>
                    <a:pt x="10093" y="10584"/>
                  </a:cubicBezTo>
                  <a:cubicBezTo>
                    <a:pt x="10150" y="10260"/>
                    <a:pt x="10236" y="10152"/>
                    <a:pt x="10279" y="9720"/>
                  </a:cubicBezTo>
                  <a:cubicBezTo>
                    <a:pt x="10279" y="9612"/>
                    <a:pt x="10279" y="9504"/>
                    <a:pt x="10279" y="9612"/>
                  </a:cubicBezTo>
                  <a:cubicBezTo>
                    <a:pt x="10365" y="8424"/>
                    <a:pt x="10136" y="7344"/>
                    <a:pt x="10065" y="7128"/>
                  </a:cubicBezTo>
                  <a:cubicBezTo>
                    <a:pt x="9908" y="6804"/>
                    <a:pt x="9722" y="8208"/>
                    <a:pt x="9679" y="8748"/>
                  </a:cubicBezTo>
                  <a:cubicBezTo>
                    <a:pt x="9565" y="9828"/>
                    <a:pt x="9380" y="10476"/>
                    <a:pt x="9265" y="11556"/>
                  </a:cubicBezTo>
                  <a:cubicBezTo>
                    <a:pt x="9208" y="12096"/>
                    <a:pt x="9222" y="12744"/>
                    <a:pt x="9194" y="13284"/>
                  </a:cubicBezTo>
                  <a:cubicBezTo>
                    <a:pt x="9180" y="13716"/>
                    <a:pt x="9137" y="14148"/>
                    <a:pt x="9123" y="14364"/>
                  </a:cubicBezTo>
                  <a:cubicBezTo>
                    <a:pt x="9023" y="14472"/>
                    <a:pt x="8923" y="14040"/>
                    <a:pt x="8894" y="13500"/>
                  </a:cubicBezTo>
                  <a:cubicBezTo>
                    <a:pt x="8866" y="13284"/>
                    <a:pt x="8894" y="12960"/>
                    <a:pt x="8866" y="12744"/>
                  </a:cubicBezTo>
                  <a:close/>
                  <a:moveTo>
                    <a:pt x="7666" y="10152"/>
                  </a:moveTo>
                  <a:cubicBezTo>
                    <a:pt x="7681" y="10152"/>
                    <a:pt x="7709" y="10044"/>
                    <a:pt x="7709" y="9936"/>
                  </a:cubicBezTo>
                  <a:cubicBezTo>
                    <a:pt x="7723" y="9828"/>
                    <a:pt x="7709" y="9720"/>
                    <a:pt x="7709" y="9612"/>
                  </a:cubicBezTo>
                  <a:cubicBezTo>
                    <a:pt x="7695" y="9720"/>
                    <a:pt x="7695" y="9720"/>
                    <a:pt x="7695" y="9720"/>
                  </a:cubicBezTo>
                  <a:cubicBezTo>
                    <a:pt x="7681" y="9828"/>
                    <a:pt x="7681" y="10044"/>
                    <a:pt x="7666" y="10152"/>
                  </a:cubicBezTo>
                  <a:close/>
                  <a:moveTo>
                    <a:pt x="7181" y="8532"/>
                  </a:moveTo>
                  <a:cubicBezTo>
                    <a:pt x="7195" y="8640"/>
                    <a:pt x="7210" y="8748"/>
                    <a:pt x="7238" y="8532"/>
                  </a:cubicBezTo>
                  <a:cubicBezTo>
                    <a:pt x="7238" y="8316"/>
                    <a:pt x="7252" y="8316"/>
                    <a:pt x="7252" y="8100"/>
                  </a:cubicBezTo>
                  <a:cubicBezTo>
                    <a:pt x="7252" y="8100"/>
                    <a:pt x="7238" y="8100"/>
                    <a:pt x="7238" y="7992"/>
                  </a:cubicBezTo>
                  <a:cubicBezTo>
                    <a:pt x="7224" y="8100"/>
                    <a:pt x="7210" y="8100"/>
                    <a:pt x="7195" y="8100"/>
                  </a:cubicBezTo>
                  <a:cubicBezTo>
                    <a:pt x="7195" y="8316"/>
                    <a:pt x="7195" y="8316"/>
                    <a:pt x="7181" y="8532"/>
                  </a:cubicBezTo>
                  <a:close/>
                  <a:moveTo>
                    <a:pt x="7010" y="12420"/>
                  </a:moveTo>
                  <a:cubicBezTo>
                    <a:pt x="7081" y="12636"/>
                    <a:pt x="7195" y="11988"/>
                    <a:pt x="7238" y="11664"/>
                  </a:cubicBezTo>
                  <a:cubicBezTo>
                    <a:pt x="7224" y="11556"/>
                    <a:pt x="7224" y="11340"/>
                    <a:pt x="7224" y="11232"/>
                  </a:cubicBezTo>
                  <a:cubicBezTo>
                    <a:pt x="7210" y="11232"/>
                    <a:pt x="7210" y="11124"/>
                    <a:pt x="7195" y="11124"/>
                  </a:cubicBezTo>
                  <a:cubicBezTo>
                    <a:pt x="7152" y="11340"/>
                    <a:pt x="7052" y="11772"/>
                    <a:pt x="7010" y="12204"/>
                  </a:cubicBezTo>
                  <a:cubicBezTo>
                    <a:pt x="7010" y="12204"/>
                    <a:pt x="7010" y="12312"/>
                    <a:pt x="7010" y="12420"/>
                  </a:cubicBezTo>
                  <a:close/>
                  <a:moveTo>
                    <a:pt x="6567" y="8424"/>
                  </a:moveTo>
                  <a:cubicBezTo>
                    <a:pt x="6581" y="8532"/>
                    <a:pt x="6596" y="8532"/>
                    <a:pt x="6610" y="8532"/>
                  </a:cubicBezTo>
                  <a:cubicBezTo>
                    <a:pt x="6653" y="8316"/>
                    <a:pt x="6681" y="8100"/>
                    <a:pt x="6710" y="7884"/>
                  </a:cubicBezTo>
                  <a:cubicBezTo>
                    <a:pt x="6710" y="7668"/>
                    <a:pt x="6710" y="7668"/>
                    <a:pt x="6710" y="7452"/>
                  </a:cubicBezTo>
                  <a:cubicBezTo>
                    <a:pt x="6681" y="7452"/>
                    <a:pt x="6667" y="7560"/>
                    <a:pt x="6653" y="7560"/>
                  </a:cubicBezTo>
                  <a:cubicBezTo>
                    <a:pt x="6624" y="7668"/>
                    <a:pt x="6581" y="7992"/>
                    <a:pt x="6567" y="8424"/>
                  </a:cubicBezTo>
                  <a:close/>
                  <a:moveTo>
                    <a:pt x="6467" y="11448"/>
                  </a:moveTo>
                  <a:cubicBezTo>
                    <a:pt x="6481" y="11448"/>
                    <a:pt x="6481" y="11448"/>
                    <a:pt x="6496" y="11448"/>
                  </a:cubicBezTo>
                  <a:cubicBezTo>
                    <a:pt x="6524" y="11124"/>
                    <a:pt x="6753" y="9720"/>
                    <a:pt x="6696" y="9396"/>
                  </a:cubicBezTo>
                  <a:cubicBezTo>
                    <a:pt x="6539" y="8856"/>
                    <a:pt x="6467" y="10368"/>
                    <a:pt x="6467" y="11448"/>
                  </a:cubicBezTo>
                  <a:close/>
                  <a:moveTo>
                    <a:pt x="6253" y="10044"/>
                  </a:moveTo>
                  <a:cubicBezTo>
                    <a:pt x="6267" y="10044"/>
                    <a:pt x="6282" y="10152"/>
                    <a:pt x="6282" y="10260"/>
                  </a:cubicBezTo>
                  <a:cubicBezTo>
                    <a:pt x="6310" y="10260"/>
                    <a:pt x="6324" y="10260"/>
                    <a:pt x="6339" y="10260"/>
                  </a:cubicBezTo>
                  <a:cubicBezTo>
                    <a:pt x="6353" y="10152"/>
                    <a:pt x="6367" y="10044"/>
                    <a:pt x="6367" y="9936"/>
                  </a:cubicBezTo>
                  <a:cubicBezTo>
                    <a:pt x="6353" y="9828"/>
                    <a:pt x="6339" y="9828"/>
                    <a:pt x="6339" y="9720"/>
                  </a:cubicBezTo>
                  <a:cubicBezTo>
                    <a:pt x="6339" y="9828"/>
                    <a:pt x="6267" y="9828"/>
                    <a:pt x="6253" y="9936"/>
                  </a:cubicBezTo>
                  <a:cubicBezTo>
                    <a:pt x="6253" y="9936"/>
                    <a:pt x="6253" y="9936"/>
                    <a:pt x="6253" y="10044"/>
                  </a:cubicBezTo>
                  <a:close/>
                  <a:moveTo>
                    <a:pt x="6067" y="14040"/>
                  </a:moveTo>
                  <a:cubicBezTo>
                    <a:pt x="6125" y="13932"/>
                    <a:pt x="6396" y="12636"/>
                    <a:pt x="6267" y="12096"/>
                  </a:cubicBezTo>
                  <a:cubicBezTo>
                    <a:pt x="6253" y="12096"/>
                    <a:pt x="6253" y="12096"/>
                    <a:pt x="6239" y="12096"/>
                  </a:cubicBezTo>
                  <a:cubicBezTo>
                    <a:pt x="6210" y="12852"/>
                    <a:pt x="6110" y="13284"/>
                    <a:pt x="6067" y="14040"/>
                  </a:cubicBezTo>
                  <a:close/>
                  <a:moveTo>
                    <a:pt x="5682" y="16200"/>
                  </a:moveTo>
                  <a:cubicBezTo>
                    <a:pt x="5682" y="15552"/>
                    <a:pt x="5696" y="14904"/>
                    <a:pt x="5696" y="14364"/>
                  </a:cubicBezTo>
                  <a:cubicBezTo>
                    <a:pt x="5753" y="14148"/>
                    <a:pt x="6082" y="11016"/>
                    <a:pt x="6125" y="10476"/>
                  </a:cubicBezTo>
                  <a:cubicBezTo>
                    <a:pt x="6110" y="10368"/>
                    <a:pt x="6110" y="10368"/>
                    <a:pt x="6082" y="10368"/>
                  </a:cubicBezTo>
                  <a:cubicBezTo>
                    <a:pt x="6053" y="10476"/>
                    <a:pt x="5782" y="11232"/>
                    <a:pt x="5725" y="10908"/>
                  </a:cubicBezTo>
                  <a:cubicBezTo>
                    <a:pt x="5711" y="10800"/>
                    <a:pt x="5711" y="10800"/>
                    <a:pt x="5711" y="10800"/>
                  </a:cubicBezTo>
                  <a:cubicBezTo>
                    <a:pt x="5711" y="9288"/>
                    <a:pt x="5868" y="8532"/>
                    <a:pt x="5967" y="7992"/>
                  </a:cubicBezTo>
                  <a:cubicBezTo>
                    <a:pt x="6053" y="7560"/>
                    <a:pt x="6110" y="7020"/>
                    <a:pt x="6167" y="6480"/>
                  </a:cubicBezTo>
                  <a:cubicBezTo>
                    <a:pt x="6239" y="5832"/>
                    <a:pt x="6424" y="4860"/>
                    <a:pt x="6467" y="4104"/>
                  </a:cubicBezTo>
                  <a:cubicBezTo>
                    <a:pt x="6481" y="3672"/>
                    <a:pt x="6481" y="3132"/>
                    <a:pt x="6481" y="2700"/>
                  </a:cubicBezTo>
                  <a:cubicBezTo>
                    <a:pt x="6596" y="2376"/>
                    <a:pt x="6681" y="2592"/>
                    <a:pt x="6753" y="3024"/>
                  </a:cubicBezTo>
                  <a:cubicBezTo>
                    <a:pt x="6681" y="4968"/>
                    <a:pt x="6239" y="7344"/>
                    <a:pt x="6039" y="8748"/>
                  </a:cubicBezTo>
                  <a:cubicBezTo>
                    <a:pt x="5996" y="9072"/>
                    <a:pt x="5939" y="9288"/>
                    <a:pt x="5896" y="9612"/>
                  </a:cubicBezTo>
                  <a:cubicBezTo>
                    <a:pt x="5896" y="9720"/>
                    <a:pt x="5896" y="9720"/>
                    <a:pt x="5910" y="9720"/>
                  </a:cubicBezTo>
                  <a:cubicBezTo>
                    <a:pt x="5982" y="9720"/>
                    <a:pt x="6082" y="9504"/>
                    <a:pt x="6139" y="9288"/>
                  </a:cubicBezTo>
                  <a:cubicBezTo>
                    <a:pt x="6224" y="9180"/>
                    <a:pt x="6296" y="9180"/>
                    <a:pt x="6381" y="9072"/>
                  </a:cubicBezTo>
                  <a:cubicBezTo>
                    <a:pt x="6439" y="8748"/>
                    <a:pt x="6439" y="8316"/>
                    <a:pt x="6467" y="7884"/>
                  </a:cubicBezTo>
                  <a:cubicBezTo>
                    <a:pt x="6524" y="7236"/>
                    <a:pt x="6567" y="6480"/>
                    <a:pt x="6653" y="5940"/>
                  </a:cubicBezTo>
                  <a:cubicBezTo>
                    <a:pt x="6696" y="5940"/>
                    <a:pt x="6738" y="5940"/>
                    <a:pt x="6767" y="5940"/>
                  </a:cubicBezTo>
                  <a:cubicBezTo>
                    <a:pt x="6781" y="6156"/>
                    <a:pt x="6810" y="6264"/>
                    <a:pt x="6824" y="6372"/>
                  </a:cubicBezTo>
                  <a:cubicBezTo>
                    <a:pt x="6867" y="6804"/>
                    <a:pt x="6895" y="7236"/>
                    <a:pt x="6924" y="7668"/>
                  </a:cubicBezTo>
                  <a:cubicBezTo>
                    <a:pt x="6967" y="7452"/>
                    <a:pt x="7067" y="6696"/>
                    <a:pt x="7024" y="6156"/>
                  </a:cubicBezTo>
                  <a:cubicBezTo>
                    <a:pt x="7010" y="5832"/>
                    <a:pt x="6967" y="5724"/>
                    <a:pt x="6995" y="5292"/>
                  </a:cubicBezTo>
                  <a:cubicBezTo>
                    <a:pt x="6995" y="4968"/>
                    <a:pt x="7110" y="4536"/>
                    <a:pt x="7167" y="4644"/>
                  </a:cubicBezTo>
                  <a:cubicBezTo>
                    <a:pt x="7167" y="5076"/>
                    <a:pt x="7224" y="5508"/>
                    <a:pt x="7252" y="5724"/>
                  </a:cubicBezTo>
                  <a:cubicBezTo>
                    <a:pt x="7352" y="5940"/>
                    <a:pt x="7324" y="5076"/>
                    <a:pt x="7338" y="4644"/>
                  </a:cubicBezTo>
                  <a:cubicBezTo>
                    <a:pt x="7381" y="3672"/>
                    <a:pt x="7309" y="1404"/>
                    <a:pt x="7481" y="1404"/>
                  </a:cubicBezTo>
                  <a:cubicBezTo>
                    <a:pt x="7495" y="1620"/>
                    <a:pt x="7566" y="2052"/>
                    <a:pt x="7595" y="2268"/>
                  </a:cubicBezTo>
                  <a:cubicBezTo>
                    <a:pt x="7595" y="2268"/>
                    <a:pt x="7595" y="2268"/>
                    <a:pt x="7609" y="2268"/>
                  </a:cubicBezTo>
                  <a:cubicBezTo>
                    <a:pt x="7638" y="2700"/>
                    <a:pt x="7652" y="2916"/>
                    <a:pt x="7695" y="3240"/>
                  </a:cubicBezTo>
                  <a:cubicBezTo>
                    <a:pt x="7723" y="3672"/>
                    <a:pt x="7766" y="4536"/>
                    <a:pt x="7781" y="5076"/>
                  </a:cubicBezTo>
                  <a:cubicBezTo>
                    <a:pt x="7795" y="5508"/>
                    <a:pt x="7738" y="5832"/>
                    <a:pt x="7752" y="6372"/>
                  </a:cubicBezTo>
                  <a:cubicBezTo>
                    <a:pt x="7795" y="7020"/>
                    <a:pt x="7895" y="7452"/>
                    <a:pt x="7938" y="8100"/>
                  </a:cubicBezTo>
                  <a:cubicBezTo>
                    <a:pt x="7966" y="8532"/>
                    <a:pt x="7966" y="8964"/>
                    <a:pt x="7995" y="9180"/>
                  </a:cubicBezTo>
                  <a:cubicBezTo>
                    <a:pt x="8052" y="9612"/>
                    <a:pt x="8137" y="9828"/>
                    <a:pt x="8195" y="10260"/>
                  </a:cubicBezTo>
                  <a:cubicBezTo>
                    <a:pt x="8195" y="10476"/>
                    <a:pt x="8195" y="10584"/>
                    <a:pt x="8195" y="10692"/>
                  </a:cubicBezTo>
                  <a:cubicBezTo>
                    <a:pt x="8166" y="10800"/>
                    <a:pt x="8137" y="11016"/>
                    <a:pt x="8109" y="11124"/>
                  </a:cubicBezTo>
                  <a:cubicBezTo>
                    <a:pt x="8066" y="11340"/>
                    <a:pt x="8009" y="11232"/>
                    <a:pt x="7980" y="11340"/>
                  </a:cubicBezTo>
                  <a:cubicBezTo>
                    <a:pt x="7881" y="11448"/>
                    <a:pt x="7752" y="11772"/>
                    <a:pt x="7695" y="12312"/>
                  </a:cubicBezTo>
                  <a:cubicBezTo>
                    <a:pt x="7652" y="12636"/>
                    <a:pt x="7652" y="14580"/>
                    <a:pt x="7638" y="15228"/>
                  </a:cubicBezTo>
                  <a:cubicBezTo>
                    <a:pt x="7638" y="15444"/>
                    <a:pt x="7624" y="15660"/>
                    <a:pt x="7624" y="15984"/>
                  </a:cubicBezTo>
                  <a:cubicBezTo>
                    <a:pt x="7595" y="16416"/>
                    <a:pt x="7581" y="17064"/>
                    <a:pt x="7566" y="17604"/>
                  </a:cubicBezTo>
                  <a:cubicBezTo>
                    <a:pt x="7566" y="17712"/>
                    <a:pt x="7566" y="17820"/>
                    <a:pt x="7566" y="17928"/>
                  </a:cubicBezTo>
                  <a:cubicBezTo>
                    <a:pt x="7509" y="18792"/>
                    <a:pt x="7481" y="19548"/>
                    <a:pt x="7424" y="20196"/>
                  </a:cubicBezTo>
                  <a:cubicBezTo>
                    <a:pt x="7424" y="20520"/>
                    <a:pt x="7424" y="20844"/>
                    <a:pt x="7424" y="21060"/>
                  </a:cubicBezTo>
                  <a:cubicBezTo>
                    <a:pt x="7409" y="21060"/>
                    <a:pt x="7409" y="21060"/>
                    <a:pt x="7409" y="21060"/>
                  </a:cubicBezTo>
                  <a:cubicBezTo>
                    <a:pt x="7395" y="20844"/>
                    <a:pt x="7352" y="20628"/>
                    <a:pt x="7338" y="20412"/>
                  </a:cubicBezTo>
                  <a:cubicBezTo>
                    <a:pt x="7295" y="19980"/>
                    <a:pt x="7295" y="19548"/>
                    <a:pt x="7267" y="19116"/>
                  </a:cubicBezTo>
                  <a:cubicBezTo>
                    <a:pt x="7267" y="18900"/>
                    <a:pt x="7267" y="18684"/>
                    <a:pt x="7267" y="18468"/>
                  </a:cubicBezTo>
                  <a:cubicBezTo>
                    <a:pt x="7238" y="17604"/>
                    <a:pt x="7267" y="15876"/>
                    <a:pt x="7252" y="14580"/>
                  </a:cubicBezTo>
                  <a:cubicBezTo>
                    <a:pt x="7238" y="14580"/>
                    <a:pt x="7224" y="14580"/>
                    <a:pt x="7238" y="14472"/>
                  </a:cubicBezTo>
                  <a:cubicBezTo>
                    <a:pt x="7095" y="14688"/>
                    <a:pt x="6981" y="15012"/>
                    <a:pt x="6867" y="15336"/>
                  </a:cubicBezTo>
                  <a:cubicBezTo>
                    <a:pt x="6796" y="15336"/>
                    <a:pt x="6738" y="15444"/>
                    <a:pt x="6667" y="15444"/>
                  </a:cubicBezTo>
                  <a:cubicBezTo>
                    <a:pt x="6596" y="14904"/>
                    <a:pt x="6610" y="13500"/>
                    <a:pt x="6638" y="12852"/>
                  </a:cubicBezTo>
                  <a:cubicBezTo>
                    <a:pt x="6710" y="12636"/>
                    <a:pt x="6796" y="12096"/>
                    <a:pt x="6824" y="11664"/>
                  </a:cubicBezTo>
                  <a:cubicBezTo>
                    <a:pt x="6824" y="11556"/>
                    <a:pt x="6824" y="11340"/>
                    <a:pt x="6824" y="11232"/>
                  </a:cubicBezTo>
                  <a:cubicBezTo>
                    <a:pt x="6910" y="10476"/>
                    <a:pt x="7024" y="9720"/>
                    <a:pt x="6967" y="8316"/>
                  </a:cubicBezTo>
                  <a:cubicBezTo>
                    <a:pt x="6967" y="8316"/>
                    <a:pt x="6967" y="8316"/>
                    <a:pt x="6953" y="8316"/>
                  </a:cubicBezTo>
                  <a:cubicBezTo>
                    <a:pt x="6753" y="9396"/>
                    <a:pt x="6796" y="10368"/>
                    <a:pt x="6667" y="11772"/>
                  </a:cubicBezTo>
                  <a:cubicBezTo>
                    <a:pt x="6581" y="12636"/>
                    <a:pt x="6510" y="12636"/>
                    <a:pt x="6453" y="13932"/>
                  </a:cubicBezTo>
                  <a:cubicBezTo>
                    <a:pt x="6396" y="15120"/>
                    <a:pt x="6524" y="16848"/>
                    <a:pt x="6524" y="17820"/>
                  </a:cubicBezTo>
                  <a:cubicBezTo>
                    <a:pt x="6496" y="17820"/>
                    <a:pt x="6496" y="18036"/>
                    <a:pt x="6481" y="18036"/>
                  </a:cubicBezTo>
                  <a:cubicBezTo>
                    <a:pt x="6453" y="18036"/>
                    <a:pt x="6453" y="18036"/>
                    <a:pt x="6424" y="18036"/>
                  </a:cubicBezTo>
                  <a:cubicBezTo>
                    <a:pt x="6381" y="17604"/>
                    <a:pt x="6339" y="17172"/>
                    <a:pt x="6310" y="16524"/>
                  </a:cubicBezTo>
                  <a:cubicBezTo>
                    <a:pt x="6282" y="16092"/>
                    <a:pt x="6296" y="15660"/>
                    <a:pt x="6267" y="15228"/>
                  </a:cubicBezTo>
                  <a:cubicBezTo>
                    <a:pt x="6253" y="15228"/>
                    <a:pt x="6253" y="15228"/>
                    <a:pt x="6239" y="15228"/>
                  </a:cubicBezTo>
                  <a:cubicBezTo>
                    <a:pt x="6153" y="16308"/>
                    <a:pt x="5967" y="16956"/>
                    <a:pt x="5739" y="16956"/>
                  </a:cubicBezTo>
                  <a:cubicBezTo>
                    <a:pt x="5739" y="16848"/>
                    <a:pt x="5711" y="16740"/>
                    <a:pt x="5711" y="16740"/>
                  </a:cubicBezTo>
                  <a:cubicBezTo>
                    <a:pt x="5682" y="16524"/>
                    <a:pt x="5682" y="16308"/>
                    <a:pt x="5682" y="16200"/>
                  </a:cubicBezTo>
                  <a:close/>
                  <a:moveTo>
                    <a:pt x="3969" y="11232"/>
                  </a:moveTo>
                  <a:cubicBezTo>
                    <a:pt x="3983" y="11448"/>
                    <a:pt x="3997" y="11772"/>
                    <a:pt x="4012" y="11988"/>
                  </a:cubicBezTo>
                  <a:cubicBezTo>
                    <a:pt x="4026" y="11988"/>
                    <a:pt x="4026" y="11988"/>
                    <a:pt x="4026" y="11988"/>
                  </a:cubicBezTo>
                  <a:cubicBezTo>
                    <a:pt x="4040" y="11664"/>
                    <a:pt x="4083" y="10908"/>
                    <a:pt x="4040" y="10692"/>
                  </a:cubicBezTo>
                  <a:cubicBezTo>
                    <a:pt x="4040" y="10692"/>
                    <a:pt x="4026" y="10692"/>
                    <a:pt x="4026" y="10584"/>
                  </a:cubicBezTo>
                  <a:cubicBezTo>
                    <a:pt x="4012" y="10584"/>
                    <a:pt x="3997" y="10584"/>
                    <a:pt x="3983" y="10692"/>
                  </a:cubicBezTo>
                  <a:cubicBezTo>
                    <a:pt x="3983" y="11016"/>
                    <a:pt x="3969" y="10908"/>
                    <a:pt x="3969" y="11232"/>
                  </a:cubicBezTo>
                  <a:close/>
                  <a:moveTo>
                    <a:pt x="3669" y="10476"/>
                  </a:moveTo>
                  <a:cubicBezTo>
                    <a:pt x="3669" y="10476"/>
                    <a:pt x="3669" y="10584"/>
                    <a:pt x="3669" y="10692"/>
                  </a:cubicBezTo>
                  <a:cubicBezTo>
                    <a:pt x="3683" y="10692"/>
                    <a:pt x="3683" y="10692"/>
                    <a:pt x="3683" y="10692"/>
                  </a:cubicBezTo>
                  <a:cubicBezTo>
                    <a:pt x="3683" y="10692"/>
                    <a:pt x="3698" y="10692"/>
                    <a:pt x="3698" y="10692"/>
                  </a:cubicBezTo>
                  <a:cubicBezTo>
                    <a:pt x="3712" y="10584"/>
                    <a:pt x="3712" y="10476"/>
                    <a:pt x="3726" y="10476"/>
                  </a:cubicBezTo>
                  <a:cubicBezTo>
                    <a:pt x="3726" y="10260"/>
                    <a:pt x="3726" y="10260"/>
                    <a:pt x="3712" y="10044"/>
                  </a:cubicBezTo>
                  <a:cubicBezTo>
                    <a:pt x="3712" y="10044"/>
                    <a:pt x="3712" y="10044"/>
                    <a:pt x="3712" y="10044"/>
                  </a:cubicBezTo>
                  <a:cubicBezTo>
                    <a:pt x="3698" y="10044"/>
                    <a:pt x="3698" y="10044"/>
                    <a:pt x="3698" y="10044"/>
                  </a:cubicBezTo>
                  <a:cubicBezTo>
                    <a:pt x="3683" y="10152"/>
                    <a:pt x="3683" y="10260"/>
                    <a:pt x="3669" y="10476"/>
                  </a:cubicBezTo>
                  <a:close/>
                  <a:moveTo>
                    <a:pt x="3369" y="11232"/>
                  </a:moveTo>
                  <a:cubicBezTo>
                    <a:pt x="3369" y="11340"/>
                    <a:pt x="3383" y="11340"/>
                    <a:pt x="3398" y="11340"/>
                  </a:cubicBezTo>
                  <a:cubicBezTo>
                    <a:pt x="3441" y="11232"/>
                    <a:pt x="3455" y="11016"/>
                    <a:pt x="3498" y="10800"/>
                  </a:cubicBezTo>
                  <a:cubicBezTo>
                    <a:pt x="3498" y="10692"/>
                    <a:pt x="3498" y="10584"/>
                    <a:pt x="3498" y="10476"/>
                  </a:cubicBezTo>
                  <a:cubicBezTo>
                    <a:pt x="3483" y="10476"/>
                    <a:pt x="3483" y="10476"/>
                    <a:pt x="3483" y="10476"/>
                  </a:cubicBezTo>
                  <a:cubicBezTo>
                    <a:pt x="3483" y="10476"/>
                    <a:pt x="3469" y="10476"/>
                    <a:pt x="3455" y="10476"/>
                  </a:cubicBezTo>
                  <a:cubicBezTo>
                    <a:pt x="3426" y="10692"/>
                    <a:pt x="3398" y="10908"/>
                    <a:pt x="3369" y="11232"/>
                  </a:cubicBezTo>
                  <a:close/>
                  <a:moveTo>
                    <a:pt x="3084" y="16308"/>
                  </a:moveTo>
                  <a:cubicBezTo>
                    <a:pt x="3098" y="16416"/>
                    <a:pt x="3212" y="16956"/>
                    <a:pt x="3226" y="17064"/>
                  </a:cubicBezTo>
                  <a:cubicBezTo>
                    <a:pt x="3284" y="17172"/>
                    <a:pt x="3612" y="16740"/>
                    <a:pt x="3626" y="16632"/>
                  </a:cubicBezTo>
                  <a:cubicBezTo>
                    <a:pt x="3626" y="16524"/>
                    <a:pt x="3612" y="16308"/>
                    <a:pt x="3598" y="16092"/>
                  </a:cubicBezTo>
                  <a:cubicBezTo>
                    <a:pt x="3612" y="16092"/>
                    <a:pt x="3612" y="16092"/>
                    <a:pt x="3612" y="16092"/>
                  </a:cubicBezTo>
                  <a:cubicBezTo>
                    <a:pt x="3698" y="15876"/>
                    <a:pt x="3797" y="17496"/>
                    <a:pt x="3912" y="15876"/>
                  </a:cubicBezTo>
                  <a:cubicBezTo>
                    <a:pt x="3997" y="16092"/>
                    <a:pt x="4126" y="16956"/>
                    <a:pt x="4226" y="16524"/>
                  </a:cubicBezTo>
                  <a:cubicBezTo>
                    <a:pt x="4411" y="15876"/>
                    <a:pt x="4454" y="13608"/>
                    <a:pt x="4454" y="11232"/>
                  </a:cubicBezTo>
                  <a:cubicBezTo>
                    <a:pt x="4454" y="10476"/>
                    <a:pt x="4468" y="9288"/>
                    <a:pt x="4426" y="8748"/>
                  </a:cubicBezTo>
                  <a:cubicBezTo>
                    <a:pt x="4426" y="8424"/>
                    <a:pt x="4426" y="8100"/>
                    <a:pt x="4426" y="7884"/>
                  </a:cubicBezTo>
                  <a:cubicBezTo>
                    <a:pt x="4426" y="7236"/>
                    <a:pt x="4426" y="6048"/>
                    <a:pt x="4397" y="5508"/>
                  </a:cubicBezTo>
                  <a:cubicBezTo>
                    <a:pt x="4397" y="5292"/>
                    <a:pt x="4383" y="4860"/>
                    <a:pt x="4383" y="4644"/>
                  </a:cubicBezTo>
                  <a:cubicBezTo>
                    <a:pt x="4354" y="3780"/>
                    <a:pt x="4340" y="2916"/>
                    <a:pt x="4297" y="2268"/>
                  </a:cubicBezTo>
                  <a:cubicBezTo>
                    <a:pt x="3855" y="1836"/>
                    <a:pt x="3541" y="2916"/>
                    <a:pt x="3355" y="4968"/>
                  </a:cubicBezTo>
                  <a:cubicBezTo>
                    <a:pt x="3312" y="5400"/>
                    <a:pt x="3169" y="6804"/>
                    <a:pt x="3212" y="7560"/>
                  </a:cubicBezTo>
                  <a:cubicBezTo>
                    <a:pt x="3326" y="7560"/>
                    <a:pt x="3469" y="6264"/>
                    <a:pt x="3555" y="5832"/>
                  </a:cubicBezTo>
                  <a:cubicBezTo>
                    <a:pt x="3569" y="5832"/>
                    <a:pt x="3626" y="5724"/>
                    <a:pt x="3626" y="5724"/>
                  </a:cubicBezTo>
                  <a:cubicBezTo>
                    <a:pt x="3997" y="5508"/>
                    <a:pt x="3769" y="7668"/>
                    <a:pt x="3769" y="8964"/>
                  </a:cubicBezTo>
                  <a:cubicBezTo>
                    <a:pt x="3826" y="9180"/>
                    <a:pt x="3969" y="10260"/>
                    <a:pt x="4054" y="9936"/>
                  </a:cubicBezTo>
                  <a:cubicBezTo>
                    <a:pt x="4054" y="9828"/>
                    <a:pt x="4069" y="9720"/>
                    <a:pt x="4083" y="9720"/>
                  </a:cubicBezTo>
                  <a:cubicBezTo>
                    <a:pt x="4183" y="9720"/>
                    <a:pt x="4440" y="11124"/>
                    <a:pt x="4311" y="12096"/>
                  </a:cubicBezTo>
                  <a:cubicBezTo>
                    <a:pt x="4269" y="12420"/>
                    <a:pt x="4197" y="12636"/>
                    <a:pt x="4140" y="12960"/>
                  </a:cubicBezTo>
                  <a:cubicBezTo>
                    <a:pt x="4069" y="13284"/>
                    <a:pt x="3997" y="13932"/>
                    <a:pt x="3912" y="14364"/>
                  </a:cubicBezTo>
                  <a:cubicBezTo>
                    <a:pt x="3912" y="14364"/>
                    <a:pt x="3883" y="14364"/>
                    <a:pt x="3897" y="14472"/>
                  </a:cubicBezTo>
                  <a:cubicBezTo>
                    <a:pt x="3826" y="14796"/>
                    <a:pt x="3712" y="15012"/>
                    <a:pt x="3626" y="15444"/>
                  </a:cubicBezTo>
                  <a:cubicBezTo>
                    <a:pt x="3583" y="15660"/>
                    <a:pt x="3469" y="15444"/>
                    <a:pt x="3426" y="15444"/>
                  </a:cubicBezTo>
                  <a:cubicBezTo>
                    <a:pt x="3398" y="15120"/>
                    <a:pt x="3312" y="14364"/>
                    <a:pt x="3369" y="13716"/>
                  </a:cubicBezTo>
                  <a:cubicBezTo>
                    <a:pt x="3383" y="13392"/>
                    <a:pt x="3455" y="12960"/>
                    <a:pt x="3483" y="12852"/>
                  </a:cubicBezTo>
                  <a:cubicBezTo>
                    <a:pt x="3483" y="12528"/>
                    <a:pt x="3469" y="12528"/>
                    <a:pt x="3441" y="12528"/>
                  </a:cubicBezTo>
                  <a:cubicBezTo>
                    <a:pt x="3398" y="13068"/>
                    <a:pt x="3241" y="11880"/>
                    <a:pt x="3226" y="11664"/>
                  </a:cubicBezTo>
                  <a:cubicBezTo>
                    <a:pt x="3226" y="11340"/>
                    <a:pt x="3226" y="11016"/>
                    <a:pt x="3226" y="10692"/>
                  </a:cubicBezTo>
                  <a:cubicBezTo>
                    <a:pt x="3269" y="10584"/>
                    <a:pt x="3298" y="10260"/>
                    <a:pt x="3341" y="10044"/>
                  </a:cubicBezTo>
                  <a:cubicBezTo>
                    <a:pt x="3455" y="9612"/>
                    <a:pt x="3655" y="9396"/>
                    <a:pt x="3598" y="7992"/>
                  </a:cubicBezTo>
                  <a:cubicBezTo>
                    <a:pt x="3598" y="7992"/>
                    <a:pt x="3583" y="7992"/>
                    <a:pt x="3569" y="7992"/>
                  </a:cubicBezTo>
                  <a:cubicBezTo>
                    <a:pt x="3512" y="8424"/>
                    <a:pt x="3241" y="8316"/>
                    <a:pt x="3184" y="8964"/>
                  </a:cubicBezTo>
                  <a:cubicBezTo>
                    <a:pt x="3141" y="9288"/>
                    <a:pt x="3184" y="10044"/>
                    <a:pt x="3155" y="10476"/>
                  </a:cubicBezTo>
                  <a:cubicBezTo>
                    <a:pt x="3127" y="10476"/>
                    <a:pt x="3141" y="11124"/>
                    <a:pt x="3112" y="11340"/>
                  </a:cubicBezTo>
                  <a:cubicBezTo>
                    <a:pt x="3055" y="12312"/>
                    <a:pt x="3127" y="14256"/>
                    <a:pt x="3098" y="15228"/>
                  </a:cubicBezTo>
                  <a:cubicBezTo>
                    <a:pt x="3098" y="15552"/>
                    <a:pt x="3084" y="16092"/>
                    <a:pt x="3084" y="16308"/>
                  </a:cubicBezTo>
                  <a:close/>
                  <a:moveTo>
                    <a:pt x="2812" y="16632"/>
                  </a:moveTo>
                  <a:cubicBezTo>
                    <a:pt x="2812" y="15228"/>
                    <a:pt x="2884" y="13716"/>
                    <a:pt x="2927" y="12420"/>
                  </a:cubicBezTo>
                  <a:cubicBezTo>
                    <a:pt x="2927" y="12204"/>
                    <a:pt x="2927" y="11880"/>
                    <a:pt x="2927" y="11556"/>
                  </a:cubicBezTo>
                  <a:cubicBezTo>
                    <a:pt x="2927" y="10044"/>
                    <a:pt x="2841" y="8532"/>
                    <a:pt x="2870" y="7128"/>
                  </a:cubicBezTo>
                  <a:cubicBezTo>
                    <a:pt x="2927" y="4212"/>
                    <a:pt x="3269" y="2700"/>
                    <a:pt x="3598" y="1836"/>
                  </a:cubicBezTo>
                  <a:cubicBezTo>
                    <a:pt x="3726" y="1620"/>
                    <a:pt x="4126" y="648"/>
                    <a:pt x="4283" y="1404"/>
                  </a:cubicBezTo>
                  <a:cubicBezTo>
                    <a:pt x="4311" y="1404"/>
                    <a:pt x="4369" y="1404"/>
                    <a:pt x="4397" y="1620"/>
                  </a:cubicBezTo>
                  <a:cubicBezTo>
                    <a:pt x="4711" y="3132"/>
                    <a:pt x="4626" y="8532"/>
                    <a:pt x="4640" y="12204"/>
                  </a:cubicBezTo>
                  <a:cubicBezTo>
                    <a:pt x="4640" y="13932"/>
                    <a:pt x="4683" y="16632"/>
                    <a:pt x="4568" y="17604"/>
                  </a:cubicBezTo>
                  <a:cubicBezTo>
                    <a:pt x="4540" y="17928"/>
                    <a:pt x="4197" y="19764"/>
                    <a:pt x="4097" y="19332"/>
                  </a:cubicBezTo>
                  <a:cubicBezTo>
                    <a:pt x="3997" y="18900"/>
                    <a:pt x="3912" y="17820"/>
                    <a:pt x="3769" y="17712"/>
                  </a:cubicBezTo>
                  <a:cubicBezTo>
                    <a:pt x="3726" y="17604"/>
                    <a:pt x="3669" y="18036"/>
                    <a:pt x="3626" y="18144"/>
                  </a:cubicBezTo>
                  <a:cubicBezTo>
                    <a:pt x="3598" y="18252"/>
                    <a:pt x="3284" y="18684"/>
                    <a:pt x="3226" y="18468"/>
                  </a:cubicBezTo>
                  <a:cubicBezTo>
                    <a:pt x="3155" y="18360"/>
                    <a:pt x="3141" y="18036"/>
                    <a:pt x="3084" y="17712"/>
                  </a:cubicBezTo>
                  <a:cubicBezTo>
                    <a:pt x="3084" y="17712"/>
                    <a:pt x="3084" y="17712"/>
                    <a:pt x="3084" y="17712"/>
                  </a:cubicBezTo>
                  <a:cubicBezTo>
                    <a:pt x="3041" y="17928"/>
                    <a:pt x="3012" y="18360"/>
                    <a:pt x="2941" y="18360"/>
                  </a:cubicBezTo>
                  <a:cubicBezTo>
                    <a:pt x="2912" y="18144"/>
                    <a:pt x="2884" y="17928"/>
                    <a:pt x="2870" y="17712"/>
                  </a:cubicBezTo>
                  <a:cubicBezTo>
                    <a:pt x="2841" y="17388"/>
                    <a:pt x="2841" y="17064"/>
                    <a:pt x="2812" y="16632"/>
                  </a:cubicBezTo>
                  <a:close/>
                  <a:moveTo>
                    <a:pt x="1185" y="8532"/>
                  </a:moveTo>
                  <a:cubicBezTo>
                    <a:pt x="1199" y="8964"/>
                    <a:pt x="1199" y="9180"/>
                    <a:pt x="1213" y="9396"/>
                  </a:cubicBezTo>
                  <a:cubicBezTo>
                    <a:pt x="1313" y="9072"/>
                    <a:pt x="1642" y="7452"/>
                    <a:pt x="1656" y="6696"/>
                  </a:cubicBezTo>
                  <a:cubicBezTo>
                    <a:pt x="1656" y="6696"/>
                    <a:pt x="1656" y="6696"/>
                    <a:pt x="1642" y="6696"/>
                  </a:cubicBezTo>
                  <a:cubicBezTo>
                    <a:pt x="1585" y="6480"/>
                    <a:pt x="1499" y="6696"/>
                    <a:pt x="1442" y="6804"/>
                  </a:cubicBezTo>
                  <a:cubicBezTo>
                    <a:pt x="1399" y="6804"/>
                    <a:pt x="1371" y="6804"/>
                    <a:pt x="1328" y="6804"/>
                  </a:cubicBezTo>
                  <a:cubicBezTo>
                    <a:pt x="1199" y="7020"/>
                    <a:pt x="1171" y="7560"/>
                    <a:pt x="1185" y="8532"/>
                  </a:cubicBezTo>
                  <a:close/>
                  <a:moveTo>
                    <a:pt x="457" y="10476"/>
                  </a:moveTo>
                  <a:cubicBezTo>
                    <a:pt x="514" y="10908"/>
                    <a:pt x="514" y="11232"/>
                    <a:pt x="514" y="12096"/>
                  </a:cubicBezTo>
                  <a:cubicBezTo>
                    <a:pt x="542" y="12204"/>
                    <a:pt x="542" y="12204"/>
                    <a:pt x="542" y="12312"/>
                  </a:cubicBezTo>
                  <a:cubicBezTo>
                    <a:pt x="585" y="12312"/>
                    <a:pt x="628" y="12312"/>
                    <a:pt x="657" y="12204"/>
                  </a:cubicBezTo>
                  <a:cubicBezTo>
                    <a:pt x="671" y="11988"/>
                    <a:pt x="714" y="11664"/>
                    <a:pt x="714" y="11448"/>
                  </a:cubicBezTo>
                  <a:cubicBezTo>
                    <a:pt x="742" y="10800"/>
                    <a:pt x="757" y="9288"/>
                    <a:pt x="700" y="8964"/>
                  </a:cubicBezTo>
                  <a:cubicBezTo>
                    <a:pt x="700" y="8964"/>
                    <a:pt x="700" y="8856"/>
                    <a:pt x="685" y="8856"/>
                  </a:cubicBezTo>
                  <a:cubicBezTo>
                    <a:pt x="600" y="8856"/>
                    <a:pt x="485" y="9612"/>
                    <a:pt x="457" y="10152"/>
                  </a:cubicBezTo>
                  <a:cubicBezTo>
                    <a:pt x="457" y="10260"/>
                    <a:pt x="457" y="10368"/>
                    <a:pt x="457" y="10476"/>
                  </a:cubicBezTo>
                  <a:close/>
                  <a:moveTo>
                    <a:pt x="43" y="7128"/>
                  </a:moveTo>
                  <a:cubicBezTo>
                    <a:pt x="128" y="7128"/>
                    <a:pt x="171" y="7560"/>
                    <a:pt x="200" y="7884"/>
                  </a:cubicBezTo>
                  <a:cubicBezTo>
                    <a:pt x="228" y="7884"/>
                    <a:pt x="257" y="7884"/>
                    <a:pt x="271" y="7884"/>
                  </a:cubicBezTo>
                  <a:cubicBezTo>
                    <a:pt x="314" y="7668"/>
                    <a:pt x="343" y="7452"/>
                    <a:pt x="371" y="7236"/>
                  </a:cubicBezTo>
                  <a:cubicBezTo>
                    <a:pt x="443" y="6912"/>
                    <a:pt x="542" y="6804"/>
                    <a:pt x="628" y="6480"/>
                  </a:cubicBezTo>
                  <a:cubicBezTo>
                    <a:pt x="685" y="6156"/>
                    <a:pt x="728" y="6372"/>
                    <a:pt x="771" y="5940"/>
                  </a:cubicBezTo>
                  <a:cubicBezTo>
                    <a:pt x="814" y="5076"/>
                    <a:pt x="728" y="4320"/>
                    <a:pt x="771" y="3348"/>
                  </a:cubicBezTo>
                  <a:cubicBezTo>
                    <a:pt x="785" y="2808"/>
                    <a:pt x="799" y="2484"/>
                    <a:pt x="814" y="1836"/>
                  </a:cubicBezTo>
                  <a:cubicBezTo>
                    <a:pt x="814" y="1836"/>
                    <a:pt x="799" y="540"/>
                    <a:pt x="828" y="756"/>
                  </a:cubicBezTo>
                  <a:cubicBezTo>
                    <a:pt x="828" y="648"/>
                    <a:pt x="828" y="648"/>
                    <a:pt x="842" y="648"/>
                  </a:cubicBezTo>
                  <a:cubicBezTo>
                    <a:pt x="985" y="540"/>
                    <a:pt x="1185" y="2268"/>
                    <a:pt x="1313" y="2916"/>
                  </a:cubicBezTo>
                  <a:cubicBezTo>
                    <a:pt x="1313" y="3780"/>
                    <a:pt x="1271" y="4644"/>
                    <a:pt x="1285" y="5508"/>
                  </a:cubicBezTo>
                  <a:cubicBezTo>
                    <a:pt x="1428" y="5940"/>
                    <a:pt x="1642" y="5400"/>
                    <a:pt x="1799" y="5184"/>
                  </a:cubicBezTo>
                  <a:cubicBezTo>
                    <a:pt x="1856" y="5184"/>
                    <a:pt x="1913" y="5184"/>
                    <a:pt x="1970" y="5292"/>
                  </a:cubicBezTo>
                  <a:cubicBezTo>
                    <a:pt x="1999" y="5400"/>
                    <a:pt x="2027" y="5724"/>
                    <a:pt x="2056" y="5724"/>
                  </a:cubicBezTo>
                  <a:cubicBezTo>
                    <a:pt x="2056" y="5724"/>
                    <a:pt x="2056" y="5940"/>
                    <a:pt x="2056" y="5940"/>
                  </a:cubicBezTo>
                  <a:cubicBezTo>
                    <a:pt x="1999" y="6372"/>
                    <a:pt x="1942" y="6912"/>
                    <a:pt x="1899" y="7344"/>
                  </a:cubicBezTo>
                  <a:cubicBezTo>
                    <a:pt x="1856" y="7668"/>
                    <a:pt x="1713" y="8208"/>
                    <a:pt x="1627" y="8532"/>
                  </a:cubicBezTo>
                  <a:cubicBezTo>
                    <a:pt x="1570" y="8856"/>
                    <a:pt x="1485" y="8964"/>
                    <a:pt x="1485" y="9720"/>
                  </a:cubicBezTo>
                  <a:cubicBezTo>
                    <a:pt x="1499" y="9828"/>
                    <a:pt x="1513" y="9828"/>
                    <a:pt x="1513" y="9936"/>
                  </a:cubicBezTo>
                  <a:cubicBezTo>
                    <a:pt x="1627" y="10260"/>
                    <a:pt x="1785" y="9828"/>
                    <a:pt x="1827" y="10692"/>
                  </a:cubicBezTo>
                  <a:cubicBezTo>
                    <a:pt x="1842" y="10908"/>
                    <a:pt x="1856" y="11124"/>
                    <a:pt x="1842" y="11340"/>
                  </a:cubicBezTo>
                  <a:cubicBezTo>
                    <a:pt x="1770" y="12096"/>
                    <a:pt x="1599" y="11448"/>
                    <a:pt x="1499" y="11988"/>
                  </a:cubicBezTo>
                  <a:cubicBezTo>
                    <a:pt x="1413" y="12420"/>
                    <a:pt x="1342" y="12960"/>
                    <a:pt x="1271" y="13392"/>
                  </a:cubicBezTo>
                  <a:cubicBezTo>
                    <a:pt x="1199" y="13716"/>
                    <a:pt x="1128" y="13500"/>
                    <a:pt x="1085" y="14040"/>
                  </a:cubicBezTo>
                  <a:cubicBezTo>
                    <a:pt x="1028" y="14688"/>
                    <a:pt x="1085" y="15876"/>
                    <a:pt x="1056" y="16524"/>
                  </a:cubicBezTo>
                  <a:cubicBezTo>
                    <a:pt x="1056" y="16740"/>
                    <a:pt x="1042" y="16848"/>
                    <a:pt x="1042" y="16956"/>
                  </a:cubicBezTo>
                  <a:cubicBezTo>
                    <a:pt x="914" y="17172"/>
                    <a:pt x="942" y="19116"/>
                    <a:pt x="842" y="19764"/>
                  </a:cubicBezTo>
                  <a:cubicBezTo>
                    <a:pt x="814" y="18576"/>
                    <a:pt x="714" y="17496"/>
                    <a:pt x="685" y="16416"/>
                  </a:cubicBezTo>
                  <a:cubicBezTo>
                    <a:pt x="685" y="15876"/>
                    <a:pt x="714" y="15336"/>
                    <a:pt x="657" y="15012"/>
                  </a:cubicBezTo>
                  <a:cubicBezTo>
                    <a:pt x="628" y="14904"/>
                    <a:pt x="571" y="15012"/>
                    <a:pt x="542" y="14904"/>
                  </a:cubicBezTo>
                  <a:cubicBezTo>
                    <a:pt x="514" y="14256"/>
                    <a:pt x="485" y="13284"/>
                    <a:pt x="371" y="13068"/>
                  </a:cubicBezTo>
                  <a:cubicBezTo>
                    <a:pt x="328" y="12960"/>
                    <a:pt x="314" y="13176"/>
                    <a:pt x="243" y="13176"/>
                  </a:cubicBezTo>
                  <a:cubicBezTo>
                    <a:pt x="228" y="12960"/>
                    <a:pt x="214" y="12528"/>
                    <a:pt x="200" y="12312"/>
                  </a:cubicBezTo>
                  <a:cubicBezTo>
                    <a:pt x="171" y="11988"/>
                    <a:pt x="100" y="11880"/>
                    <a:pt x="71" y="11556"/>
                  </a:cubicBezTo>
                  <a:cubicBezTo>
                    <a:pt x="71" y="11556"/>
                    <a:pt x="71" y="11556"/>
                    <a:pt x="71" y="11556"/>
                  </a:cubicBezTo>
                  <a:cubicBezTo>
                    <a:pt x="43" y="11016"/>
                    <a:pt x="71" y="10692"/>
                    <a:pt x="57" y="10368"/>
                  </a:cubicBezTo>
                  <a:cubicBezTo>
                    <a:pt x="57" y="10152"/>
                    <a:pt x="14" y="10044"/>
                    <a:pt x="0" y="9720"/>
                  </a:cubicBezTo>
                  <a:cubicBezTo>
                    <a:pt x="57" y="9180"/>
                    <a:pt x="43" y="8208"/>
                    <a:pt x="43" y="7128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1" name="Freeform 37"/>
            <p:cNvSpPr/>
            <p:nvPr/>
          </p:nvSpPr>
          <p:spPr>
            <a:xfrm>
              <a:off x="47875" y="46689"/>
              <a:ext cx="206212" cy="204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8" h="21246" extrusionOk="0">
                  <a:moveTo>
                    <a:pt x="20501" y="7600"/>
                  </a:moveTo>
                  <a:cubicBezTo>
                    <a:pt x="19733" y="5300"/>
                    <a:pt x="17909" y="3700"/>
                    <a:pt x="15893" y="3200"/>
                  </a:cubicBezTo>
                  <a:cubicBezTo>
                    <a:pt x="14741" y="1300"/>
                    <a:pt x="12725" y="0"/>
                    <a:pt x="10421" y="0"/>
                  </a:cubicBezTo>
                  <a:cubicBezTo>
                    <a:pt x="8117" y="0"/>
                    <a:pt x="6101" y="1300"/>
                    <a:pt x="4949" y="3200"/>
                  </a:cubicBezTo>
                  <a:cubicBezTo>
                    <a:pt x="2837" y="3700"/>
                    <a:pt x="1013" y="5300"/>
                    <a:pt x="341" y="7600"/>
                  </a:cubicBezTo>
                  <a:cubicBezTo>
                    <a:pt x="-427" y="9900"/>
                    <a:pt x="149" y="12300"/>
                    <a:pt x="1589" y="14000"/>
                  </a:cubicBezTo>
                  <a:cubicBezTo>
                    <a:pt x="1301" y="16300"/>
                    <a:pt x="2261" y="18500"/>
                    <a:pt x="4181" y="20000"/>
                  </a:cubicBezTo>
                  <a:cubicBezTo>
                    <a:pt x="6005" y="21400"/>
                    <a:pt x="8405" y="21600"/>
                    <a:pt x="10325" y="20700"/>
                  </a:cubicBezTo>
                  <a:cubicBezTo>
                    <a:pt x="12341" y="21600"/>
                    <a:pt x="14741" y="21400"/>
                    <a:pt x="16565" y="20000"/>
                  </a:cubicBezTo>
                  <a:cubicBezTo>
                    <a:pt x="18485" y="18600"/>
                    <a:pt x="19349" y="16300"/>
                    <a:pt x="19157" y="14000"/>
                  </a:cubicBezTo>
                  <a:cubicBezTo>
                    <a:pt x="20693" y="12300"/>
                    <a:pt x="21173" y="9900"/>
                    <a:pt x="20501" y="7600"/>
                  </a:cubicBezTo>
                  <a:close/>
                  <a:moveTo>
                    <a:pt x="10421" y="20100"/>
                  </a:moveTo>
                  <a:cubicBezTo>
                    <a:pt x="5621" y="20100"/>
                    <a:pt x="1685" y="16000"/>
                    <a:pt x="1685" y="11000"/>
                  </a:cubicBezTo>
                  <a:cubicBezTo>
                    <a:pt x="1685" y="6000"/>
                    <a:pt x="5525" y="2000"/>
                    <a:pt x="10421" y="2000"/>
                  </a:cubicBezTo>
                  <a:cubicBezTo>
                    <a:pt x="15221" y="2000"/>
                    <a:pt x="19157" y="6100"/>
                    <a:pt x="19157" y="11100"/>
                  </a:cubicBezTo>
                  <a:cubicBezTo>
                    <a:pt x="19157" y="16100"/>
                    <a:pt x="15221" y="20100"/>
                    <a:pt x="10421" y="2010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2" name="Freeform 38"/>
            <p:cNvSpPr/>
            <p:nvPr/>
          </p:nvSpPr>
          <p:spPr>
            <a:xfrm>
              <a:off x="91349" y="130934"/>
              <a:ext cx="53796" cy="17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086" y="20400"/>
                  </a:moveTo>
                  <a:cubicBezTo>
                    <a:pt x="1543" y="20400"/>
                    <a:pt x="1543" y="20400"/>
                    <a:pt x="1543" y="20400"/>
                  </a:cubicBezTo>
                  <a:cubicBezTo>
                    <a:pt x="1543" y="4800"/>
                    <a:pt x="1543" y="4800"/>
                    <a:pt x="1543" y="4800"/>
                  </a:cubicBezTo>
                  <a:cubicBezTo>
                    <a:pt x="1157" y="7200"/>
                    <a:pt x="771" y="7200"/>
                    <a:pt x="0" y="8400"/>
                  </a:cubicBezTo>
                  <a:cubicBezTo>
                    <a:pt x="0" y="4800"/>
                    <a:pt x="0" y="4800"/>
                    <a:pt x="0" y="4800"/>
                  </a:cubicBezTo>
                  <a:cubicBezTo>
                    <a:pt x="386" y="4800"/>
                    <a:pt x="771" y="3600"/>
                    <a:pt x="1157" y="2400"/>
                  </a:cubicBezTo>
                  <a:cubicBezTo>
                    <a:pt x="1543" y="2400"/>
                    <a:pt x="1543" y="1200"/>
                    <a:pt x="1929" y="0"/>
                  </a:cubicBezTo>
                  <a:cubicBezTo>
                    <a:pt x="3086" y="0"/>
                    <a:pt x="3086" y="0"/>
                    <a:pt x="3086" y="0"/>
                  </a:cubicBezTo>
                  <a:cubicBezTo>
                    <a:pt x="3086" y="20400"/>
                    <a:pt x="3086" y="20400"/>
                    <a:pt x="3086" y="20400"/>
                  </a:cubicBezTo>
                  <a:close/>
                  <a:moveTo>
                    <a:pt x="5786" y="15600"/>
                  </a:moveTo>
                  <a:cubicBezTo>
                    <a:pt x="6943" y="15600"/>
                    <a:pt x="6943" y="15600"/>
                    <a:pt x="6943" y="15600"/>
                  </a:cubicBezTo>
                  <a:cubicBezTo>
                    <a:pt x="6943" y="16800"/>
                    <a:pt x="6943" y="16800"/>
                    <a:pt x="7329" y="16800"/>
                  </a:cubicBezTo>
                  <a:cubicBezTo>
                    <a:pt x="7329" y="18000"/>
                    <a:pt x="7714" y="18000"/>
                    <a:pt x="7714" y="18000"/>
                  </a:cubicBezTo>
                  <a:cubicBezTo>
                    <a:pt x="8100" y="18000"/>
                    <a:pt x="8100" y="16800"/>
                    <a:pt x="8486" y="16800"/>
                  </a:cubicBezTo>
                  <a:cubicBezTo>
                    <a:pt x="8486" y="15600"/>
                    <a:pt x="8871" y="14400"/>
                    <a:pt x="8871" y="12000"/>
                  </a:cubicBezTo>
                  <a:cubicBezTo>
                    <a:pt x="8486" y="13200"/>
                    <a:pt x="8100" y="14400"/>
                    <a:pt x="7714" y="14400"/>
                  </a:cubicBezTo>
                  <a:cubicBezTo>
                    <a:pt x="6943" y="14400"/>
                    <a:pt x="6557" y="13200"/>
                    <a:pt x="6171" y="12000"/>
                  </a:cubicBezTo>
                  <a:cubicBezTo>
                    <a:pt x="5786" y="10800"/>
                    <a:pt x="5400" y="9600"/>
                    <a:pt x="5400" y="7200"/>
                  </a:cubicBezTo>
                  <a:cubicBezTo>
                    <a:pt x="5400" y="4800"/>
                    <a:pt x="5786" y="2400"/>
                    <a:pt x="6171" y="1200"/>
                  </a:cubicBezTo>
                  <a:cubicBezTo>
                    <a:pt x="6557" y="0"/>
                    <a:pt x="6943" y="0"/>
                    <a:pt x="7714" y="0"/>
                  </a:cubicBezTo>
                  <a:cubicBezTo>
                    <a:pt x="8486" y="0"/>
                    <a:pt x="8871" y="0"/>
                    <a:pt x="9257" y="2400"/>
                  </a:cubicBezTo>
                  <a:cubicBezTo>
                    <a:pt x="10029" y="3600"/>
                    <a:pt x="10029" y="6000"/>
                    <a:pt x="10029" y="9600"/>
                  </a:cubicBezTo>
                  <a:cubicBezTo>
                    <a:pt x="10029" y="14400"/>
                    <a:pt x="9643" y="16800"/>
                    <a:pt x="9257" y="19200"/>
                  </a:cubicBezTo>
                  <a:cubicBezTo>
                    <a:pt x="8871" y="20400"/>
                    <a:pt x="8100" y="21600"/>
                    <a:pt x="7329" y="21600"/>
                  </a:cubicBezTo>
                  <a:cubicBezTo>
                    <a:pt x="6943" y="21600"/>
                    <a:pt x="6557" y="20400"/>
                    <a:pt x="6171" y="19200"/>
                  </a:cubicBezTo>
                  <a:cubicBezTo>
                    <a:pt x="6171" y="19200"/>
                    <a:pt x="5786" y="18000"/>
                    <a:pt x="5786" y="15600"/>
                  </a:cubicBezTo>
                  <a:close/>
                  <a:moveTo>
                    <a:pt x="8486" y="7200"/>
                  </a:moveTo>
                  <a:cubicBezTo>
                    <a:pt x="8486" y="4800"/>
                    <a:pt x="8486" y="4800"/>
                    <a:pt x="8486" y="3600"/>
                  </a:cubicBezTo>
                  <a:cubicBezTo>
                    <a:pt x="8100" y="2400"/>
                    <a:pt x="8100" y="2400"/>
                    <a:pt x="7714" y="2400"/>
                  </a:cubicBezTo>
                  <a:cubicBezTo>
                    <a:pt x="7329" y="2400"/>
                    <a:pt x="7329" y="3600"/>
                    <a:pt x="6943" y="3600"/>
                  </a:cubicBezTo>
                  <a:cubicBezTo>
                    <a:pt x="6943" y="4800"/>
                    <a:pt x="6943" y="4800"/>
                    <a:pt x="6943" y="7200"/>
                  </a:cubicBezTo>
                  <a:cubicBezTo>
                    <a:pt x="6943" y="8400"/>
                    <a:pt x="6943" y="9600"/>
                    <a:pt x="6943" y="9600"/>
                  </a:cubicBezTo>
                  <a:cubicBezTo>
                    <a:pt x="7329" y="9600"/>
                    <a:pt x="7714" y="10800"/>
                    <a:pt x="7714" y="10800"/>
                  </a:cubicBezTo>
                  <a:cubicBezTo>
                    <a:pt x="8100" y="10800"/>
                    <a:pt x="8100" y="9600"/>
                    <a:pt x="8486" y="9600"/>
                  </a:cubicBezTo>
                  <a:cubicBezTo>
                    <a:pt x="8486" y="9600"/>
                    <a:pt x="8486" y="8400"/>
                    <a:pt x="8486" y="7200"/>
                  </a:cubicBezTo>
                  <a:close/>
                  <a:moveTo>
                    <a:pt x="11571" y="15600"/>
                  </a:moveTo>
                  <a:cubicBezTo>
                    <a:pt x="13114" y="14400"/>
                    <a:pt x="13114" y="14400"/>
                    <a:pt x="13114" y="14400"/>
                  </a:cubicBezTo>
                  <a:cubicBezTo>
                    <a:pt x="13114" y="15600"/>
                    <a:pt x="13114" y="16800"/>
                    <a:pt x="13114" y="16800"/>
                  </a:cubicBezTo>
                  <a:cubicBezTo>
                    <a:pt x="13500" y="18000"/>
                    <a:pt x="13886" y="18000"/>
                    <a:pt x="13886" y="18000"/>
                  </a:cubicBezTo>
                  <a:cubicBezTo>
                    <a:pt x="14271" y="18000"/>
                    <a:pt x="14271" y="18000"/>
                    <a:pt x="14657" y="16800"/>
                  </a:cubicBezTo>
                  <a:cubicBezTo>
                    <a:pt x="14657" y="16800"/>
                    <a:pt x="15043" y="15600"/>
                    <a:pt x="15043" y="14400"/>
                  </a:cubicBezTo>
                  <a:cubicBezTo>
                    <a:pt x="15043" y="12000"/>
                    <a:pt x="14657" y="12000"/>
                    <a:pt x="14657" y="10800"/>
                  </a:cubicBezTo>
                  <a:cubicBezTo>
                    <a:pt x="14657" y="10800"/>
                    <a:pt x="14271" y="9600"/>
                    <a:pt x="13886" y="9600"/>
                  </a:cubicBezTo>
                  <a:cubicBezTo>
                    <a:pt x="13500" y="9600"/>
                    <a:pt x="13114" y="10800"/>
                    <a:pt x="12729" y="12000"/>
                  </a:cubicBezTo>
                  <a:cubicBezTo>
                    <a:pt x="11571" y="10800"/>
                    <a:pt x="11571" y="10800"/>
                    <a:pt x="11571" y="10800"/>
                  </a:cubicBezTo>
                  <a:cubicBezTo>
                    <a:pt x="12343" y="0"/>
                    <a:pt x="12343" y="0"/>
                    <a:pt x="12343" y="0"/>
                  </a:cubicBezTo>
                  <a:cubicBezTo>
                    <a:pt x="15814" y="0"/>
                    <a:pt x="15814" y="0"/>
                    <a:pt x="15814" y="0"/>
                  </a:cubicBezTo>
                  <a:cubicBezTo>
                    <a:pt x="15814" y="3600"/>
                    <a:pt x="15814" y="3600"/>
                    <a:pt x="15814" y="3600"/>
                  </a:cubicBezTo>
                  <a:cubicBezTo>
                    <a:pt x="13500" y="3600"/>
                    <a:pt x="13500" y="3600"/>
                    <a:pt x="13500" y="3600"/>
                  </a:cubicBezTo>
                  <a:cubicBezTo>
                    <a:pt x="13114" y="7200"/>
                    <a:pt x="13114" y="7200"/>
                    <a:pt x="13114" y="7200"/>
                  </a:cubicBezTo>
                  <a:cubicBezTo>
                    <a:pt x="13500" y="7200"/>
                    <a:pt x="13886" y="7200"/>
                    <a:pt x="14271" y="7200"/>
                  </a:cubicBezTo>
                  <a:cubicBezTo>
                    <a:pt x="14657" y="7200"/>
                    <a:pt x="15429" y="7200"/>
                    <a:pt x="15814" y="9600"/>
                  </a:cubicBezTo>
                  <a:cubicBezTo>
                    <a:pt x="16200" y="10800"/>
                    <a:pt x="16200" y="12000"/>
                    <a:pt x="16200" y="14400"/>
                  </a:cubicBezTo>
                  <a:cubicBezTo>
                    <a:pt x="16200" y="16800"/>
                    <a:pt x="16200" y="18000"/>
                    <a:pt x="15814" y="19200"/>
                  </a:cubicBezTo>
                  <a:cubicBezTo>
                    <a:pt x="15429" y="21600"/>
                    <a:pt x="14657" y="21600"/>
                    <a:pt x="13886" y="21600"/>
                  </a:cubicBezTo>
                  <a:cubicBezTo>
                    <a:pt x="13500" y="21600"/>
                    <a:pt x="12729" y="21600"/>
                    <a:pt x="12343" y="20400"/>
                  </a:cubicBezTo>
                  <a:cubicBezTo>
                    <a:pt x="11957" y="19200"/>
                    <a:pt x="11571" y="16800"/>
                    <a:pt x="11571" y="15600"/>
                  </a:cubicBezTo>
                  <a:close/>
                  <a:moveTo>
                    <a:pt x="18514" y="9600"/>
                  </a:moveTo>
                  <a:cubicBezTo>
                    <a:pt x="18129" y="8400"/>
                    <a:pt x="17743" y="8400"/>
                    <a:pt x="17743" y="7200"/>
                  </a:cubicBezTo>
                  <a:cubicBezTo>
                    <a:pt x="17743" y="6000"/>
                    <a:pt x="17357" y="6000"/>
                    <a:pt x="17357" y="4800"/>
                  </a:cubicBezTo>
                  <a:cubicBezTo>
                    <a:pt x="17357" y="3600"/>
                    <a:pt x="17743" y="2400"/>
                    <a:pt x="17743" y="1200"/>
                  </a:cubicBezTo>
                  <a:cubicBezTo>
                    <a:pt x="18129" y="0"/>
                    <a:pt x="18900" y="0"/>
                    <a:pt x="19286" y="0"/>
                  </a:cubicBezTo>
                  <a:cubicBezTo>
                    <a:pt x="20057" y="0"/>
                    <a:pt x="20829" y="0"/>
                    <a:pt x="20829" y="1200"/>
                  </a:cubicBezTo>
                  <a:cubicBezTo>
                    <a:pt x="21214" y="2400"/>
                    <a:pt x="21600" y="3600"/>
                    <a:pt x="21600" y="4800"/>
                  </a:cubicBezTo>
                  <a:cubicBezTo>
                    <a:pt x="21600" y="6000"/>
                    <a:pt x="21600" y="7200"/>
                    <a:pt x="21214" y="7200"/>
                  </a:cubicBezTo>
                  <a:cubicBezTo>
                    <a:pt x="21214" y="8400"/>
                    <a:pt x="20829" y="9600"/>
                    <a:pt x="20443" y="9600"/>
                  </a:cubicBezTo>
                  <a:cubicBezTo>
                    <a:pt x="20829" y="9600"/>
                    <a:pt x="21214" y="10800"/>
                    <a:pt x="21600" y="12000"/>
                  </a:cubicBezTo>
                  <a:cubicBezTo>
                    <a:pt x="21600" y="12000"/>
                    <a:pt x="21600" y="13200"/>
                    <a:pt x="21600" y="14400"/>
                  </a:cubicBezTo>
                  <a:cubicBezTo>
                    <a:pt x="21600" y="16800"/>
                    <a:pt x="21600" y="18000"/>
                    <a:pt x="21214" y="19200"/>
                  </a:cubicBezTo>
                  <a:cubicBezTo>
                    <a:pt x="20829" y="21600"/>
                    <a:pt x="20057" y="21600"/>
                    <a:pt x="19286" y="21600"/>
                  </a:cubicBezTo>
                  <a:cubicBezTo>
                    <a:pt x="18900" y="21600"/>
                    <a:pt x="18514" y="21600"/>
                    <a:pt x="17743" y="20400"/>
                  </a:cubicBezTo>
                  <a:cubicBezTo>
                    <a:pt x="17357" y="19200"/>
                    <a:pt x="16971" y="16800"/>
                    <a:pt x="16971" y="15600"/>
                  </a:cubicBezTo>
                  <a:cubicBezTo>
                    <a:pt x="16971" y="14400"/>
                    <a:pt x="17357" y="13200"/>
                    <a:pt x="17357" y="12000"/>
                  </a:cubicBezTo>
                  <a:cubicBezTo>
                    <a:pt x="17743" y="10800"/>
                    <a:pt x="18129" y="9600"/>
                    <a:pt x="18514" y="9600"/>
                  </a:cubicBezTo>
                  <a:close/>
                  <a:moveTo>
                    <a:pt x="18900" y="4800"/>
                  </a:moveTo>
                  <a:cubicBezTo>
                    <a:pt x="18900" y="6000"/>
                    <a:pt x="18900" y="7200"/>
                    <a:pt x="18900" y="7200"/>
                  </a:cubicBezTo>
                  <a:cubicBezTo>
                    <a:pt x="19286" y="7200"/>
                    <a:pt x="19286" y="7200"/>
                    <a:pt x="19671" y="7200"/>
                  </a:cubicBezTo>
                  <a:cubicBezTo>
                    <a:pt x="20057" y="7200"/>
                    <a:pt x="20057" y="7200"/>
                    <a:pt x="20057" y="7200"/>
                  </a:cubicBezTo>
                  <a:cubicBezTo>
                    <a:pt x="20443" y="7200"/>
                    <a:pt x="20443" y="6000"/>
                    <a:pt x="20443" y="4800"/>
                  </a:cubicBezTo>
                  <a:cubicBezTo>
                    <a:pt x="20443" y="4800"/>
                    <a:pt x="20443" y="3600"/>
                    <a:pt x="20057" y="3600"/>
                  </a:cubicBezTo>
                  <a:cubicBezTo>
                    <a:pt x="20057" y="2400"/>
                    <a:pt x="20057" y="2400"/>
                    <a:pt x="19671" y="2400"/>
                  </a:cubicBezTo>
                  <a:cubicBezTo>
                    <a:pt x="19286" y="2400"/>
                    <a:pt x="19286" y="2400"/>
                    <a:pt x="18900" y="3600"/>
                  </a:cubicBezTo>
                  <a:cubicBezTo>
                    <a:pt x="18900" y="3600"/>
                    <a:pt x="18900" y="4800"/>
                    <a:pt x="18900" y="4800"/>
                  </a:cubicBezTo>
                  <a:close/>
                  <a:moveTo>
                    <a:pt x="18514" y="14400"/>
                  </a:moveTo>
                  <a:cubicBezTo>
                    <a:pt x="18514" y="15600"/>
                    <a:pt x="18900" y="16800"/>
                    <a:pt x="18900" y="16800"/>
                  </a:cubicBezTo>
                  <a:cubicBezTo>
                    <a:pt x="19286" y="18000"/>
                    <a:pt x="19286" y="18000"/>
                    <a:pt x="19671" y="18000"/>
                  </a:cubicBezTo>
                  <a:cubicBezTo>
                    <a:pt x="20057" y="18000"/>
                    <a:pt x="20057" y="18000"/>
                    <a:pt x="20443" y="16800"/>
                  </a:cubicBezTo>
                  <a:cubicBezTo>
                    <a:pt x="20443" y="16800"/>
                    <a:pt x="20829" y="15600"/>
                    <a:pt x="20829" y="14400"/>
                  </a:cubicBezTo>
                  <a:cubicBezTo>
                    <a:pt x="20829" y="13200"/>
                    <a:pt x="20443" y="12000"/>
                    <a:pt x="20443" y="12000"/>
                  </a:cubicBezTo>
                  <a:cubicBezTo>
                    <a:pt x="20057" y="12000"/>
                    <a:pt x="20057" y="10800"/>
                    <a:pt x="19671" y="10800"/>
                  </a:cubicBezTo>
                  <a:cubicBezTo>
                    <a:pt x="19286" y="10800"/>
                    <a:pt x="19286" y="12000"/>
                    <a:pt x="18900" y="12000"/>
                  </a:cubicBezTo>
                  <a:cubicBezTo>
                    <a:pt x="18900" y="13200"/>
                    <a:pt x="18514" y="13200"/>
                    <a:pt x="18514" y="1440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3" name="Freeform 39"/>
            <p:cNvSpPr/>
            <p:nvPr/>
          </p:nvSpPr>
          <p:spPr>
            <a:xfrm>
              <a:off x="0" y="0"/>
              <a:ext cx="303485" cy="305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23" y="0"/>
                    <a:pt x="0" y="4891"/>
                    <a:pt x="0" y="10800"/>
                  </a:cubicBezTo>
                  <a:cubicBezTo>
                    <a:pt x="0" y="16777"/>
                    <a:pt x="4823" y="21600"/>
                    <a:pt x="10800" y="21600"/>
                  </a:cubicBezTo>
                  <a:cubicBezTo>
                    <a:pt x="16709" y="21600"/>
                    <a:pt x="21600" y="16777"/>
                    <a:pt x="21600" y="10800"/>
                  </a:cubicBezTo>
                  <a:cubicBezTo>
                    <a:pt x="21532" y="4891"/>
                    <a:pt x="16709" y="0"/>
                    <a:pt x="10800" y="0"/>
                  </a:cubicBezTo>
                  <a:close/>
                  <a:moveTo>
                    <a:pt x="10800" y="21192"/>
                  </a:moveTo>
                  <a:cubicBezTo>
                    <a:pt x="5026" y="21192"/>
                    <a:pt x="408" y="16574"/>
                    <a:pt x="408" y="10800"/>
                  </a:cubicBezTo>
                  <a:cubicBezTo>
                    <a:pt x="408" y="5094"/>
                    <a:pt x="5026" y="408"/>
                    <a:pt x="10800" y="408"/>
                  </a:cubicBezTo>
                  <a:cubicBezTo>
                    <a:pt x="16506" y="408"/>
                    <a:pt x="21192" y="5094"/>
                    <a:pt x="21192" y="10868"/>
                  </a:cubicBezTo>
                  <a:cubicBezTo>
                    <a:pt x="21192" y="16574"/>
                    <a:pt x="16506" y="21192"/>
                    <a:pt x="10800" y="21192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4" name="Freeform 40"/>
            <p:cNvSpPr/>
            <p:nvPr/>
          </p:nvSpPr>
          <p:spPr>
            <a:xfrm>
              <a:off x="21315" y="153264"/>
              <a:ext cx="260855" cy="1309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708" y="8041"/>
                  </a:moveTo>
                  <a:cubicBezTo>
                    <a:pt x="19708" y="8041"/>
                    <a:pt x="19708" y="8041"/>
                    <a:pt x="19708" y="8041"/>
                  </a:cubicBezTo>
                  <a:cubicBezTo>
                    <a:pt x="19708" y="8199"/>
                    <a:pt x="19708" y="8199"/>
                    <a:pt x="19708" y="8199"/>
                  </a:cubicBezTo>
                  <a:cubicBezTo>
                    <a:pt x="19708" y="8356"/>
                    <a:pt x="19708" y="8356"/>
                    <a:pt x="19629" y="8356"/>
                  </a:cubicBezTo>
                  <a:cubicBezTo>
                    <a:pt x="19629" y="8356"/>
                    <a:pt x="19550" y="8356"/>
                    <a:pt x="19550" y="8356"/>
                  </a:cubicBezTo>
                  <a:cubicBezTo>
                    <a:pt x="19550" y="8356"/>
                    <a:pt x="19550" y="8356"/>
                    <a:pt x="19550" y="8356"/>
                  </a:cubicBezTo>
                  <a:cubicBezTo>
                    <a:pt x="19550" y="8514"/>
                    <a:pt x="19550" y="8514"/>
                    <a:pt x="19629" y="8672"/>
                  </a:cubicBezTo>
                  <a:cubicBezTo>
                    <a:pt x="19787" y="8829"/>
                    <a:pt x="19787" y="8829"/>
                    <a:pt x="19787" y="8829"/>
                  </a:cubicBezTo>
                  <a:cubicBezTo>
                    <a:pt x="19866" y="8356"/>
                    <a:pt x="19866" y="8356"/>
                    <a:pt x="19866" y="8356"/>
                  </a:cubicBezTo>
                  <a:cubicBezTo>
                    <a:pt x="19945" y="8514"/>
                    <a:pt x="19945" y="8514"/>
                    <a:pt x="19945" y="8514"/>
                  </a:cubicBezTo>
                  <a:cubicBezTo>
                    <a:pt x="19866" y="8829"/>
                    <a:pt x="19866" y="8829"/>
                    <a:pt x="19866" y="8829"/>
                  </a:cubicBezTo>
                  <a:cubicBezTo>
                    <a:pt x="20339" y="9302"/>
                    <a:pt x="20339" y="9302"/>
                    <a:pt x="20339" y="9302"/>
                  </a:cubicBezTo>
                  <a:cubicBezTo>
                    <a:pt x="20339" y="9460"/>
                    <a:pt x="20418" y="9302"/>
                    <a:pt x="20496" y="9145"/>
                  </a:cubicBezTo>
                  <a:cubicBezTo>
                    <a:pt x="20496" y="9145"/>
                    <a:pt x="20496" y="9145"/>
                    <a:pt x="20496" y="9145"/>
                  </a:cubicBezTo>
                  <a:cubicBezTo>
                    <a:pt x="20339" y="9933"/>
                    <a:pt x="20339" y="9933"/>
                    <a:pt x="20339" y="9933"/>
                  </a:cubicBezTo>
                  <a:cubicBezTo>
                    <a:pt x="20260" y="9933"/>
                    <a:pt x="20260" y="9933"/>
                    <a:pt x="20260" y="9933"/>
                  </a:cubicBezTo>
                  <a:cubicBezTo>
                    <a:pt x="20339" y="9775"/>
                    <a:pt x="20339" y="9775"/>
                    <a:pt x="20260" y="9618"/>
                  </a:cubicBezTo>
                  <a:cubicBezTo>
                    <a:pt x="19787" y="9145"/>
                    <a:pt x="19787" y="9145"/>
                    <a:pt x="19787" y="9145"/>
                  </a:cubicBezTo>
                  <a:cubicBezTo>
                    <a:pt x="19708" y="9460"/>
                    <a:pt x="19708" y="9460"/>
                    <a:pt x="19708" y="9460"/>
                  </a:cubicBezTo>
                  <a:cubicBezTo>
                    <a:pt x="19708" y="9302"/>
                    <a:pt x="19708" y="9302"/>
                    <a:pt x="19708" y="9302"/>
                  </a:cubicBezTo>
                  <a:cubicBezTo>
                    <a:pt x="19708" y="9145"/>
                    <a:pt x="19708" y="9145"/>
                    <a:pt x="19708" y="9145"/>
                  </a:cubicBezTo>
                  <a:cubicBezTo>
                    <a:pt x="19708" y="8987"/>
                    <a:pt x="19708" y="8987"/>
                    <a:pt x="19708" y="8987"/>
                  </a:cubicBezTo>
                  <a:cubicBezTo>
                    <a:pt x="19629" y="8987"/>
                    <a:pt x="19550" y="8829"/>
                    <a:pt x="19550" y="8672"/>
                  </a:cubicBezTo>
                  <a:cubicBezTo>
                    <a:pt x="19472" y="8514"/>
                    <a:pt x="19472" y="8356"/>
                    <a:pt x="19550" y="8199"/>
                  </a:cubicBezTo>
                  <a:cubicBezTo>
                    <a:pt x="19550" y="8199"/>
                    <a:pt x="19629" y="8041"/>
                    <a:pt x="19708" y="8041"/>
                  </a:cubicBezTo>
                  <a:cubicBezTo>
                    <a:pt x="19708" y="8041"/>
                    <a:pt x="19708" y="8041"/>
                    <a:pt x="19708" y="8041"/>
                  </a:cubicBezTo>
                  <a:close/>
                  <a:moveTo>
                    <a:pt x="1104" y="2365"/>
                  </a:moveTo>
                  <a:cubicBezTo>
                    <a:pt x="1104" y="2207"/>
                    <a:pt x="1104" y="2050"/>
                    <a:pt x="946" y="2050"/>
                  </a:cubicBezTo>
                  <a:cubicBezTo>
                    <a:pt x="394" y="2050"/>
                    <a:pt x="394" y="2050"/>
                    <a:pt x="394" y="2050"/>
                  </a:cubicBezTo>
                  <a:cubicBezTo>
                    <a:pt x="315" y="2050"/>
                    <a:pt x="158" y="2050"/>
                    <a:pt x="79" y="1892"/>
                  </a:cubicBezTo>
                  <a:cubicBezTo>
                    <a:pt x="0" y="1734"/>
                    <a:pt x="0" y="1577"/>
                    <a:pt x="0" y="1261"/>
                  </a:cubicBezTo>
                  <a:cubicBezTo>
                    <a:pt x="0" y="1104"/>
                    <a:pt x="0" y="788"/>
                    <a:pt x="79" y="788"/>
                  </a:cubicBezTo>
                  <a:cubicBezTo>
                    <a:pt x="158" y="473"/>
                    <a:pt x="236" y="473"/>
                    <a:pt x="394" y="473"/>
                  </a:cubicBezTo>
                  <a:cubicBezTo>
                    <a:pt x="946" y="315"/>
                    <a:pt x="946" y="315"/>
                    <a:pt x="946" y="315"/>
                  </a:cubicBezTo>
                  <a:cubicBezTo>
                    <a:pt x="1025" y="315"/>
                    <a:pt x="1025" y="158"/>
                    <a:pt x="1025" y="0"/>
                  </a:cubicBezTo>
                  <a:cubicBezTo>
                    <a:pt x="1104" y="0"/>
                    <a:pt x="1104" y="0"/>
                    <a:pt x="1104" y="0"/>
                  </a:cubicBezTo>
                  <a:cubicBezTo>
                    <a:pt x="1104" y="946"/>
                    <a:pt x="1104" y="946"/>
                    <a:pt x="1104" y="946"/>
                  </a:cubicBezTo>
                  <a:cubicBezTo>
                    <a:pt x="1104" y="946"/>
                    <a:pt x="1104" y="946"/>
                    <a:pt x="1104" y="946"/>
                  </a:cubicBezTo>
                  <a:cubicBezTo>
                    <a:pt x="1104" y="788"/>
                    <a:pt x="1025" y="631"/>
                    <a:pt x="946" y="631"/>
                  </a:cubicBezTo>
                  <a:cubicBezTo>
                    <a:pt x="394" y="788"/>
                    <a:pt x="394" y="788"/>
                    <a:pt x="394" y="788"/>
                  </a:cubicBezTo>
                  <a:cubicBezTo>
                    <a:pt x="315" y="788"/>
                    <a:pt x="236" y="788"/>
                    <a:pt x="158" y="788"/>
                  </a:cubicBezTo>
                  <a:cubicBezTo>
                    <a:pt x="79" y="946"/>
                    <a:pt x="79" y="1104"/>
                    <a:pt x="79" y="1261"/>
                  </a:cubicBezTo>
                  <a:cubicBezTo>
                    <a:pt x="79" y="1734"/>
                    <a:pt x="236" y="1892"/>
                    <a:pt x="473" y="1892"/>
                  </a:cubicBezTo>
                  <a:cubicBezTo>
                    <a:pt x="1025" y="1734"/>
                    <a:pt x="1025" y="1734"/>
                    <a:pt x="1025" y="1734"/>
                  </a:cubicBezTo>
                  <a:cubicBezTo>
                    <a:pt x="1104" y="1734"/>
                    <a:pt x="1104" y="1734"/>
                    <a:pt x="1104" y="1419"/>
                  </a:cubicBezTo>
                  <a:cubicBezTo>
                    <a:pt x="1104" y="1419"/>
                    <a:pt x="1104" y="1419"/>
                    <a:pt x="1104" y="1419"/>
                  </a:cubicBezTo>
                  <a:cubicBezTo>
                    <a:pt x="1104" y="2365"/>
                    <a:pt x="1104" y="2365"/>
                    <a:pt x="1104" y="2365"/>
                  </a:cubicBezTo>
                  <a:cubicBezTo>
                    <a:pt x="1104" y="2365"/>
                    <a:pt x="1104" y="2365"/>
                    <a:pt x="1104" y="2365"/>
                  </a:cubicBezTo>
                  <a:close/>
                  <a:moveTo>
                    <a:pt x="236" y="4257"/>
                  </a:moveTo>
                  <a:cubicBezTo>
                    <a:pt x="158" y="3626"/>
                    <a:pt x="158" y="3626"/>
                    <a:pt x="158" y="3626"/>
                  </a:cubicBezTo>
                  <a:cubicBezTo>
                    <a:pt x="158" y="3626"/>
                    <a:pt x="158" y="3626"/>
                    <a:pt x="158" y="3626"/>
                  </a:cubicBezTo>
                  <a:cubicBezTo>
                    <a:pt x="158" y="3626"/>
                    <a:pt x="236" y="3784"/>
                    <a:pt x="315" y="3784"/>
                  </a:cubicBezTo>
                  <a:cubicBezTo>
                    <a:pt x="709" y="3626"/>
                    <a:pt x="709" y="3626"/>
                    <a:pt x="709" y="3626"/>
                  </a:cubicBezTo>
                  <a:cubicBezTo>
                    <a:pt x="788" y="3626"/>
                    <a:pt x="788" y="3626"/>
                    <a:pt x="788" y="3469"/>
                  </a:cubicBezTo>
                  <a:cubicBezTo>
                    <a:pt x="867" y="3469"/>
                    <a:pt x="867" y="3311"/>
                    <a:pt x="788" y="3311"/>
                  </a:cubicBezTo>
                  <a:cubicBezTo>
                    <a:pt x="788" y="3153"/>
                    <a:pt x="788" y="2996"/>
                    <a:pt x="709" y="2996"/>
                  </a:cubicBezTo>
                  <a:cubicBezTo>
                    <a:pt x="236" y="3153"/>
                    <a:pt x="236" y="3153"/>
                    <a:pt x="236" y="3153"/>
                  </a:cubicBezTo>
                  <a:cubicBezTo>
                    <a:pt x="158" y="3153"/>
                    <a:pt x="158" y="3311"/>
                    <a:pt x="158" y="3311"/>
                  </a:cubicBezTo>
                  <a:cubicBezTo>
                    <a:pt x="158" y="3311"/>
                    <a:pt x="158" y="3311"/>
                    <a:pt x="158" y="3311"/>
                  </a:cubicBezTo>
                  <a:cubicBezTo>
                    <a:pt x="79" y="2680"/>
                    <a:pt x="79" y="2680"/>
                    <a:pt x="79" y="2680"/>
                  </a:cubicBezTo>
                  <a:cubicBezTo>
                    <a:pt x="79" y="2680"/>
                    <a:pt x="79" y="2680"/>
                    <a:pt x="79" y="2680"/>
                  </a:cubicBezTo>
                  <a:cubicBezTo>
                    <a:pt x="79" y="2838"/>
                    <a:pt x="158" y="2838"/>
                    <a:pt x="236" y="2838"/>
                  </a:cubicBezTo>
                  <a:cubicBezTo>
                    <a:pt x="631" y="2680"/>
                    <a:pt x="631" y="2680"/>
                    <a:pt x="631" y="2680"/>
                  </a:cubicBezTo>
                  <a:cubicBezTo>
                    <a:pt x="709" y="2680"/>
                    <a:pt x="709" y="2680"/>
                    <a:pt x="709" y="2680"/>
                  </a:cubicBezTo>
                  <a:cubicBezTo>
                    <a:pt x="709" y="2680"/>
                    <a:pt x="709" y="2680"/>
                    <a:pt x="709" y="2523"/>
                  </a:cubicBezTo>
                  <a:cubicBezTo>
                    <a:pt x="788" y="2523"/>
                    <a:pt x="788" y="2523"/>
                    <a:pt x="788" y="2523"/>
                  </a:cubicBezTo>
                  <a:cubicBezTo>
                    <a:pt x="867" y="2996"/>
                    <a:pt x="867" y="2996"/>
                    <a:pt x="867" y="2996"/>
                  </a:cubicBezTo>
                  <a:cubicBezTo>
                    <a:pt x="788" y="2996"/>
                    <a:pt x="788" y="2996"/>
                    <a:pt x="788" y="2996"/>
                  </a:cubicBezTo>
                  <a:cubicBezTo>
                    <a:pt x="867" y="3153"/>
                    <a:pt x="946" y="3311"/>
                    <a:pt x="946" y="3469"/>
                  </a:cubicBezTo>
                  <a:cubicBezTo>
                    <a:pt x="946" y="3626"/>
                    <a:pt x="867" y="3784"/>
                    <a:pt x="709" y="3942"/>
                  </a:cubicBezTo>
                  <a:cubicBezTo>
                    <a:pt x="315" y="3942"/>
                    <a:pt x="315" y="3942"/>
                    <a:pt x="315" y="3942"/>
                  </a:cubicBezTo>
                  <a:cubicBezTo>
                    <a:pt x="236" y="4099"/>
                    <a:pt x="236" y="4099"/>
                    <a:pt x="236" y="4257"/>
                  </a:cubicBezTo>
                  <a:cubicBezTo>
                    <a:pt x="236" y="4257"/>
                    <a:pt x="236" y="4257"/>
                    <a:pt x="236" y="4257"/>
                  </a:cubicBezTo>
                  <a:close/>
                  <a:moveTo>
                    <a:pt x="1261" y="4572"/>
                  </a:moveTo>
                  <a:cubicBezTo>
                    <a:pt x="1261" y="4572"/>
                    <a:pt x="1261" y="4572"/>
                    <a:pt x="1261" y="4572"/>
                  </a:cubicBezTo>
                  <a:cubicBezTo>
                    <a:pt x="1182" y="4572"/>
                    <a:pt x="1182" y="4572"/>
                    <a:pt x="1182" y="4572"/>
                  </a:cubicBezTo>
                  <a:cubicBezTo>
                    <a:pt x="1182" y="4415"/>
                    <a:pt x="1182" y="4415"/>
                    <a:pt x="1182" y="4415"/>
                  </a:cubicBezTo>
                  <a:cubicBezTo>
                    <a:pt x="1182" y="4257"/>
                    <a:pt x="1261" y="4257"/>
                    <a:pt x="1261" y="4257"/>
                  </a:cubicBezTo>
                  <a:cubicBezTo>
                    <a:pt x="1261" y="4257"/>
                    <a:pt x="1261" y="4257"/>
                    <a:pt x="1340" y="4257"/>
                  </a:cubicBezTo>
                  <a:cubicBezTo>
                    <a:pt x="1340" y="4257"/>
                    <a:pt x="1340" y="4415"/>
                    <a:pt x="1340" y="4415"/>
                  </a:cubicBezTo>
                  <a:cubicBezTo>
                    <a:pt x="1340" y="4572"/>
                    <a:pt x="1340" y="4572"/>
                    <a:pt x="1340" y="4572"/>
                  </a:cubicBezTo>
                  <a:cubicBezTo>
                    <a:pt x="1340" y="4572"/>
                    <a:pt x="1340" y="4572"/>
                    <a:pt x="1261" y="4572"/>
                  </a:cubicBezTo>
                  <a:close/>
                  <a:moveTo>
                    <a:pt x="315" y="5203"/>
                  </a:moveTo>
                  <a:cubicBezTo>
                    <a:pt x="236" y="4572"/>
                    <a:pt x="236" y="4572"/>
                    <a:pt x="236" y="4572"/>
                  </a:cubicBezTo>
                  <a:cubicBezTo>
                    <a:pt x="315" y="4572"/>
                    <a:pt x="315" y="4572"/>
                    <a:pt x="315" y="4572"/>
                  </a:cubicBezTo>
                  <a:cubicBezTo>
                    <a:pt x="315" y="4730"/>
                    <a:pt x="315" y="4730"/>
                    <a:pt x="394" y="4730"/>
                  </a:cubicBezTo>
                  <a:cubicBezTo>
                    <a:pt x="788" y="4572"/>
                    <a:pt x="788" y="4572"/>
                    <a:pt x="788" y="4572"/>
                  </a:cubicBezTo>
                  <a:cubicBezTo>
                    <a:pt x="867" y="4572"/>
                    <a:pt x="867" y="4415"/>
                    <a:pt x="867" y="4415"/>
                  </a:cubicBezTo>
                  <a:cubicBezTo>
                    <a:pt x="867" y="4257"/>
                    <a:pt x="867" y="4257"/>
                    <a:pt x="867" y="4257"/>
                  </a:cubicBezTo>
                  <a:cubicBezTo>
                    <a:pt x="867" y="4257"/>
                    <a:pt x="867" y="4257"/>
                    <a:pt x="867" y="4257"/>
                  </a:cubicBezTo>
                  <a:cubicBezTo>
                    <a:pt x="1025" y="4730"/>
                    <a:pt x="1025" y="4730"/>
                    <a:pt x="1025" y="4730"/>
                  </a:cubicBezTo>
                  <a:cubicBezTo>
                    <a:pt x="394" y="5045"/>
                    <a:pt x="394" y="5045"/>
                    <a:pt x="394" y="5045"/>
                  </a:cubicBezTo>
                  <a:cubicBezTo>
                    <a:pt x="394" y="5045"/>
                    <a:pt x="315" y="5203"/>
                    <a:pt x="315" y="5203"/>
                  </a:cubicBezTo>
                  <a:cubicBezTo>
                    <a:pt x="315" y="5203"/>
                    <a:pt x="315" y="5203"/>
                    <a:pt x="315" y="5203"/>
                  </a:cubicBezTo>
                  <a:close/>
                  <a:moveTo>
                    <a:pt x="1261" y="6622"/>
                  </a:moveTo>
                  <a:cubicBezTo>
                    <a:pt x="1261" y="6464"/>
                    <a:pt x="1182" y="6464"/>
                    <a:pt x="1104" y="6464"/>
                  </a:cubicBezTo>
                  <a:cubicBezTo>
                    <a:pt x="473" y="6307"/>
                    <a:pt x="473" y="6307"/>
                    <a:pt x="473" y="6307"/>
                  </a:cubicBezTo>
                  <a:cubicBezTo>
                    <a:pt x="473" y="6307"/>
                    <a:pt x="473" y="6307"/>
                    <a:pt x="473" y="6307"/>
                  </a:cubicBezTo>
                  <a:cubicBezTo>
                    <a:pt x="473" y="6307"/>
                    <a:pt x="473" y="6307"/>
                    <a:pt x="473" y="6307"/>
                  </a:cubicBezTo>
                  <a:cubicBezTo>
                    <a:pt x="1025" y="5518"/>
                    <a:pt x="1025" y="5518"/>
                    <a:pt x="1025" y="5518"/>
                  </a:cubicBezTo>
                  <a:cubicBezTo>
                    <a:pt x="1104" y="5361"/>
                    <a:pt x="1104" y="5203"/>
                    <a:pt x="1104" y="5203"/>
                  </a:cubicBezTo>
                  <a:cubicBezTo>
                    <a:pt x="1104" y="5203"/>
                    <a:pt x="1104" y="5203"/>
                    <a:pt x="1104" y="5203"/>
                  </a:cubicBezTo>
                  <a:cubicBezTo>
                    <a:pt x="1182" y="5834"/>
                    <a:pt x="1182" y="5834"/>
                    <a:pt x="1182" y="5834"/>
                  </a:cubicBezTo>
                  <a:cubicBezTo>
                    <a:pt x="1182" y="5834"/>
                    <a:pt x="1182" y="5834"/>
                    <a:pt x="1182" y="5834"/>
                  </a:cubicBezTo>
                  <a:cubicBezTo>
                    <a:pt x="1182" y="5834"/>
                    <a:pt x="1104" y="5676"/>
                    <a:pt x="1104" y="5676"/>
                  </a:cubicBezTo>
                  <a:cubicBezTo>
                    <a:pt x="1104" y="5676"/>
                    <a:pt x="1104" y="5676"/>
                    <a:pt x="1025" y="5834"/>
                  </a:cubicBezTo>
                  <a:cubicBezTo>
                    <a:pt x="709" y="6307"/>
                    <a:pt x="709" y="6307"/>
                    <a:pt x="709" y="6307"/>
                  </a:cubicBezTo>
                  <a:cubicBezTo>
                    <a:pt x="1104" y="6307"/>
                    <a:pt x="1104" y="6307"/>
                    <a:pt x="1104" y="6307"/>
                  </a:cubicBezTo>
                  <a:cubicBezTo>
                    <a:pt x="1104" y="6307"/>
                    <a:pt x="1182" y="6307"/>
                    <a:pt x="1182" y="6307"/>
                  </a:cubicBezTo>
                  <a:cubicBezTo>
                    <a:pt x="1261" y="6307"/>
                    <a:pt x="1261" y="6307"/>
                    <a:pt x="1261" y="6149"/>
                  </a:cubicBezTo>
                  <a:cubicBezTo>
                    <a:pt x="1261" y="6149"/>
                    <a:pt x="1261" y="6149"/>
                    <a:pt x="1261" y="6149"/>
                  </a:cubicBezTo>
                  <a:cubicBezTo>
                    <a:pt x="1261" y="6622"/>
                    <a:pt x="1261" y="6622"/>
                    <a:pt x="1261" y="6622"/>
                  </a:cubicBezTo>
                  <a:cubicBezTo>
                    <a:pt x="1261" y="6622"/>
                    <a:pt x="1261" y="6622"/>
                    <a:pt x="1261" y="6622"/>
                  </a:cubicBezTo>
                  <a:close/>
                  <a:moveTo>
                    <a:pt x="1104" y="8356"/>
                  </a:moveTo>
                  <a:cubicBezTo>
                    <a:pt x="1025" y="8356"/>
                    <a:pt x="946" y="8356"/>
                    <a:pt x="867" y="8199"/>
                  </a:cubicBezTo>
                  <a:cubicBezTo>
                    <a:pt x="788" y="8041"/>
                    <a:pt x="788" y="8041"/>
                    <a:pt x="709" y="7883"/>
                  </a:cubicBezTo>
                  <a:cubicBezTo>
                    <a:pt x="709" y="7726"/>
                    <a:pt x="709" y="7568"/>
                    <a:pt x="709" y="7410"/>
                  </a:cubicBezTo>
                  <a:cubicBezTo>
                    <a:pt x="788" y="7253"/>
                    <a:pt x="867" y="7095"/>
                    <a:pt x="946" y="7095"/>
                  </a:cubicBezTo>
                  <a:cubicBezTo>
                    <a:pt x="1025" y="6937"/>
                    <a:pt x="1104" y="6937"/>
                    <a:pt x="1261" y="7095"/>
                  </a:cubicBezTo>
                  <a:cubicBezTo>
                    <a:pt x="1340" y="7095"/>
                    <a:pt x="1419" y="7253"/>
                    <a:pt x="1419" y="7410"/>
                  </a:cubicBezTo>
                  <a:cubicBezTo>
                    <a:pt x="1419" y="7568"/>
                    <a:pt x="1419" y="7726"/>
                    <a:pt x="1419" y="7883"/>
                  </a:cubicBezTo>
                  <a:cubicBezTo>
                    <a:pt x="1419" y="8041"/>
                    <a:pt x="1340" y="8041"/>
                    <a:pt x="1261" y="8199"/>
                  </a:cubicBezTo>
                  <a:cubicBezTo>
                    <a:pt x="1104" y="7253"/>
                    <a:pt x="1104" y="7253"/>
                    <a:pt x="1104" y="7253"/>
                  </a:cubicBezTo>
                  <a:cubicBezTo>
                    <a:pt x="946" y="7253"/>
                    <a:pt x="946" y="7410"/>
                    <a:pt x="867" y="7568"/>
                  </a:cubicBezTo>
                  <a:cubicBezTo>
                    <a:pt x="788" y="7726"/>
                    <a:pt x="788" y="7726"/>
                    <a:pt x="788" y="8041"/>
                  </a:cubicBezTo>
                  <a:cubicBezTo>
                    <a:pt x="867" y="8041"/>
                    <a:pt x="867" y="8199"/>
                    <a:pt x="946" y="8199"/>
                  </a:cubicBezTo>
                  <a:cubicBezTo>
                    <a:pt x="1025" y="8199"/>
                    <a:pt x="1104" y="8199"/>
                    <a:pt x="1104" y="8356"/>
                  </a:cubicBezTo>
                  <a:cubicBezTo>
                    <a:pt x="1104" y="8356"/>
                    <a:pt x="1104" y="8356"/>
                    <a:pt x="1104" y="8356"/>
                  </a:cubicBezTo>
                  <a:close/>
                  <a:moveTo>
                    <a:pt x="1261" y="7726"/>
                  </a:moveTo>
                  <a:cubicBezTo>
                    <a:pt x="1419" y="7726"/>
                    <a:pt x="1419" y="7568"/>
                    <a:pt x="1419" y="7410"/>
                  </a:cubicBezTo>
                  <a:cubicBezTo>
                    <a:pt x="1340" y="7095"/>
                    <a:pt x="1261" y="7095"/>
                    <a:pt x="1104" y="7095"/>
                  </a:cubicBezTo>
                  <a:cubicBezTo>
                    <a:pt x="1261" y="7726"/>
                    <a:pt x="1261" y="7726"/>
                    <a:pt x="1261" y="7726"/>
                  </a:cubicBezTo>
                  <a:close/>
                  <a:moveTo>
                    <a:pt x="1734" y="9145"/>
                  </a:moveTo>
                  <a:cubicBezTo>
                    <a:pt x="1734" y="9145"/>
                    <a:pt x="1655" y="9145"/>
                    <a:pt x="1655" y="8987"/>
                  </a:cubicBezTo>
                  <a:cubicBezTo>
                    <a:pt x="1655" y="8987"/>
                    <a:pt x="1655" y="8987"/>
                    <a:pt x="1655" y="8987"/>
                  </a:cubicBezTo>
                  <a:cubicBezTo>
                    <a:pt x="1655" y="8829"/>
                    <a:pt x="1655" y="8829"/>
                    <a:pt x="1655" y="8829"/>
                  </a:cubicBezTo>
                  <a:cubicBezTo>
                    <a:pt x="1655" y="8672"/>
                    <a:pt x="1655" y="8672"/>
                    <a:pt x="1577" y="8672"/>
                  </a:cubicBezTo>
                  <a:cubicBezTo>
                    <a:pt x="1577" y="8672"/>
                    <a:pt x="1577" y="8672"/>
                    <a:pt x="1498" y="8672"/>
                  </a:cubicBezTo>
                  <a:cubicBezTo>
                    <a:pt x="1182" y="8987"/>
                    <a:pt x="1182" y="8987"/>
                    <a:pt x="1182" y="8987"/>
                  </a:cubicBezTo>
                  <a:cubicBezTo>
                    <a:pt x="1104" y="9145"/>
                    <a:pt x="1104" y="9302"/>
                    <a:pt x="1104" y="9302"/>
                  </a:cubicBezTo>
                  <a:cubicBezTo>
                    <a:pt x="1104" y="9302"/>
                    <a:pt x="1104" y="9302"/>
                    <a:pt x="1104" y="9302"/>
                  </a:cubicBezTo>
                  <a:cubicBezTo>
                    <a:pt x="946" y="8672"/>
                    <a:pt x="946" y="8672"/>
                    <a:pt x="946" y="8672"/>
                  </a:cubicBezTo>
                  <a:cubicBezTo>
                    <a:pt x="946" y="8672"/>
                    <a:pt x="946" y="8672"/>
                    <a:pt x="946" y="8672"/>
                  </a:cubicBezTo>
                  <a:cubicBezTo>
                    <a:pt x="1025" y="8829"/>
                    <a:pt x="1104" y="8829"/>
                    <a:pt x="1104" y="8829"/>
                  </a:cubicBezTo>
                  <a:cubicBezTo>
                    <a:pt x="1498" y="8514"/>
                    <a:pt x="1498" y="8514"/>
                    <a:pt x="1498" y="8514"/>
                  </a:cubicBezTo>
                  <a:cubicBezTo>
                    <a:pt x="1577" y="8356"/>
                    <a:pt x="1577" y="8356"/>
                    <a:pt x="1577" y="8356"/>
                  </a:cubicBezTo>
                  <a:cubicBezTo>
                    <a:pt x="1577" y="8356"/>
                    <a:pt x="1577" y="8199"/>
                    <a:pt x="1577" y="8199"/>
                  </a:cubicBezTo>
                  <a:cubicBezTo>
                    <a:pt x="1577" y="8199"/>
                    <a:pt x="1577" y="8199"/>
                    <a:pt x="1577" y="8199"/>
                  </a:cubicBezTo>
                  <a:cubicBezTo>
                    <a:pt x="1734" y="8514"/>
                    <a:pt x="1734" y="8514"/>
                    <a:pt x="1734" y="8514"/>
                  </a:cubicBezTo>
                  <a:cubicBezTo>
                    <a:pt x="1655" y="8672"/>
                    <a:pt x="1655" y="8672"/>
                    <a:pt x="1655" y="8672"/>
                  </a:cubicBezTo>
                  <a:cubicBezTo>
                    <a:pt x="1734" y="8672"/>
                    <a:pt x="1813" y="8829"/>
                    <a:pt x="1892" y="8987"/>
                  </a:cubicBezTo>
                  <a:cubicBezTo>
                    <a:pt x="1892" y="8987"/>
                    <a:pt x="1892" y="8987"/>
                    <a:pt x="1892" y="8987"/>
                  </a:cubicBezTo>
                  <a:cubicBezTo>
                    <a:pt x="1813" y="9145"/>
                    <a:pt x="1734" y="9145"/>
                    <a:pt x="1734" y="9145"/>
                  </a:cubicBezTo>
                  <a:close/>
                  <a:moveTo>
                    <a:pt x="1655" y="10564"/>
                  </a:moveTo>
                  <a:cubicBezTo>
                    <a:pt x="1577" y="10721"/>
                    <a:pt x="1498" y="10721"/>
                    <a:pt x="1419" y="10564"/>
                  </a:cubicBezTo>
                  <a:cubicBezTo>
                    <a:pt x="1419" y="10564"/>
                    <a:pt x="1340" y="10564"/>
                    <a:pt x="1340" y="10406"/>
                  </a:cubicBezTo>
                  <a:cubicBezTo>
                    <a:pt x="1340" y="10248"/>
                    <a:pt x="1261" y="10248"/>
                    <a:pt x="1261" y="10248"/>
                  </a:cubicBezTo>
                  <a:cubicBezTo>
                    <a:pt x="1261" y="10091"/>
                    <a:pt x="1261" y="10091"/>
                    <a:pt x="1261" y="9933"/>
                  </a:cubicBezTo>
                  <a:cubicBezTo>
                    <a:pt x="1261" y="9933"/>
                    <a:pt x="1261" y="9933"/>
                    <a:pt x="1261" y="9933"/>
                  </a:cubicBezTo>
                  <a:cubicBezTo>
                    <a:pt x="1261" y="9933"/>
                    <a:pt x="1261" y="9933"/>
                    <a:pt x="1261" y="9933"/>
                  </a:cubicBezTo>
                  <a:cubicBezTo>
                    <a:pt x="1419" y="9618"/>
                    <a:pt x="1419" y="9618"/>
                    <a:pt x="1419" y="9618"/>
                  </a:cubicBezTo>
                  <a:cubicBezTo>
                    <a:pt x="1419" y="9618"/>
                    <a:pt x="1419" y="9618"/>
                    <a:pt x="1419" y="9618"/>
                  </a:cubicBezTo>
                  <a:cubicBezTo>
                    <a:pt x="1340" y="9933"/>
                    <a:pt x="1261" y="10091"/>
                    <a:pt x="1340" y="10248"/>
                  </a:cubicBezTo>
                  <a:cubicBezTo>
                    <a:pt x="1419" y="10248"/>
                    <a:pt x="1419" y="10406"/>
                    <a:pt x="1419" y="10406"/>
                  </a:cubicBezTo>
                  <a:cubicBezTo>
                    <a:pt x="1419" y="10406"/>
                    <a:pt x="1498" y="10406"/>
                    <a:pt x="1498" y="10406"/>
                  </a:cubicBezTo>
                  <a:cubicBezTo>
                    <a:pt x="1577" y="10248"/>
                    <a:pt x="1577" y="10248"/>
                    <a:pt x="1577" y="9933"/>
                  </a:cubicBezTo>
                  <a:cubicBezTo>
                    <a:pt x="1577" y="9775"/>
                    <a:pt x="1577" y="9775"/>
                    <a:pt x="1577" y="9775"/>
                  </a:cubicBezTo>
                  <a:cubicBezTo>
                    <a:pt x="1577" y="9618"/>
                    <a:pt x="1577" y="9460"/>
                    <a:pt x="1655" y="9302"/>
                  </a:cubicBezTo>
                  <a:cubicBezTo>
                    <a:pt x="1734" y="9302"/>
                    <a:pt x="1734" y="9302"/>
                    <a:pt x="1813" y="9302"/>
                  </a:cubicBezTo>
                  <a:cubicBezTo>
                    <a:pt x="1892" y="9302"/>
                    <a:pt x="1892" y="9460"/>
                    <a:pt x="1971" y="9618"/>
                  </a:cubicBezTo>
                  <a:cubicBezTo>
                    <a:pt x="1971" y="9618"/>
                    <a:pt x="1971" y="9618"/>
                    <a:pt x="1971" y="9775"/>
                  </a:cubicBezTo>
                  <a:cubicBezTo>
                    <a:pt x="1971" y="9775"/>
                    <a:pt x="1971" y="9933"/>
                    <a:pt x="2050" y="9933"/>
                  </a:cubicBezTo>
                  <a:cubicBezTo>
                    <a:pt x="2050" y="9933"/>
                    <a:pt x="2050" y="9933"/>
                    <a:pt x="2050" y="9933"/>
                  </a:cubicBezTo>
                  <a:cubicBezTo>
                    <a:pt x="2050" y="9933"/>
                    <a:pt x="2050" y="9933"/>
                    <a:pt x="2050" y="9933"/>
                  </a:cubicBezTo>
                  <a:cubicBezTo>
                    <a:pt x="1892" y="10091"/>
                    <a:pt x="1892" y="10091"/>
                    <a:pt x="1892" y="10091"/>
                  </a:cubicBezTo>
                  <a:cubicBezTo>
                    <a:pt x="1892" y="10091"/>
                    <a:pt x="1892" y="10091"/>
                    <a:pt x="1892" y="10091"/>
                  </a:cubicBezTo>
                  <a:cubicBezTo>
                    <a:pt x="1971" y="9933"/>
                    <a:pt x="1971" y="9618"/>
                    <a:pt x="1971" y="9618"/>
                  </a:cubicBezTo>
                  <a:cubicBezTo>
                    <a:pt x="1971" y="9460"/>
                    <a:pt x="1892" y="9460"/>
                    <a:pt x="1892" y="9460"/>
                  </a:cubicBezTo>
                  <a:cubicBezTo>
                    <a:pt x="1892" y="9460"/>
                    <a:pt x="1813" y="9460"/>
                    <a:pt x="1813" y="9460"/>
                  </a:cubicBezTo>
                  <a:cubicBezTo>
                    <a:pt x="1734" y="9460"/>
                    <a:pt x="1734" y="9618"/>
                    <a:pt x="1734" y="9775"/>
                  </a:cubicBezTo>
                  <a:cubicBezTo>
                    <a:pt x="1734" y="10091"/>
                    <a:pt x="1734" y="10091"/>
                    <a:pt x="1734" y="10091"/>
                  </a:cubicBezTo>
                  <a:cubicBezTo>
                    <a:pt x="1734" y="10406"/>
                    <a:pt x="1734" y="10564"/>
                    <a:pt x="1655" y="10564"/>
                  </a:cubicBezTo>
                  <a:close/>
                  <a:moveTo>
                    <a:pt x="2601" y="10564"/>
                  </a:moveTo>
                  <a:cubicBezTo>
                    <a:pt x="2523" y="10564"/>
                    <a:pt x="2523" y="10564"/>
                    <a:pt x="2523" y="10564"/>
                  </a:cubicBezTo>
                  <a:cubicBezTo>
                    <a:pt x="2523" y="10564"/>
                    <a:pt x="2523" y="10406"/>
                    <a:pt x="2444" y="10406"/>
                  </a:cubicBezTo>
                  <a:cubicBezTo>
                    <a:pt x="2444" y="10406"/>
                    <a:pt x="2444" y="10406"/>
                    <a:pt x="2444" y="10248"/>
                  </a:cubicBezTo>
                  <a:cubicBezTo>
                    <a:pt x="2444" y="10248"/>
                    <a:pt x="2523" y="10248"/>
                    <a:pt x="2523" y="10248"/>
                  </a:cubicBezTo>
                  <a:cubicBezTo>
                    <a:pt x="2523" y="10248"/>
                    <a:pt x="2523" y="10091"/>
                    <a:pt x="2523" y="10248"/>
                  </a:cubicBezTo>
                  <a:cubicBezTo>
                    <a:pt x="2601" y="10248"/>
                    <a:pt x="2601" y="10248"/>
                    <a:pt x="2601" y="10248"/>
                  </a:cubicBezTo>
                  <a:cubicBezTo>
                    <a:pt x="2601" y="10248"/>
                    <a:pt x="2680" y="10248"/>
                    <a:pt x="2601" y="10406"/>
                  </a:cubicBezTo>
                  <a:cubicBezTo>
                    <a:pt x="2601" y="10406"/>
                    <a:pt x="2601" y="10406"/>
                    <a:pt x="2601" y="10564"/>
                  </a:cubicBezTo>
                  <a:close/>
                  <a:moveTo>
                    <a:pt x="1734" y="11825"/>
                  </a:moveTo>
                  <a:cubicBezTo>
                    <a:pt x="1577" y="11194"/>
                    <a:pt x="1577" y="11194"/>
                    <a:pt x="1577" y="11194"/>
                  </a:cubicBezTo>
                  <a:cubicBezTo>
                    <a:pt x="1577" y="11194"/>
                    <a:pt x="1577" y="11194"/>
                    <a:pt x="1577" y="11194"/>
                  </a:cubicBezTo>
                  <a:cubicBezTo>
                    <a:pt x="1655" y="11194"/>
                    <a:pt x="1734" y="11352"/>
                    <a:pt x="1734" y="11194"/>
                  </a:cubicBezTo>
                  <a:cubicBezTo>
                    <a:pt x="2128" y="10879"/>
                    <a:pt x="2128" y="10879"/>
                    <a:pt x="2128" y="10879"/>
                  </a:cubicBezTo>
                  <a:cubicBezTo>
                    <a:pt x="2207" y="10721"/>
                    <a:pt x="2207" y="10721"/>
                    <a:pt x="2207" y="10564"/>
                  </a:cubicBezTo>
                  <a:cubicBezTo>
                    <a:pt x="2128" y="10564"/>
                    <a:pt x="2128" y="10564"/>
                    <a:pt x="2128" y="10564"/>
                  </a:cubicBezTo>
                  <a:cubicBezTo>
                    <a:pt x="2207" y="10564"/>
                    <a:pt x="2207" y="10564"/>
                    <a:pt x="2207" y="10564"/>
                  </a:cubicBezTo>
                  <a:cubicBezTo>
                    <a:pt x="2365" y="10879"/>
                    <a:pt x="2365" y="10879"/>
                    <a:pt x="2365" y="10879"/>
                  </a:cubicBezTo>
                  <a:cubicBezTo>
                    <a:pt x="1892" y="11509"/>
                    <a:pt x="1892" y="11509"/>
                    <a:pt x="1892" y="11509"/>
                  </a:cubicBezTo>
                  <a:cubicBezTo>
                    <a:pt x="1734" y="11509"/>
                    <a:pt x="1734" y="11509"/>
                    <a:pt x="1734" y="11825"/>
                  </a:cubicBezTo>
                  <a:cubicBezTo>
                    <a:pt x="1734" y="11825"/>
                    <a:pt x="1734" y="11825"/>
                    <a:pt x="1734" y="11825"/>
                  </a:cubicBezTo>
                  <a:close/>
                  <a:moveTo>
                    <a:pt x="2207" y="12613"/>
                  </a:moveTo>
                  <a:cubicBezTo>
                    <a:pt x="2128" y="12613"/>
                    <a:pt x="2050" y="12613"/>
                    <a:pt x="2050" y="12455"/>
                  </a:cubicBezTo>
                  <a:cubicBezTo>
                    <a:pt x="2050" y="12455"/>
                    <a:pt x="1971" y="12455"/>
                    <a:pt x="1971" y="12455"/>
                  </a:cubicBezTo>
                  <a:cubicBezTo>
                    <a:pt x="1892" y="12298"/>
                    <a:pt x="1892" y="12140"/>
                    <a:pt x="2050" y="11982"/>
                  </a:cubicBezTo>
                  <a:cubicBezTo>
                    <a:pt x="2444" y="11509"/>
                    <a:pt x="2444" y="11509"/>
                    <a:pt x="2444" y="11509"/>
                  </a:cubicBezTo>
                  <a:cubicBezTo>
                    <a:pt x="2365" y="11194"/>
                    <a:pt x="2365" y="11194"/>
                    <a:pt x="2365" y="11194"/>
                  </a:cubicBezTo>
                  <a:cubicBezTo>
                    <a:pt x="2365" y="11194"/>
                    <a:pt x="2365" y="11194"/>
                    <a:pt x="2365" y="11194"/>
                  </a:cubicBezTo>
                  <a:cubicBezTo>
                    <a:pt x="2365" y="11194"/>
                    <a:pt x="2365" y="11194"/>
                    <a:pt x="2365" y="11194"/>
                  </a:cubicBezTo>
                  <a:cubicBezTo>
                    <a:pt x="2444" y="11352"/>
                    <a:pt x="2523" y="11352"/>
                    <a:pt x="2680" y="11352"/>
                  </a:cubicBezTo>
                  <a:cubicBezTo>
                    <a:pt x="2680" y="11352"/>
                    <a:pt x="2680" y="11352"/>
                    <a:pt x="2680" y="11352"/>
                  </a:cubicBezTo>
                  <a:cubicBezTo>
                    <a:pt x="2523" y="11509"/>
                    <a:pt x="2523" y="11509"/>
                    <a:pt x="2523" y="11509"/>
                  </a:cubicBezTo>
                  <a:cubicBezTo>
                    <a:pt x="2601" y="11825"/>
                    <a:pt x="2601" y="11825"/>
                    <a:pt x="2601" y="11825"/>
                  </a:cubicBezTo>
                  <a:cubicBezTo>
                    <a:pt x="2601" y="11825"/>
                    <a:pt x="2601" y="11825"/>
                    <a:pt x="2601" y="11825"/>
                  </a:cubicBezTo>
                  <a:cubicBezTo>
                    <a:pt x="2523" y="11667"/>
                    <a:pt x="2523" y="11667"/>
                    <a:pt x="2523" y="11667"/>
                  </a:cubicBezTo>
                  <a:cubicBezTo>
                    <a:pt x="2128" y="12140"/>
                    <a:pt x="2128" y="12140"/>
                    <a:pt x="2128" y="12140"/>
                  </a:cubicBezTo>
                  <a:cubicBezTo>
                    <a:pt x="2050" y="12298"/>
                    <a:pt x="2050" y="12455"/>
                    <a:pt x="2050" y="12455"/>
                  </a:cubicBezTo>
                  <a:cubicBezTo>
                    <a:pt x="2128" y="12455"/>
                    <a:pt x="2128" y="12455"/>
                    <a:pt x="2207" y="12613"/>
                  </a:cubicBezTo>
                  <a:cubicBezTo>
                    <a:pt x="2207" y="12613"/>
                    <a:pt x="2207" y="12613"/>
                    <a:pt x="2207" y="12613"/>
                  </a:cubicBezTo>
                  <a:close/>
                  <a:moveTo>
                    <a:pt x="3153" y="13244"/>
                  </a:moveTo>
                  <a:cubicBezTo>
                    <a:pt x="3153" y="13244"/>
                    <a:pt x="3153" y="13086"/>
                    <a:pt x="3153" y="13086"/>
                  </a:cubicBezTo>
                  <a:cubicBezTo>
                    <a:pt x="3074" y="13086"/>
                    <a:pt x="3074" y="13086"/>
                    <a:pt x="3074" y="13086"/>
                  </a:cubicBezTo>
                  <a:cubicBezTo>
                    <a:pt x="2365" y="13559"/>
                    <a:pt x="2365" y="13559"/>
                    <a:pt x="2365" y="13559"/>
                  </a:cubicBezTo>
                  <a:cubicBezTo>
                    <a:pt x="2207" y="13717"/>
                    <a:pt x="2050" y="13717"/>
                    <a:pt x="1971" y="13559"/>
                  </a:cubicBezTo>
                  <a:cubicBezTo>
                    <a:pt x="1892" y="13401"/>
                    <a:pt x="1971" y="13244"/>
                    <a:pt x="1971" y="13244"/>
                  </a:cubicBezTo>
                  <a:cubicBezTo>
                    <a:pt x="1971" y="13244"/>
                    <a:pt x="2050" y="13244"/>
                    <a:pt x="2050" y="13244"/>
                  </a:cubicBezTo>
                  <a:cubicBezTo>
                    <a:pt x="2050" y="13244"/>
                    <a:pt x="2050" y="13244"/>
                    <a:pt x="2050" y="13244"/>
                  </a:cubicBezTo>
                  <a:cubicBezTo>
                    <a:pt x="2050" y="13244"/>
                    <a:pt x="2128" y="13401"/>
                    <a:pt x="2128" y="13401"/>
                  </a:cubicBezTo>
                  <a:cubicBezTo>
                    <a:pt x="2128" y="13401"/>
                    <a:pt x="2128" y="13401"/>
                    <a:pt x="2128" y="13401"/>
                  </a:cubicBezTo>
                  <a:cubicBezTo>
                    <a:pt x="2207" y="13559"/>
                    <a:pt x="2286" y="13559"/>
                    <a:pt x="2444" y="13401"/>
                  </a:cubicBezTo>
                  <a:cubicBezTo>
                    <a:pt x="2680" y="12298"/>
                    <a:pt x="2680" y="12298"/>
                    <a:pt x="2680" y="12298"/>
                  </a:cubicBezTo>
                  <a:cubicBezTo>
                    <a:pt x="2759" y="12140"/>
                    <a:pt x="2759" y="12140"/>
                    <a:pt x="2759" y="12140"/>
                  </a:cubicBezTo>
                  <a:cubicBezTo>
                    <a:pt x="2759" y="12140"/>
                    <a:pt x="2759" y="12140"/>
                    <a:pt x="2680" y="11982"/>
                  </a:cubicBezTo>
                  <a:cubicBezTo>
                    <a:pt x="2759" y="11982"/>
                    <a:pt x="2759" y="11982"/>
                    <a:pt x="2759" y="11982"/>
                  </a:cubicBezTo>
                  <a:cubicBezTo>
                    <a:pt x="2996" y="12455"/>
                    <a:pt x="2996" y="12455"/>
                    <a:pt x="2996" y="12455"/>
                  </a:cubicBezTo>
                  <a:cubicBezTo>
                    <a:pt x="2917" y="12455"/>
                    <a:pt x="2917" y="12455"/>
                    <a:pt x="2917" y="12455"/>
                  </a:cubicBezTo>
                  <a:cubicBezTo>
                    <a:pt x="2917" y="12455"/>
                    <a:pt x="2838" y="12455"/>
                    <a:pt x="2838" y="12455"/>
                  </a:cubicBezTo>
                  <a:cubicBezTo>
                    <a:pt x="2838" y="12455"/>
                    <a:pt x="2838" y="12455"/>
                    <a:pt x="2838" y="12455"/>
                  </a:cubicBezTo>
                  <a:cubicBezTo>
                    <a:pt x="2601" y="13244"/>
                    <a:pt x="2601" y="13244"/>
                    <a:pt x="2601" y="13244"/>
                  </a:cubicBezTo>
                  <a:cubicBezTo>
                    <a:pt x="2996" y="13086"/>
                    <a:pt x="2996" y="13086"/>
                    <a:pt x="2996" y="13086"/>
                  </a:cubicBezTo>
                  <a:cubicBezTo>
                    <a:pt x="2996" y="13086"/>
                    <a:pt x="3074" y="12928"/>
                    <a:pt x="3074" y="12928"/>
                  </a:cubicBezTo>
                  <a:cubicBezTo>
                    <a:pt x="3074" y="12928"/>
                    <a:pt x="3074" y="12928"/>
                    <a:pt x="3074" y="12928"/>
                  </a:cubicBezTo>
                  <a:cubicBezTo>
                    <a:pt x="3074" y="12771"/>
                    <a:pt x="3074" y="12771"/>
                    <a:pt x="2996" y="12771"/>
                  </a:cubicBezTo>
                  <a:cubicBezTo>
                    <a:pt x="3074" y="12771"/>
                    <a:pt x="3074" y="12771"/>
                    <a:pt x="3074" y="12771"/>
                  </a:cubicBezTo>
                  <a:cubicBezTo>
                    <a:pt x="3153" y="13244"/>
                    <a:pt x="3153" y="13244"/>
                    <a:pt x="3153" y="13244"/>
                  </a:cubicBezTo>
                  <a:cubicBezTo>
                    <a:pt x="3153" y="13244"/>
                    <a:pt x="3153" y="13244"/>
                    <a:pt x="3153" y="13244"/>
                  </a:cubicBezTo>
                  <a:close/>
                  <a:moveTo>
                    <a:pt x="3705" y="15293"/>
                  </a:moveTo>
                  <a:cubicBezTo>
                    <a:pt x="3626" y="15293"/>
                    <a:pt x="3547" y="15451"/>
                    <a:pt x="3469" y="15451"/>
                  </a:cubicBezTo>
                  <a:cubicBezTo>
                    <a:pt x="3311" y="15451"/>
                    <a:pt x="3232" y="15451"/>
                    <a:pt x="3153" y="15293"/>
                  </a:cubicBezTo>
                  <a:cubicBezTo>
                    <a:pt x="3153" y="15136"/>
                    <a:pt x="3074" y="14978"/>
                    <a:pt x="3074" y="14820"/>
                  </a:cubicBezTo>
                  <a:cubicBezTo>
                    <a:pt x="3074" y="14663"/>
                    <a:pt x="3153" y="14347"/>
                    <a:pt x="3232" y="14347"/>
                  </a:cubicBezTo>
                  <a:cubicBezTo>
                    <a:pt x="3311" y="14190"/>
                    <a:pt x="3390" y="14032"/>
                    <a:pt x="3469" y="14032"/>
                  </a:cubicBezTo>
                  <a:cubicBezTo>
                    <a:pt x="3547" y="14032"/>
                    <a:pt x="3626" y="14032"/>
                    <a:pt x="3705" y="14190"/>
                  </a:cubicBezTo>
                  <a:cubicBezTo>
                    <a:pt x="3784" y="14347"/>
                    <a:pt x="3863" y="14505"/>
                    <a:pt x="3863" y="14663"/>
                  </a:cubicBezTo>
                  <a:cubicBezTo>
                    <a:pt x="3863" y="14978"/>
                    <a:pt x="3784" y="14978"/>
                    <a:pt x="3705" y="15293"/>
                  </a:cubicBezTo>
                  <a:close/>
                  <a:moveTo>
                    <a:pt x="3547" y="15136"/>
                  </a:moveTo>
                  <a:cubicBezTo>
                    <a:pt x="3626" y="14978"/>
                    <a:pt x="3705" y="14820"/>
                    <a:pt x="3705" y="14663"/>
                  </a:cubicBezTo>
                  <a:cubicBezTo>
                    <a:pt x="3784" y="14505"/>
                    <a:pt x="3705" y="14347"/>
                    <a:pt x="3705" y="14190"/>
                  </a:cubicBezTo>
                  <a:cubicBezTo>
                    <a:pt x="3626" y="14190"/>
                    <a:pt x="3626" y="14032"/>
                    <a:pt x="3547" y="14190"/>
                  </a:cubicBezTo>
                  <a:cubicBezTo>
                    <a:pt x="3469" y="14190"/>
                    <a:pt x="3469" y="14347"/>
                    <a:pt x="3390" y="14347"/>
                  </a:cubicBezTo>
                  <a:cubicBezTo>
                    <a:pt x="3311" y="14505"/>
                    <a:pt x="3232" y="14663"/>
                    <a:pt x="3232" y="14820"/>
                  </a:cubicBezTo>
                  <a:cubicBezTo>
                    <a:pt x="3153" y="14978"/>
                    <a:pt x="3153" y="15136"/>
                    <a:pt x="3232" y="15293"/>
                  </a:cubicBezTo>
                  <a:cubicBezTo>
                    <a:pt x="3311" y="15293"/>
                    <a:pt x="3311" y="15293"/>
                    <a:pt x="3390" y="15293"/>
                  </a:cubicBezTo>
                  <a:cubicBezTo>
                    <a:pt x="3469" y="15293"/>
                    <a:pt x="3469" y="15293"/>
                    <a:pt x="3547" y="15136"/>
                  </a:cubicBezTo>
                  <a:close/>
                  <a:moveTo>
                    <a:pt x="4730" y="15293"/>
                  </a:moveTo>
                  <a:cubicBezTo>
                    <a:pt x="4651" y="15293"/>
                    <a:pt x="4651" y="15293"/>
                    <a:pt x="4651" y="15293"/>
                  </a:cubicBezTo>
                  <a:cubicBezTo>
                    <a:pt x="4651" y="15293"/>
                    <a:pt x="4651" y="15293"/>
                    <a:pt x="4651" y="15293"/>
                  </a:cubicBezTo>
                  <a:cubicBezTo>
                    <a:pt x="4572" y="15293"/>
                    <a:pt x="4572" y="15293"/>
                    <a:pt x="4572" y="15136"/>
                  </a:cubicBezTo>
                  <a:cubicBezTo>
                    <a:pt x="4572" y="15136"/>
                    <a:pt x="4572" y="14978"/>
                    <a:pt x="4572" y="14978"/>
                  </a:cubicBezTo>
                  <a:cubicBezTo>
                    <a:pt x="4572" y="14978"/>
                    <a:pt x="4572" y="14978"/>
                    <a:pt x="4572" y="14978"/>
                  </a:cubicBezTo>
                  <a:cubicBezTo>
                    <a:pt x="4572" y="14820"/>
                    <a:pt x="4493" y="14820"/>
                    <a:pt x="4415" y="14978"/>
                  </a:cubicBezTo>
                  <a:cubicBezTo>
                    <a:pt x="4257" y="15293"/>
                    <a:pt x="4257" y="15293"/>
                    <a:pt x="4257" y="15293"/>
                  </a:cubicBezTo>
                  <a:cubicBezTo>
                    <a:pt x="4415" y="15609"/>
                    <a:pt x="4415" y="15609"/>
                    <a:pt x="4415" y="15609"/>
                  </a:cubicBezTo>
                  <a:cubicBezTo>
                    <a:pt x="4415" y="15609"/>
                    <a:pt x="4415" y="15609"/>
                    <a:pt x="4415" y="15609"/>
                  </a:cubicBezTo>
                  <a:cubicBezTo>
                    <a:pt x="4257" y="15293"/>
                    <a:pt x="4257" y="15293"/>
                    <a:pt x="4257" y="15293"/>
                  </a:cubicBezTo>
                  <a:cubicBezTo>
                    <a:pt x="3942" y="16239"/>
                    <a:pt x="3942" y="16239"/>
                    <a:pt x="3942" y="16239"/>
                  </a:cubicBezTo>
                  <a:cubicBezTo>
                    <a:pt x="3863" y="16239"/>
                    <a:pt x="3863" y="16397"/>
                    <a:pt x="3942" y="16555"/>
                  </a:cubicBezTo>
                  <a:cubicBezTo>
                    <a:pt x="3942" y="16555"/>
                    <a:pt x="3942" y="16555"/>
                    <a:pt x="3942" y="16555"/>
                  </a:cubicBezTo>
                  <a:cubicBezTo>
                    <a:pt x="3626" y="16082"/>
                    <a:pt x="3626" y="16082"/>
                    <a:pt x="3626" y="16082"/>
                  </a:cubicBezTo>
                  <a:cubicBezTo>
                    <a:pt x="3626" y="15924"/>
                    <a:pt x="3626" y="15924"/>
                    <a:pt x="3626" y="15924"/>
                  </a:cubicBezTo>
                  <a:cubicBezTo>
                    <a:pt x="3705" y="16082"/>
                    <a:pt x="3784" y="16082"/>
                    <a:pt x="3784" y="15924"/>
                  </a:cubicBezTo>
                  <a:cubicBezTo>
                    <a:pt x="4099" y="15136"/>
                    <a:pt x="4099" y="15136"/>
                    <a:pt x="4099" y="15136"/>
                  </a:cubicBezTo>
                  <a:cubicBezTo>
                    <a:pt x="4020" y="14978"/>
                    <a:pt x="4020" y="14978"/>
                    <a:pt x="4020" y="14978"/>
                  </a:cubicBezTo>
                  <a:cubicBezTo>
                    <a:pt x="4099" y="14978"/>
                    <a:pt x="4099" y="14978"/>
                    <a:pt x="4099" y="14978"/>
                  </a:cubicBezTo>
                  <a:cubicBezTo>
                    <a:pt x="4178" y="15136"/>
                    <a:pt x="4178" y="15136"/>
                    <a:pt x="4178" y="15136"/>
                  </a:cubicBezTo>
                  <a:cubicBezTo>
                    <a:pt x="4178" y="14978"/>
                    <a:pt x="4178" y="14978"/>
                    <a:pt x="4178" y="14978"/>
                  </a:cubicBezTo>
                  <a:cubicBezTo>
                    <a:pt x="4257" y="14978"/>
                    <a:pt x="4336" y="14820"/>
                    <a:pt x="4415" y="14820"/>
                  </a:cubicBezTo>
                  <a:cubicBezTo>
                    <a:pt x="4493" y="14820"/>
                    <a:pt x="4572" y="14820"/>
                    <a:pt x="4651" y="14978"/>
                  </a:cubicBezTo>
                  <a:cubicBezTo>
                    <a:pt x="4651" y="14978"/>
                    <a:pt x="4730" y="14978"/>
                    <a:pt x="4730" y="15136"/>
                  </a:cubicBezTo>
                  <a:cubicBezTo>
                    <a:pt x="4730" y="15136"/>
                    <a:pt x="4730" y="15136"/>
                    <a:pt x="4730" y="15293"/>
                  </a:cubicBezTo>
                  <a:close/>
                  <a:moveTo>
                    <a:pt x="5124" y="17501"/>
                  </a:moveTo>
                  <a:cubicBezTo>
                    <a:pt x="5045" y="17816"/>
                    <a:pt x="4966" y="17816"/>
                    <a:pt x="4888" y="17816"/>
                  </a:cubicBezTo>
                  <a:cubicBezTo>
                    <a:pt x="4809" y="17816"/>
                    <a:pt x="4730" y="17816"/>
                    <a:pt x="4651" y="17658"/>
                  </a:cubicBezTo>
                  <a:cubicBezTo>
                    <a:pt x="4572" y="17658"/>
                    <a:pt x="4572" y="17501"/>
                    <a:pt x="4572" y="17501"/>
                  </a:cubicBezTo>
                  <a:cubicBezTo>
                    <a:pt x="4493" y="17501"/>
                    <a:pt x="4493" y="17343"/>
                    <a:pt x="4493" y="17343"/>
                  </a:cubicBezTo>
                  <a:cubicBezTo>
                    <a:pt x="4415" y="17185"/>
                    <a:pt x="4415" y="17343"/>
                    <a:pt x="4415" y="17343"/>
                  </a:cubicBezTo>
                  <a:cubicBezTo>
                    <a:pt x="4415" y="17185"/>
                    <a:pt x="4415" y="17185"/>
                    <a:pt x="4415" y="17185"/>
                  </a:cubicBezTo>
                  <a:cubicBezTo>
                    <a:pt x="4572" y="16555"/>
                    <a:pt x="4572" y="16555"/>
                    <a:pt x="4572" y="16555"/>
                  </a:cubicBezTo>
                  <a:cubicBezTo>
                    <a:pt x="4572" y="16712"/>
                    <a:pt x="4572" y="16712"/>
                    <a:pt x="4572" y="16712"/>
                  </a:cubicBezTo>
                  <a:cubicBezTo>
                    <a:pt x="4493" y="17028"/>
                    <a:pt x="4572" y="17343"/>
                    <a:pt x="4651" y="17501"/>
                  </a:cubicBezTo>
                  <a:cubicBezTo>
                    <a:pt x="4730" y="17658"/>
                    <a:pt x="4730" y="17658"/>
                    <a:pt x="4809" y="17658"/>
                  </a:cubicBezTo>
                  <a:cubicBezTo>
                    <a:pt x="4888" y="17658"/>
                    <a:pt x="4888" y="17501"/>
                    <a:pt x="4888" y="17501"/>
                  </a:cubicBezTo>
                  <a:cubicBezTo>
                    <a:pt x="4966" y="17343"/>
                    <a:pt x="4966" y="17185"/>
                    <a:pt x="4888" y="16870"/>
                  </a:cubicBezTo>
                  <a:cubicBezTo>
                    <a:pt x="4888" y="16555"/>
                    <a:pt x="4888" y="16555"/>
                    <a:pt x="4888" y="16555"/>
                  </a:cubicBezTo>
                  <a:cubicBezTo>
                    <a:pt x="4809" y="16397"/>
                    <a:pt x="4809" y="16082"/>
                    <a:pt x="4888" y="15924"/>
                  </a:cubicBezTo>
                  <a:cubicBezTo>
                    <a:pt x="4888" y="15766"/>
                    <a:pt x="4966" y="15766"/>
                    <a:pt x="5045" y="15609"/>
                  </a:cubicBezTo>
                  <a:cubicBezTo>
                    <a:pt x="5124" y="15609"/>
                    <a:pt x="5203" y="15609"/>
                    <a:pt x="5282" y="15766"/>
                  </a:cubicBezTo>
                  <a:cubicBezTo>
                    <a:pt x="5282" y="15924"/>
                    <a:pt x="5361" y="15924"/>
                    <a:pt x="5361" y="15924"/>
                  </a:cubicBezTo>
                  <a:cubicBezTo>
                    <a:pt x="5361" y="16082"/>
                    <a:pt x="5361" y="16082"/>
                    <a:pt x="5439" y="16082"/>
                  </a:cubicBezTo>
                  <a:cubicBezTo>
                    <a:pt x="5439" y="16082"/>
                    <a:pt x="5439" y="16082"/>
                    <a:pt x="5518" y="16082"/>
                  </a:cubicBezTo>
                  <a:cubicBezTo>
                    <a:pt x="5518" y="16239"/>
                    <a:pt x="5518" y="16239"/>
                    <a:pt x="5518" y="16239"/>
                  </a:cubicBezTo>
                  <a:cubicBezTo>
                    <a:pt x="5361" y="16870"/>
                    <a:pt x="5361" y="16870"/>
                    <a:pt x="5361" y="16870"/>
                  </a:cubicBezTo>
                  <a:cubicBezTo>
                    <a:pt x="5282" y="16712"/>
                    <a:pt x="5282" y="16712"/>
                    <a:pt x="5282" y="16712"/>
                  </a:cubicBezTo>
                  <a:cubicBezTo>
                    <a:pt x="5361" y="16397"/>
                    <a:pt x="5361" y="16082"/>
                    <a:pt x="5203" y="15924"/>
                  </a:cubicBezTo>
                  <a:cubicBezTo>
                    <a:pt x="5203" y="15924"/>
                    <a:pt x="5124" y="15924"/>
                    <a:pt x="5045" y="15924"/>
                  </a:cubicBezTo>
                  <a:cubicBezTo>
                    <a:pt x="5045" y="15924"/>
                    <a:pt x="5045" y="15924"/>
                    <a:pt x="4966" y="15924"/>
                  </a:cubicBezTo>
                  <a:cubicBezTo>
                    <a:pt x="4966" y="16082"/>
                    <a:pt x="4966" y="16082"/>
                    <a:pt x="4966" y="16239"/>
                  </a:cubicBezTo>
                  <a:cubicBezTo>
                    <a:pt x="4966" y="16239"/>
                    <a:pt x="4966" y="16397"/>
                    <a:pt x="5045" y="16555"/>
                  </a:cubicBezTo>
                  <a:cubicBezTo>
                    <a:pt x="5045" y="16870"/>
                    <a:pt x="5045" y="16870"/>
                    <a:pt x="5045" y="16870"/>
                  </a:cubicBezTo>
                  <a:cubicBezTo>
                    <a:pt x="5203" y="17185"/>
                    <a:pt x="5203" y="17501"/>
                    <a:pt x="5124" y="17501"/>
                  </a:cubicBezTo>
                  <a:close/>
                  <a:moveTo>
                    <a:pt x="5834" y="18447"/>
                  </a:moveTo>
                  <a:cubicBezTo>
                    <a:pt x="5755" y="18604"/>
                    <a:pt x="5676" y="18762"/>
                    <a:pt x="5597" y="18762"/>
                  </a:cubicBezTo>
                  <a:cubicBezTo>
                    <a:pt x="5518" y="18762"/>
                    <a:pt x="5439" y="18762"/>
                    <a:pt x="5361" y="18604"/>
                  </a:cubicBezTo>
                  <a:cubicBezTo>
                    <a:pt x="5361" y="18604"/>
                    <a:pt x="5282" y="18447"/>
                    <a:pt x="5282" y="18289"/>
                  </a:cubicBezTo>
                  <a:cubicBezTo>
                    <a:pt x="5203" y="18131"/>
                    <a:pt x="5282" y="17816"/>
                    <a:pt x="5361" y="17658"/>
                  </a:cubicBezTo>
                  <a:cubicBezTo>
                    <a:pt x="5361" y="17501"/>
                    <a:pt x="5439" y="17343"/>
                    <a:pt x="5518" y="17343"/>
                  </a:cubicBezTo>
                  <a:cubicBezTo>
                    <a:pt x="5676" y="17185"/>
                    <a:pt x="5755" y="17185"/>
                    <a:pt x="5834" y="17343"/>
                  </a:cubicBezTo>
                  <a:cubicBezTo>
                    <a:pt x="5912" y="17501"/>
                    <a:pt x="5912" y="17501"/>
                    <a:pt x="5991" y="17658"/>
                  </a:cubicBezTo>
                  <a:cubicBezTo>
                    <a:pt x="5991" y="17816"/>
                    <a:pt x="5991" y="17816"/>
                    <a:pt x="5991" y="17816"/>
                  </a:cubicBezTo>
                  <a:cubicBezTo>
                    <a:pt x="5991" y="17974"/>
                    <a:pt x="5912" y="17974"/>
                    <a:pt x="5912" y="17974"/>
                  </a:cubicBezTo>
                  <a:cubicBezTo>
                    <a:pt x="5912" y="17974"/>
                    <a:pt x="5912" y="17974"/>
                    <a:pt x="5834" y="17974"/>
                  </a:cubicBezTo>
                  <a:cubicBezTo>
                    <a:pt x="5834" y="17974"/>
                    <a:pt x="5834" y="17816"/>
                    <a:pt x="5834" y="17816"/>
                  </a:cubicBezTo>
                  <a:cubicBezTo>
                    <a:pt x="5834" y="17816"/>
                    <a:pt x="5834" y="17816"/>
                    <a:pt x="5834" y="17816"/>
                  </a:cubicBezTo>
                  <a:cubicBezTo>
                    <a:pt x="5834" y="17658"/>
                    <a:pt x="5834" y="17658"/>
                    <a:pt x="5834" y="17501"/>
                  </a:cubicBezTo>
                  <a:cubicBezTo>
                    <a:pt x="5834" y="17501"/>
                    <a:pt x="5834" y="17501"/>
                    <a:pt x="5755" y="17501"/>
                  </a:cubicBezTo>
                  <a:cubicBezTo>
                    <a:pt x="5676" y="17343"/>
                    <a:pt x="5676" y="17343"/>
                    <a:pt x="5518" y="17501"/>
                  </a:cubicBezTo>
                  <a:cubicBezTo>
                    <a:pt x="5518" y="17501"/>
                    <a:pt x="5439" y="17501"/>
                    <a:pt x="5439" y="17658"/>
                  </a:cubicBezTo>
                  <a:cubicBezTo>
                    <a:pt x="5361" y="17816"/>
                    <a:pt x="5361" y="17974"/>
                    <a:pt x="5361" y="18131"/>
                  </a:cubicBezTo>
                  <a:cubicBezTo>
                    <a:pt x="5361" y="18289"/>
                    <a:pt x="5361" y="18447"/>
                    <a:pt x="5439" y="18447"/>
                  </a:cubicBezTo>
                  <a:cubicBezTo>
                    <a:pt x="5597" y="18604"/>
                    <a:pt x="5676" y="18604"/>
                    <a:pt x="5834" y="18447"/>
                  </a:cubicBezTo>
                  <a:cubicBezTo>
                    <a:pt x="5834" y="18447"/>
                    <a:pt x="5834" y="18447"/>
                    <a:pt x="5834" y="18447"/>
                  </a:cubicBezTo>
                  <a:close/>
                  <a:moveTo>
                    <a:pt x="6543" y="17501"/>
                  </a:moveTo>
                  <a:cubicBezTo>
                    <a:pt x="6543" y="17501"/>
                    <a:pt x="6464" y="17501"/>
                    <a:pt x="6464" y="17501"/>
                  </a:cubicBezTo>
                  <a:cubicBezTo>
                    <a:pt x="6464" y="17501"/>
                    <a:pt x="6464" y="17501"/>
                    <a:pt x="6385" y="17501"/>
                  </a:cubicBezTo>
                  <a:cubicBezTo>
                    <a:pt x="6385" y="17501"/>
                    <a:pt x="6385" y="17501"/>
                    <a:pt x="6385" y="17501"/>
                  </a:cubicBezTo>
                  <a:cubicBezTo>
                    <a:pt x="6385" y="17343"/>
                    <a:pt x="6385" y="17343"/>
                    <a:pt x="6385" y="17343"/>
                  </a:cubicBezTo>
                  <a:cubicBezTo>
                    <a:pt x="6385" y="17185"/>
                    <a:pt x="6385" y="17185"/>
                    <a:pt x="6464" y="17185"/>
                  </a:cubicBezTo>
                  <a:cubicBezTo>
                    <a:pt x="6464" y="17185"/>
                    <a:pt x="6464" y="17185"/>
                    <a:pt x="6464" y="17185"/>
                  </a:cubicBezTo>
                  <a:cubicBezTo>
                    <a:pt x="6543" y="17185"/>
                    <a:pt x="6543" y="17343"/>
                    <a:pt x="6543" y="17343"/>
                  </a:cubicBezTo>
                  <a:cubicBezTo>
                    <a:pt x="6543" y="17501"/>
                    <a:pt x="6543" y="17501"/>
                    <a:pt x="6543" y="17501"/>
                  </a:cubicBezTo>
                  <a:close/>
                  <a:moveTo>
                    <a:pt x="6149" y="19393"/>
                  </a:moveTo>
                  <a:cubicBezTo>
                    <a:pt x="5834" y="19077"/>
                    <a:pt x="5834" y="19077"/>
                    <a:pt x="5834" y="19077"/>
                  </a:cubicBezTo>
                  <a:cubicBezTo>
                    <a:pt x="5834" y="19077"/>
                    <a:pt x="5834" y="19077"/>
                    <a:pt x="5834" y="19077"/>
                  </a:cubicBezTo>
                  <a:cubicBezTo>
                    <a:pt x="5912" y="19077"/>
                    <a:pt x="5991" y="19077"/>
                    <a:pt x="5991" y="18920"/>
                  </a:cubicBezTo>
                  <a:cubicBezTo>
                    <a:pt x="6149" y="18131"/>
                    <a:pt x="6149" y="18131"/>
                    <a:pt x="6149" y="18131"/>
                  </a:cubicBezTo>
                  <a:cubicBezTo>
                    <a:pt x="6228" y="18131"/>
                    <a:pt x="6228" y="17974"/>
                    <a:pt x="6149" y="17974"/>
                  </a:cubicBezTo>
                  <a:cubicBezTo>
                    <a:pt x="6149" y="17974"/>
                    <a:pt x="6149" y="17974"/>
                    <a:pt x="6149" y="17974"/>
                  </a:cubicBezTo>
                  <a:cubicBezTo>
                    <a:pt x="6149" y="17816"/>
                    <a:pt x="6149" y="17816"/>
                    <a:pt x="6149" y="17816"/>
                  </a:cubicBezTo>
                  <a:cubicBezTo>
                    <a:pt x="6385" y="17974"/>
                    <a:pt x="6385" y="17974"/>
                    <a:pt x="6385" y="17974"/>
                  </a:cubicBezTo>
                  <a:cubicBezTo>
                    <a:pt x="6149" y="19077"/>
                    <a:pt x="6149" y="19077"/>
                    <a:pt x="6149" y="19077"/>
                  </a:cubicBezTo>
                  <a:cubicBezTo>
                    <a:pt x="6070" y="19235"/>
                    <a:pt x="6149" y="19393"/>
                    <a:pt x="6149" y="19393"/>
                  </a:cubicBezTo>
                  <a:cubicBezTo>
                    <a:pt x="6149" y="19393"/>
                    <a:pt x="6149" y="19393"/>
                    <a:pt x="6149" y="19393"/>
                  </a:cubicBezTo>
                  <a:close/>
                  <a:moveTo>
                    <a:pt x="7016" y="19550"/>
                  </a:moveTo>
                  <a:cubicBezTo>
                    <a:pt x="6937" y="19708"/>
                    <a:pt x="6858" y="19708"/>
                    <a:pt x="6780" y="19866"/>
                  </a:cubicBezTo>
                  <a:cubicBezTo>
                    <a:pt x="6701" y="19866"/>
                    <a:pt x="6622" y="19866"/>
                    <a:pt x="6622" y="19866"/>
                  </a:cubicBezTo>
                  <a:cubicBezTo>
                    <a:pt x="6464" y="19708"/>
                    <a:pt x="6464" y="19708"/>
                    <a:pt x="6464" y="19550"/>
                  </a:cubicBezTo>
                  <a:cubicBezTo>
                    <a:pt x="6385" y="19393"/>
                    <a:pt x="6385" y="19077"/>
                    <a:pt x="6464" y="18920"/>
                  </a:cubicBezTo>
                  <a:cubicBezTo>
                    <a:pt x="6464" y="18762"/>
                    <a:pt x="6543" y="18604"/>
                    <a:pt x="6622" y="18447"/>
                  </a:cubicBezTo>
                  <a:cubicBezTo>
                    <a:pt x="6701" y="18447"/>
                    <a:pt x="6780" y="18447"/>
                    <a:pt x="6858" y="18447"/>
                  </a:cubicBezTo>
                  <a:cubicBezTo>
                    <a:pt x="6937" y="18604"/>
                    <a:pt x="7016" y="18762"/>
                    <a:pt x="7016" y="18762"/>
                  </a:cubicBezTo>
                  <a:cubicBezTo>
                    <a:pt x="7095" y="18920"/>
                    <a:pt x="7095" y="19077"/>
                    <a:pt x="7016" y="19235"/>
                  </a:cubicBezTo>
                  <a:cubicBezTo>
                    <a:pt x="6543" y="18762"/>
                    <a:pt x="6543" y="18762"/>
                    <a:pt x="6543" y="18762"/>
                  </a:cubicBezTo>
                  <a:cubicBezTo>
                    <a:pt x="6543" y="19077"/>
                    <a:pt x="6543" y="19235"/>
                    <a:pt x="6543" y="19393"/>
                  </a:cubicBezTo>
                  <a:cubicBezTo>
                    <a:pt x="6543" y="19550"/>
                    <a:pt x="6622" y="19550"/>
                    <a:pt x="6622" y="19708"/>
                  </a:cubicBezTo>
                  <a:cubicBezTo>
                    <a:pt x="6701" y="19708"/>
                    <a:pt x="6780" y="19708"/>
                    <a:pt x="6780" y="19708"/>
                  </a:cubicBezTo>
                  <a:cubicBezTo>
                    <a:pt x="6937" y="19708"/>
                    <a:pt x="6937" y="19550"/>
                    <a:pt x="7016" y="19550"/>
                  </a:cubicBezTo>
                  <a:cubicBezTo>
                    <a:pt x="7016" y="19550"/>
                    <a:pt x="7016" y="19550"/>
                    <a:pt x="7016" y="19550"/>
                  </a:cubicBezTo>
                  <a:close/>
                  <a:moveTo>
                    <a:pt x="6937" y="18920"/>
                  </a:moveTo>
                  <a:cubicBezTo>
                    <a:pt x="6937" y="18762"/>
                    <a:pt x="6937" y="18604"/>
                    <a:pt x="6858" y="18447"/>
                  </a:cubicBezTo>
                  <a:cubicBezTo>
                    <a:pt x="6780" y="18447"/>
                    <a:pt x="6622" y="18447"/>
                    <a:pt x="6622" y="18762"/>
                  </a:cubicBezTo>
                  <a:cubicBezTo>
                    <a:pt x="6937" y="18920"/>
                    <a:pt x="6937" y="18920"/>
                    <a:pt x="6937" y="18920"/>
                  </a:cubicBezTo>
                  <a:close/>
                  <a:moveTo>
                    <a:pt x="7726" y="20654"/>
                  </a:moveTo>
                  <a:cubicBezTo>
                    <a:pt x="7410" y="20339"/>
                    <a:pt x="7410" y="20339"/>
                    <a:pt x="7410" y="20339"/>
                  </a:cubicBezTo>
                  <a:cubicBezTo>
                    <a:pt x="7410" y="20339"/>
                    <a:pt x="7410" y="20339"/>
                    <a:pt x="7410" y="20339"/>
                  </a:cubicBezTo>
                  <a:cubicBezTo>
                    <a:pt x="7489" y="20339"/>
                    <a:pt x="7568" y="20339"/>
                    <a:pt x="7568" y="20181"/>
                  </a:cubicBezTo>
                  <a:cubicBezTo>
                    <a:pt x="7726" y="19393"/>
                    <a:pt x="7726" y="19393"/>
                    <a:pt x="7726" y="19393"/>
                  </a:cubicBezTo>
                  <a:cubicBezTo>
                    <a:pt x="7726" y="19393"/>
                    <a:pt x="7726" y="19393"/>
                    <a:pt x="7726" y="19235"/>
                  </a:cubicBezTo>
                  <a:cubicBezTo>
                    <a:pt x="7726" y="19235"/>
                    <a:pt x="7647" y="19235"/>
                    <a:pt x="7647" y="19077"/>
                  </a:cubicBezTo>
                  <a:cubicBezTo>
                    <a:pt x="7568" y="19077"/>
                    <a:pt x="7489" y="19077"/>
                    <a:pt x="7410" y="19235"/>
                  </a:cubicBezTo>
                  <a:cubicBezTo>
                    <a:pt x="7331" y="20023"/>
                    <a:pt x="7331" y="20023"/>
                    <a:pt x="7331" y="20023"/>
                  </a:cubicBezTo>
                  <a:cubicBezTo>
                    <a:pt x="7253" y="20181"/>
                    <a:pt x="7331" y="20339"/>
                    <a:pt x="7410" y="20339"/>
                  </a:cubicBezTo>
                  <a:cubicBezTo>
                    <a:pt x="7410" y="20339"/>
                    <a:pt x="7410" y="20339"/>
                    <a:pt x="7410" y="20339"/>
                  </a:cubicBezTo>
                  <a:cubicBezTo>
                    <a:pt x="7095" y="20181"/>
                    <a:pt x="7095" y="20181"/>
                    <a:pt x="7095" y="20181"/>
                  </a:cubicBezTo>
                  <a:cubicBezTo>
                    <a:pt x="7095" y="20023"/>
                    <a:pt x="7095" y="20023"/>
                    <a:pt x="7095" y="20023"/>
                  </a:cubicBezTo>
                  <a:cubicBezTo>
                    <a:pt x="7095" y="20181"/>
                    <a:pt x="7174" y="20023"/>
                    <a:pt x="7174" y="20023"/>
                  </a:cubicBezTo>
                  <a:cubicBezTo>
                    <a:pt x="7331" y="19077"/>
                    <a:pt x="7331" y="19077"/>
                    <a:pt x="7331" y="19077"/>
                  </a:cubicBezTo>
                  <a:cubicBezTo>
                    <a:pt x="7331" y="19077"/>
                    <a:pt x="7331" y="19077"/>
                    <a:pt x="7331" y="19077"/>
                  </a:cubicBezTo>
                  <a:cubicBezTo>
                    <a:pt x="7331" y="19077"/>
                    <a:pt x="7331" y="18920"/>
                    <a:pt x="7253" y="18920"/>
                  </a:cubicBezTo>
                  <a:cubicBezTo>
                    <a:pt x="7253" y="18920"/>
                    <a:pt x="7253" y="18920"/>
                    <a:pt x="7253" y="18920"/>
                  </a:cubicBezTo>
                  <a:cubicBezTo>
                    <a:pt x="7568" y="18920"/>
                    <a:pt x="7568" y="18920"/>
                    <a:pt x="7568" y="18920"/>
                  </a:cubicBezTo>
                  <a:cubicBezTo>
                    <a:pt x="7489" y="19077"/>
                    <a:pt x="7489" y="19077"/>
                    <a:pt x="7489" y="19077"/>
                  </a:cubicBezTo>
                  <a:cubicBezTo>
                    <a:pt x="7568" y="19077"/>
                    <a:pt x="7726" y="19077"/>
                    <a:pt x="7804" y="19077"/>
                  </a:cubicBezTo>
                  <a:cubicBezTo>
                    <a:pt x="7883" y="19077"/>
                    <a:pt x="7962" y="19393"/>
                    <a:pt x="7883" y="19708"/>
                  </a:cubicBezTo>
                  <a:cubicBezTo>
                    <a:pt x="7726" y="20339"/>
                    <a:pt x="7726" y="20339"/>
                    <a:pt x="7726" y="20339"/>
                  </a:cubicBezTo>
                  <a:cubicBezTo>
                    <a:pt x="7726" y="20496"/>
                    <a:pt x="7726" y="20654"/>
                    <a:pt x="7726" y="20654"/>
                  </a:cubicBezTo>
                  <a:cubicBezTo>
                    <a:pt x="7726" y="20654"/>
                    <a:pt x="7726" y="20654"/>
                    <a:pt x="7726" y="20654"/>
                  </a:cubicBezTo>
                  <a:close/>
                  <a:moveTo>
                    <a:pt x="8593" y="20496"/>
                  </a:moveTo>
                  <a:cubicBezTo>
                    <a:pt x="8514" y="20654"/>
                    <a:pt x="8435" y="20812"/>
                    <a:pt x="8435" y="20812"/>
                  </a:cubicBezTo>
                  <a:cubicBezTo>
                    <a:pt x="8356" y="20969"/>
                    <a:pt x="8277" y="20969"/>
                    <a:pt x="8199" y="20969"/>
                  </a:cubicBezTo>
                  <a:cubicBezTo>
                    <a:pt x="8120" y="20812"/>
                    <a:pt x="8041" y="20812"/>
                    <a:pt x="8041" y="20654"/>
                  </a:cubicBezTo>
                  <a:cubicBezTo>
                    <a:pt x="7962" y="20339"/>
                    <a:pt x="7962" y="20181"/>
                    <a:pt x="7962" y="20023"/>
                  </a:cubicBezTo>
                  <a:cubicBezTo>
                    <a:pt x="8041" y="19866"/>
                    <a:pt x="8041" y="19708"/>
                    <a:pt x="8120" y="19550"/>
                  </a:cubicBezTo>
                  <a:cubicBezTo>
                    <a:pt x="8199" y="19393"/>
                    <a:pt x="8356" y="19393"/>
                    <a:pt x="8435" y="19393"/>
                  </a:cubicBezTo>
                  <a:cubicBezTo>
                    <a:pt x="8514" y="19393"/>
                    <a:pt x="8514" y="19393"/>
                    <a:pt x="8593" y="19550"/>
                  </a:cubicBezTo>
                  <a:cubicBezTo>
                    <a:pt x="8593" y="19708"/>
                    <a:pt x="8672" y="19708"/>
                    <a:pt x="8593" y="19866"/>
                  </a:cubicBezTo>
                  <a:cubicBezTo>
                    <a:pt x="8593" y="19866"/>
                    <a:pt x="8593" y="19866"/>
                    <a:pt x="8593" y="19866"/>
                  </a:cubicBezTo>
                  <a:cubicBezTo>
                    <a:pt x="8514" y="19866"/>
                    <a:pt x="8514" y="19866"/>
                    <a:pt x="8514" y="19866"/>
                  </a:cubicBezTo>
                  <a:cubicBezTo>
                    <a:pt x="8514" y="19866"/>
                    <a:pt x="8514" y="19866"/>
                    <a:pt x="8514" y="19866"/>
                  </a:cubicBezTo>
                  <a:cubicBezTo>
                    <a:pt x="8514" y="19708"/>
                    <a:pt x="8514" y="19708"/>
                    <a:pt x="8514" y="19708"/>
                  </a:cubicBezTo>
                  <a:cubicBezTo>
                    <a:pt x="8514" y="19708"/>
                    <a:pt x="8514" y="19550"/>
                    <a:pt x="8514" y="19550"/>
                  </a:cubicBezTo>
                  <a:cubicBezTo>
                    <a:pt x="8435" y="19393"/>
                    <a:pt x="8435" y="19393"/>
                    <a:pt x="8435" y="19393"/>
                  </a:cubicBezTo>
                  <a:cubicBezTo>
                    <a:pt x="8356" y="19393"/>
                    <a:pt x="8277" y="19393"/>
                    <a:pt x="8199" y="19550"/>
                  </a:cubicBezTo>
                  <a:cubicBezTo>
                    <a:pt x="8199" y="19550"/>
                    <a:pt x="8199" y="19708"/>
                    <a:pt x="8120" y="19866"/>
                  </a:cubicBezTo>
                  <a:cubicBezTo>
                    <a:pt x="8120" y="20023"/>
                    <a:pt x="8120" y="20181"/>
                    <a:pt x="8199" y="20339"/>
                  </a:cubicBezTo>
                  <a:cubicBezTo>
                    <a:pt x="8199" y="20339"/>
                    <a:pt x="8277" y="20496"/>
                    <a:pt x="8356" y="20496"/>
                  </a:cubicBezTo>
                  <a:cubicBezTo>
                    <a:pt x="8356" y="20654"/>
                    <a:pt x="8435" y="20654"/>
                    <a:pt x="8593" y="20496"/>
                  </a:cubicBezTo>
                  <a:cubicBezTo>
                    <a:pt x="8593" y="20496"/>
                    <a:pt x="8593" y="20496"/>
                    <a:pt x="8593" y="20496"/>
                  </a:cubicBezTo>
                  <a:close/>
                  <a:moveTo>
                    <a:pt x="9381" y="20812"/>
                  </a:moveTo>
                  <a:cubicBezTo>
                    <a:pt x="9302" y="20969"/>
                    <a:pt x="9302" y="20969"/>
                    <a:pt x="9223" y="21127"/>
                  </a:cubicBezTo>
                  <a:cubicBezTo>
                    <a:pt x="9145" y="21127"/>
                    <a:pt x="9066" y="21285"/>
                    <a:pt x="8987" y="21127"/>
                  </a:cubicBezTo>
                  <a:cubicBezTo>
                    <a:pt x="8908" y="21127"/>
                    <a:pt x="8829" y="20969"/>
                    <a:pt x="8829" y="20969"/>
                  </a:cubicBezTo>
                  <a:cubicBezTo>
                    <a:pt x="8750" y="20654"/>
                    <a:pt x="8750" y="20496"/>
                    <a:pt x="8750" y="20339"/>
                  </a:cubicBezTo>
                  <a:cubicBezTo>
                    <a:pt x="8829" y="20181"/>
                    <a:pt x="8829" y="20023"/>
                    <a:pt x="8908" y="19866"/>
                  </a:cubicBezTo>
                  <a:cubicBezTo>
                    <a:pt x="8987" y="19708"/>
                    <a:pt x="9066" y="19708"/>
                    <a:pt x="9145" y="19708"/>
                  </a:cubicBezTo>
                  <a:cubicBezTo>
                    <a:pt x="9302" y="19708"/>
                    <a:pt x="9302" y="19866"/>
                    <a:pt x="9381" y="20023"/>
                  </a:cubicBezTo>
                  <a:cubicBezTo>
                    <a:pt x="9381" y="20023"/>
                    <a:pt x="9460" y="20181"/>
                    <a:pt x="9381" y="20339"/>
                  </a:cubicBezTo>
                  <a:cubicBezTo>
                    <a:pt x="8908" y="20181"/>
                    <a:pt x="8908" y="20181"/>
                    <a:pt x="8908" y="20181"/>
                  </a:cubicBezTo>
                  <a:cubicBezTo>
                    <a:pt x="8829" y="20339"/>
                    <a:pt x="8908" y="20654"/>
                    <a:pt x="8908" y="20654"/>
                  </a:cubicBezTo>
                  <a:cubicBezTo>
                    <a:pt x="8987" y="20812"/>
                    <a:pt x="8987" y="20969"/>
                    <a:pt x="9066" y="20969"/>
                  </a:cubicBezTo>
                  <a:cubicBezTo>
                    <a:pt x="9145" y="20969"/>
                    <a:pt x="9145" y="20969"/>
                    <a:pt x="9223" y="20969"/>
                  </a:cubicBezTo>
                  <a:cubicBezTo>
                    <a:pt x="9302" y="20969"/>
                    <a:pt x="9302" y="20812"/>
                    <a:pt x="9381" y="20812"/>
                  </a:cubicBezTo>
                  <a:cubicBezTo>
                    <a:pt x="9381" y="20812"/>
                    <a:pt x="9381" y="20812"/>
                    <a:pt x="9381" y="20812"/>
                  </a:cubicBezTo>
                  <a:close/>
                  <a:moveTo>
                    <a:pt x="9223" y="20339"/>
                  </a:moveTo>
                  <a:cubicBezTo>
                    <a:pt x="9223" y="20023"/>
                    <a:pt x="9145" y="19866"/>
                    <a:pt x="9066" y="19866"/>
                  </a:cubicBezTo>
                  <a:cubicBezTo>
                    <a:pt x="8987" y="19708"/>
                    <a:pt x="8908" y="19866"/>
                    <a:pt x="8829" y="20181"/>
                  </a:cubicBezTo>
                  <a:cubicBezTo>
                    <a:pt x="9223" y="20339"/>
                    <a:pt x="9223" y="20339"/>
                    <a:pt x="9223" y="20339"/>
                  </a:cubicBezTo>
                  <a:close/>
                  <a:moveTo>
                    <a:pt x="10485" y="21285"/>
                  </a:moveTo>
                  <a:cubicBezTo>
                    <a:pt x="10406" y="21442"/>
                    <a:pt x="10406" y="21442"/>
                    <a:pt x="10406" y="21442"/>
                  </a:cubicBezTo>
                  <a:cubicBezTo>
                    <a:pt x="10406" y="21600"/>
                    <a:pt x="10327" y="21600"/>
                    <a:pt x="10327" y="21600"/>
                  </a:cubicBezTo>
                  <a:cubicBezTo>
                    <a:pt x="10248" y="21600"/>
                    <a:pt x="10248" y="21442"/>
                    <a:pt x="10248" y="21285"/>
                  </a:cubicBezTo>
                  <a:cubicBezTo>
                    <a:pt x="10248" y="21285"/>
                    <a:pt x="10169" y="21442"/>
                    <a:pt x="10091" y="21442"/>
                  </a:cubicBezTo>
                  <a:cubicBezTo>
                    <a:pt x="10091" y="21442"/>
                    <a:pt x="10012" y="21442"/>
                    <a:pt x="10012" y="21442"/>
                  </a:cubicBezTo>
                  <a:cubicBezTo>
                    <a:pt x="9933" y="21442"/>
                    <a:pt x="9933" y="21442"/>
                    <a:pt x="9854" y="21285"/>
                  </a:cubicBezTo>
                  <a:cubicBezTo>
                    <a:pt x="9854" y="21285"/>
                    <a:pt x="9854" y="21285"/>
                    <a:pt x="9854" y="21127"/>
                  </a:cubicBezTo>
                  <a:cubicBezTo>
                    <a:pt x="9854" y="20969"/>
                    <a:pt x="9933" y="20812"/>
                    <a:pt x="10012" y="20654"/>
                  </a:cubicBezTo>
                  <a:cubicBezTo>
                    <a:pt x="10091" y="20654"/>
                    <a:pt x="10169" y="20496"/>
                    <a:pt x="10248" y="20496"/>
                  </a:cubicBezTo>
                  <a:cubicBezTo>
                    <a:pt x="10248" y="20339"/>
                    <a:pt x="10248" y="20339"/>
                    <a:pt x="10248" y="20339"/>
                  </a:cubicBezTo>
                  <a:cubicBezTo>
                    <a:pt x="10248" y="20181"/>
                    <a:pt x="10248" y="20023"/>
                    <a:pt x="10169" y="20023"/>
                  </a:cubicBezTo>
                  <a:cubicBezTo>
                    <a:pt x="10091" y="20023"/>
                    <a:pt x="10091" y="20023"/>
                    <a:pt x="10091" y="20181"/>
                  </a:cubicBezTo>
                  <a:cubicBezTo>
                    <a:pt x="10091" y="20181"/>
                    <a:pt x="10091" y="20181"/>
                    <a:pt x="10091" y="20181"/>
                  </a:cubicBezTo>
                  <a:cubicBezTo>
                    <a:pt x="10091" y="20339"/>
                    <a:pt x="10091" y="20339"/>
                    <a:pt x="10091" y="20339"/>
                  </a:cubicBezTo>
                  <a:cubicBezTo>
                    <a:pt x="10091" y="20339"/>
                    <a:pt x="10091" y="20339"/>
                    <a:pt x="10012" y="20339"/>
                  </a:cubicBezTo>
                  <a:cubicBezTo>
                    <a:pt x="10012" y="20496"/>
                    <a:pt x="10012" y="20496"/>
                    <a:pt x="9933" y="20496"/>
                  </a:cubicBezTo>
                  <a:cubicBezTo>
                    <a:pt x="9933" y="20496"/>
                    <a:pt x="9933" y="20496"/>
                    <a:pt x="9933" y="20339"/>
                  </a:cubicBezTo>
                  <a:cubicBezTo>
                    <a:pt x="9854" y="20339"/>
                    <a:pt x="9854" y="20339"/>
                    <a:pt x="9933" y="20339"/>
                  </a:cubicBezTo>
                  <a:cubicBezTo>
                    <a:pt x="9933" y="20181"/>
                    <a:pt x="9933" y="20181"/>
                    <a:pt x="10012" y="20023"/>
                  </a:cubicBezTo>
                  <a:cubicBezTo>
                    <a:pt x="10091" y="20023"/>
                    <a:pt x="10091" y="20023"/>
                    <a:pt x="10169" y="20023"/>
                  </a:cubicBezTo>
                  <a:cubicBezTo>
                    <a:pt x="10248" y="20023"/>
                    <a:pt x="10327" y="20023"/>
                    <a:pt x="10406" y="20181"/>
                  </a:cubicBezTo>
                  <a:cubicBezTo>
                    <a:pt x="10406" y="20181"/>
                    <a:pt x="10406" y="20339"/>
                    <a:pt x="10406" y="20496"/>
                  </a:cubicBezTo>
                  <a:cubicBezTo>
                    <a:pt x="10406" y="21285"/>
                    <a:pt x="10406" y="21285"/>
                    <a:pt x="10406" y="21285"/>
                  </a:cubicBezTo>
                  <a:cubicBezTo>
                    <a:pt x="10406" y="21285"/>
                    <a:pt x="10406" y="21285"/>
                    <a:pt x="10406" y="21285"/>
                  </a:cubicBezTo>
                  <a:cubicBezTo>
                    <a:pt x="10406" y="21285"/>
                    <a:pt x="10406" y="21285"/>
                    <a:pt x="10485" y="21285"/>
                  </a:cubicBezTo>
                  <a:cubicBezTo>
                    <a:pt x="10485" y="21285"/>
                    <a:pt x="10485" y="21285"/>
                    <a:pt x="10485" y="21285"/>
                  </a:cubicBezTo>
                  <a:close/>
                  <a:moveTo>
                    <a:pt x="10248" y="21127"/>
                  </a:moveTo>
                  <a:cubicBezTo>
                    <a:pt x="10248" y="20654"/>
                    <a:pt x="10248" y="20654"/>
                    <a:pt x="10248" y="20654"/>
                  </a:cubicBezTo>
                  <a:cubicBezTo>
                    <a:pt x="10169" y="20654"/>
                    <a:pt x="10091" y="20654"/>
                    <a:pt x="10091" y="20654"/>
                  </a:cubicBezTo>
                  <a:cubicBezTo>
                    <a:pt x="10012" y="20812"/>
                    <a:pt x="9933" y="20812"/>
                    <a:pt x="9933" y="20969"/>
                  </a:cubicBezTo>
                  <a:cubicBezTo>
                    <a:pt x="9933" y="21127"/>
                    <a:pt x="10012" y="21285"/>
                    <a:pt x="10091" y="21285"/>
                  </a:cubicBezTo>
                  <a:cubicBezTo>
                    <a:pt x="10091" y="21285"/>
                    <a:pt x="10169" y="21285"/>
                    <a:pt x="10248" y="21127"/>
                  </a:cubicBezTo>
                  <a:close/>
                  <a:moveTo>
                    <a:pt x="11352" y="21442"/>
                  </a:moveTo>
                  <a:cubicBezTo>
                    <a:pt x="11036" y="21442"/>
                    <a:pt x="11036" y="21442"/>
                    <a:pt x="11036" y="21442"/>
                  </a:cubicBezTo>
                  <a:cubicBezTo>
                    <a:pt x="11036" y="21442"/>
                    <a:pt x="11036" y="21442"/>
                    <a:pt x="11036" y="21442"/>
                  </a:cubicBezTo>
                  <a:cubicBezTo>
                    <a:pt x="11036" y="21442"/>
                    <a:pt x="11115" y="21285"/>
                    <a:pt x="11115" y="21285"/>
                  </a:cubicBezTo>
                  <a:cubicBezTo>
                    <a:pt x="11115" y="20339"/>
                    <a:pt x="11115" y="20339"/>
                    <a:pt x="11115" y="20339"/>
                  </a:cubicBezTo>
                  <a:cubicBezTo>
                    <a:pt x="11115" y="20339"/>
                    <a:pt x="11115" y="20339"/>
                    <a:pt x="11036" y="20181"/>
                  </a:cubicBezTo>
                  <a:cubicBezTo>
                    <a:pt x="11036" y="20181"/>
                    <a:pt x="11036" y="20181"/>
                    <a:pt x="10958" y="20181"/>
                  </a:cubicBezTo>
                  <a:cubicBezTo>
                    <a:pt x="10879" y="20181"/>
                    <a:pt x="10879" y="20181"/>
                    <a:pt x="10800" y="20339"/>
                  </a:cubicBezTo>
                  <a:cubicBezTo>
                    <a:pt x="10800" y="21285"/>
                    <a:pt x="10800" y="21285"/>
                    <a:pt x="10800" y="21285"/>
                  </a:cubicBezTo>
                  <a:cubicBezTo>
                    <a:pt x="10800" y="21285"/>
                    <a:pt x="10800" y="21442"/>
                    <a:pt x="10879" y="21442"/>
                  </a:cubicBezTo>
                  <a:cubicBezTo>
                    <a:pt x="10879" y="21442"/>
                    <a:pt x="10879" y="21442"/>
                    <a:pt x="10879" y="21442"/>
                  </a:cubicBezTo>
                  <a:cubicBezTo>
                    <a:pt x="10564" y="21442"/>
                    <a:pt x="10564" y="21442"/>
                    <a:pt x="10564" y="21442"/>
                  </a:cubicBezTo>
                  <a:cubicBezTo>
                    <a:pt x="10564" y="21442"/>
                    <a:pt x="10564" y="21442"/>
                    <a:pt x="10564" y="21442"/>
                  </a:cubicBezTo>
                  <a:cubicBezTo>
                    <a:pt x="10564" y="21442"/>
                    <a:pt x="10642" y="21285"/>
                    <a:pt x="10642" y="21285"/>
                  </a:cubicBezTo>
                  <a:cubicBezTo>
                    <a:pt x="10642" y="20339"/>
                    <a:pt x="10642" y="20339"/>
                    <a:pt x="10642" y="20339"/>
                  </a:cubicBezTo>
                  <a:cubicBezTo>
                    <a:pt x="10642" y="20339"/>
                    <a:pt x="10642" y="20181"/>
                    <a:pt x="10564" y="20181"/>
                  </a:cubicBezTo>
                  <a:cubicBezTo>
                    <a:pt x="10564" y="20181"/>
                    <a:pt x="10564" y="20181"/>
                    <a:pt x="10485" y="20181"/>
                  </a:cubicBezTo>
                  <a:cubicBezTo>
                    <a:pt x="10485" y="20181"/>
                    <a:pt x="10485" y="20181"/>
                    <a:pt x="10485" y="20181"/>
                  </a:cubicBezTo>
                  <a:cubicBezTo>
                    <a:pt x="10721" y="20023"/>
                    <a:pt x="10721" y="20023"/>
                    <a:pt x="10721" y="20023"/>
                  </a:cubicBezTo>
                  <a:cubicBezTo>
                    <a:pt x="10721" y="20181"/>
                    <a:pt x="10721" y="20181"/>
                    <a:pt x="10721" y="20181"/>
                  </a:cubicBezTo>
                  <a:cubicBezTo>
                    <a:pt x="10800" y="20023"/>
                    <a:pt x="10879" y="20023"/>
                    <a:pt x="11036" y="20023"/>
                  </a:cubicBezTo>
                  <a:cubicBezTo>
                    <a:pt x="11115" y="20023"/>
                    <a:pt x="11194" y="20023"/>
                    <a:pt x="11194" y="20496"/>
                  </a:cubicBezTo>
                  <a:cubicBezTo>
                    <a:pt x="11194" y="21285"/>
                    <a:pt x="11194" y="21285"/>
                    <a:pt x="11194" y="21285"/>
                  </a:cubicBezTo>
                  <a:cubicBezTo>
                    <a:pt x="11273" y="21285"/>
                    <a:pt x="11273" y="21442"/>
                    <a:pt x="11352" y="21442"/>
                  </a:cubicBezTo>
                  <a:cubicBezTo>
                    <a:pt x="11352" y="21442"/>
                    <a:pt x="11352" y="21442"/>
                    <a:pt x="11352" y="21442"/>
                  </a:cubicBezTo>
                  <a:close/>
                  <a:moveTo>
                    <a:pt x="12219" y="21127"/>
                  </a:moveTo>
                  <a:cubicBezTo>
                    <a:pt x="12140" y="21285"/>
                    <a:pt x="12061" y="21285"/>
                    <a:pt x="11982" y="21442"/>
                  </a:cubicBezTo>
                  <a:cubicBezTo>
                    <a:pt x="11982" y="21127"/>
                    <a:pt x="11982" y="21127"/>
                    <a:pt x="11982" y="21127"/>
                  </a:cubicBezTo>
                  <a:cubicBezTo>
                    <a:pt x="11904" y="21285"/>
                    <a:pt x="11825" y="21442"/>
                    <a:pt x="11746" y="21442"/>
                  </a:cubicBezTo>
                  <a:cubicBezTo>
                    <a:pt x="11667" y="21442"/>
                    <a:pt x="11667" y="21442"/>
                    <a:pt x="11588" y="21285"/>
                  </a:cubicBezTo>
                  <a:cubicBezTo>
                    <a:pt x="11509" y="21127"/>
                    <a:pt x="11431" y="20969"/>
                    <a:pt x="11431" y="20654"/>
                  </a:cubicBezTo>
                  <a:cubicBezTo>
                    <a:pt x="11431" y="20496"/>
                    <a:pt x="11509" y="20339"/>
                    <a:pt x="11509" y="20181"/>
                  </a:cubicBezTo>
                  <a:cubicBezTo>
                    <a:pt x="11509" y="20023"/>
                    <a:pt x="11667" y="19866"/>
                    <a:pt x="11746" y="19866"/>
                  </a:cubicBezTo>
                  <a:cubicBezTo>
                    <a:pt x="11825" y="19866"/>
                    <a:pt x="11825" y="19866"/>
                    <a:pt x="11904" y="20023"/>
                  </a:cubicBezTo>
                  <a:cubicBezTo>
                    <a:pt x="11825" y="19550"/>
                    <a:pt x="11825" y="19550"/>
                    <a:pt x="11825" y="19550"/>
                  </a:cubicBezTo>
                  <a:cubicBezTo>
                    <a:pt x="11825" y="19393"/>
                    <a:pt x="11825" y="19393"/>
                    <a:pt x="11825" y="19393"/>
                  </a:cubicBezTo>
                  <a:cubicBezTo>
                    <a:pt x="11825" y="19393"/>
                    <a:pt x="11825" y="19393"/>
                    <a:pt x="11746" y="19393"/>
                  </a:cubicBezTo>
                  <a:cubicBezTo>
                    <a:pt x="11746" y="19393"/>
                    <a:pt x="11746" y="19393"/>
                    <a:pt x="11746" y="19393"/>
                  </a:cubicBezTo>
                  <a:cubicBezTo>
                    <a:pt x="11825" y="19393"/>
                    <a:pt x="11825" y="19235"/>
                    <a:pt x="11982" y="19077"/>
                  </a:cubicBezTo>
                  <a:cubicBezTo>
                    <a:pt x="12061" y="20969"/>
                    <a:pt x="12061" y="20969"/>
                    <a:pt x="12061" y="20969"/>
                  </a:cubicBezTo>
                  <a:cubicBezTo>
                    <a:pt x="12061" y="21127"/>
                    <a:pt x="12061" y="21127"/>
                    <a:pt x="12061" y="21127"/>
                  </a:cubicBezTo>
                  <a:cubicBezTo>
                    <a:pt x="12140" y="21127"/>
                    <a:pt x="12219" y="21127"/>
                    <a:pt x="12219" y="21127"/>
                  </a:cubicBezTo>
                  <a:cubicBezTo>
                    <a:pt x="12219" y="21127"/>
                    <a:pt x="12219" y="21127"/>
                    <a:pt x="12219" y="21127"/>
                  </a:cubicBezTo>
                  <a:close/>
                  <a:moveTo>
                    <a:pt x="11982" y="20969"/>
                  </a:moveTo>
                  <a:cubicBezTo>
                    <a:pt x="11982" y="20339"/>
                    <a:pt x="11982" y="20339"/>
                    <a:pt x="11982" y="20339"/>
                  </a:cubicBezTo>
                  <a:cubicBezTo>
                    <a:pt x="11982" y="20181"/>
                    <a:pt x="11904" y="20181"/>
                    <a:pt x="11904" y="20023"/>
                  </a:cubicBezTo>
                  <a:cubicBezTo>
                    <a:pt x="11825" y="20023"/>
                    <a:pt x="11825" y="20023"/>
                    <a:pt x="11746" y="20023"/>
                  </a:cubicBezTo>
                  <a:cubicBezTo>
                    <a:pt x="11667" y="20023"/>
                    <a:pt x="11667" y="20023"/>
                    <a:pt x="11588" y="20181"/>
                  </a:cubicBezTo>
                  <a:cubicBezTo>
                    <a:pt x="11588" y="20339"/>
                    <a:pt x="11588" y="20496"/>
                    <a:pt x="11588" y="20654"/>
                  </a:cubicBezTo>
                  <a:cubicBezTo>
                    <a:pt x="11588" y="20812"/>
                    <a:pt x="11588" y="20969"/>
                    <a:pt x="11667" y="21127"/>
                  </a:cubicBezTo>
                  <a:cubicBezTo>
                    <a:pt x="11667" y="21285"/>
                    <a:pt x="11746" y="21285"/>
                    <a:pt x="11825" y="21285"/>
                  </a:cubicBezTo>
                  <a:cubicBezTo>
                    <a:pt x="11825" y="21285"/>
                    <a:pt x="11825" y="21285"/>
                    <a:pt x="11904" y="21285"/>
                  </a:cubicBezTo>
                  <a:cubicBezTo>
                    <a:pt x="11982" y="21127"/>
                    <a:pt x="11982" y="21127"/>
                    <a:pt x="11982" y="20969"/>
                  </a:cubicBezTo>
                  <a:close/>
                  <a:moveTo>
                    <a:pt x="13401" y="19235"/>
                  </a:moveTo>
                  <a:cubicBezTo>
                    <a:pt x="13401" y="19235"/>
                    <a:pt x="13401" y="19235"/>
                    <a:pt x="13401" y="19235"/>
                  </a:cubicBezTo>
                  <a:cubicBezTo>
                    <a:pt x="13323" y="19077"/>
                    <a:pt x="13323" y="18920"/>
                    <a:pt x="13323" y="18920"/>
                  </a:cubicBezTo>
                  <a:cubicBezTo>
                    <a:pt x="13244" y="18920"/>
                    <a:pt x="13244" y="18920"/>
                    <a:pt x="13165" y="18920"/>
                  </a:cubicBezTo>
                  <a:cubicBezTo>
                    <a:pt x="13007" y="18920"/>
                    <a:pt x="13007" y="18920"/>
                    <a:pt x="13007" y="18920"/>
                  </a:cubicBezTo>
                  <a:cubicBezTo>
                    <a:pt x="13165" y="20654"/>
                    <a:pt x="13165" y="20654"/>
                    <a:pt x="13165" y="20654"/>
                  </a:cubicBezTo>
                  <a:cubicBezTo>
                    <a:pt x="13244" y="20812"/>
                    <a:pt x="13244" y="20812"/>
                    <a:pt x="13401" y="20812"/>
                  </a:cubicBezTo>
                  <a:cubicBezTo>
                    <a:pt x="13401" y="20812"/>
                    <a:pt x="13401" y="20812"/>
                    <a:pt x="13401" y="20812"/>
                  </a:cubicBezTo>
                  <a:cubicBezTo>
                    <a:pt x="12928" y="20969"/>
                    <a:pt x="12928" y="20969"/>
                    <a:pt x="12928" y="20969"/>
                  </a:cubicBezTo>
                  <a:cubicBezTo>
                    <a:pt x="12928" y="20969"/>
                    <a:pt x="12928" y="20969"/>
                    <a:pt x="12928" y="20969"/>
                  </a:cubicBezTo>
                  <a:cubicBezTo>
                    <a:pt x="13007" y="20969"/>
                    <a:pt x="13086" y="20812"/>
                    <a:pt x="13007" y="20654"/>
                  </a:cubicBezTo>
                  <a:cubicBezTo>
                    <a:pt x="12850" y="19077"/>
                    <a:pt x="12850" y="19077"/>
                    <a:pt x="12850" y="19077"/>
                  </a:cubicBezTo>
                  <a:cubicBezTo>
                    <a:pt x="12692" y="19077"/>
                    <a:pt x="12692" y="19077"/>
                    <a:pt x="12692" y="19077"/>
                  </a:cubicBezTo>
                  <a:cubicBezTo>
                    <a:pt x="12613" y="19077"/>
                    <a:pt x="12613" y="19235"/>
                    <a:pt x="12534" y="19235"/>
                  </a:cubicBezTo>
                  <a:cubicBezTo>
                    <a:pt x="12534" y="19393"/>
                    <a:pt x="12534" y="19393"/>
                    <a:pt x="12534" y="19550"/>
                  </a:cubicBezTo>
                  <a:cubicBezTo>
                    <a:pt x="12534" y="19550"/>
                    <a:pt x="12534" y="19550"/>
                    <a:pt x="12534" y="19550"/>
                  </a:cubicBezTo>
                  <a:cubicBezTo>
                    <a:pt x="12455" y="19077"/>
                    <a:pt x="12455" y="19077"/>
                    <a:pt x="12455" y="19077"/>
                  </a:cubicBezTo>
                  <a:cubicBezTo>
                    <a:pt x="13323" y="18604"/>
                    <a:pt x="13323" y="18604"/>
                    <a:pt x="13323" y="18604"/>
                  </a:cubicBezTo>
                  <a:cubicBezTo>
                    <a:pt x="13401" y="19235"/>
                    <a:pt x="13401" y="19235"/>
                    <a:pt x="13401" y="19235"/>
                  </a:cubicBezTo>
                  <a:close/>
                  <a:moveTo>
                    <a:pt x="14269" y="19708"/>
                  </a:moveTo>
                  <a:cubicBezTo>
                    <a:pt x="14269" y="19866"/>
                    <a:pt x="14269" y="20023"/>
                    <a:pt x="14190" y="20181"/>
                  </a:cubicBezTo>
                  <a:cubicBezTo>
                    <a:pt x="14190" y="20339"/>
                    <a:pt x="14111" y="20496"/>
                    <a:pt x="14032" y="20496"/>
                  </a:cubicBezTo>
                  <a:cubicBezTo>
                    <a:pt x="13953" y="20654"/>
                    <a:pt x="13874" y="20654"/>
                    <a:pt x="13874" y="20496"/>
                  </a:cubicBezTo>
                  <a:cubicBezTo>
                    <a:pt x="13717" y="20339"/>
                    <a:pt x="13717" y="20181"/>
                    <a:pt x="13638" y="20023"/>
                  </a:cubicBezTo>
                  <a:cubicBezTo>
                    <a:pt x="13638" y="19866"/>
                    <a:pt x="13638" y="19708"/>
                    <a:pt x="13638" y="19393"/>
                  </a:cubicBezTo>
                  <a:cubicBezTo>
                    <a:pt x="13717" y="19235"/>
                    <a:pt x="13717" y="19077"/>
                    <a:pt x="13874" y="19077"/>
                  </a:cubicBezTo>
                  <a:cubicBezTo>
                    <a:pt x="13953" y="19077"/>
                    <a:pt x="14032" y="19077"/>
                    <a:pt x="14032" y="19077"/>
                  </a:cubicBezTo>
                  <a:cubicBezTo>
                    <a:pt x="14111" y="19077"/>
                    <a:pt x="14190" y="19235"/>
                    <a:pt x="14190" y="19393"/>
                  </a:cubicBezTo>
                  <a:cubicBezTo>
                    <a:pt x="13717" y="19708"/>
                    <a:pt x="13717" y="19708"/>
                    <a:pt x="13717" y="19708"/>
                  </a:cubicBezTo>
                  <a:cubicBezTo>
                    <a:pt x="13796" y="19866"/>
                    <a:pt x="13874" y="20023"/>
                    <a:pt x="13874" y="20181"/>
                  </a:cubicBezTo>
                  <a:cubicBezTo>
                    <a:pt x="13953" y="20339"/>
                    <a:pt x="14032" y="20339"/>
                    <a:pt x="14111" y="20181"/>
                  </a:cubicBezTo>
                  <a:cubicBezTo>
                    <a:pt x="14190" y="20181"/>
                    <a:pt x="14190" y="20023"/>
                    <a:pt x="14269" y="20023"/>
                  </a:cubicBezTo>
                  <a:cubicBezTo>
                    <a:pt x="14190" y="20023"/>
                    <a:pt x="14269" y="19866"/>
                    <a:pt x="14269" y="19708"/>
                  </a:cubicBezTo>
                  <a:cubicBezTo>
                    <a:pt x="14269" y="19708"/>
                    <a:pt x="14269" y="19708"/>
                    <a:pt x="14269" y="19708"/>
                  </a:cubicBezTo>
                  <a:close/>
                  <a:moveTo>
                    <a:pt x="14032" y="19393"/>
                  </a:moveTo>
                  <a:cubicBezTo>
                    <a:pt x="13953" y="19235"/>
                    <a:pt x="13874" y="19077"/>
                    <a:pt x="13796" y="19235"/>
                  </a:cubicBezTo>
                  <a:cubicBezTo>
                    <a:pt x="13717" y="19235"/>
                    <a:pt x="13638" y="19393"/>
                    <a:pt x="13638" y="19708"/>
                  </a:cubicBezTo>
                  <a:cubicBezTo>
                    <a:pt x="14032" y="19393"/>
                    <a:pt x="14032" y="19393"/>
                    <a:pt x="14032" y="19393"/>
                  </a:cubicBezTo>
                  <a:close/>
                  <a:moveTo>
                    <a:pt x="14978" y="19235"/>
                  </a:moveTo>
                  <a:cubicBezTo>
                    <a:pt x="14978" y="19393"/>
                    <a:pt x="14978" y="19550"/>
                    <a:pt x="14978" y="19708"/>
                  </a:cubicBezTo>
                  <a:cubicBezTo>
                    <a:pt x="14899" y="19866"/>
                    <a:pt x="14820" y="20023"/>
                    <a:pt x="14820" y="20023"/>
                  </a:cubicBezTo>
                  <a:cubicBezTo>
                    <a:pt x="14663" y="20023"/>
                    <a:pt x="14663" y="20023"/>
                    <a:pt x="14505" y="20023"/>
                  </a:cubicBezTo>
                  <a:cubicBezTo>
                    <a:pt x="14426" y="20023"/>
                    <a:pt x="14347" y="19708"/>
                    <a:pt x="14347" y="19550"/>
                  </a:cubicBezTo>
                  <a:cubicBezTo>
                    <a:pt x="14347" y="19393"/>
                    <a:pt x="14347" y="19235"/>
                    <a:pt x="14347" y="19077"/>
                  </a:cubicBezTo>
                  <a:cubicBezTo>
                    <a:pt x="14347" y="18762"/>
                    <a:pt x="14426" y="18762"/>
                    <a:pt x="14584" y="18604"/>
                  </a:cubicBezTo>
                  <a:cubicBezTo>
                    <a:pt x="14663" y="18604"/>
                    <a:pt x="14663" y="18604"/>
                    <a:pt x="14742" y="18604"/>
                  </a:cubicBezTo>
                  <a:cubicBezTo>
                    <a:pt x="14820" y="18604"/>
                    <a:pt x="14820" y="18604"/>
                    <a:pt x="14820" y="18762"/>
                  </a:cubicBezTo>
                  <a:cubicBezTo>
                    <a:pt x="14820" y="18762"/>
                    <a:pt x="14820" y="18762"/>
                    <a:pt x="14820" y="18762"/>
                  </a:cubicBezTo>
                  <a:cubicBezTo>
                    <a:pt x="14820" y="18920"/>
                    <a:pt x="14820" y="18920"/>
                    <a:pt x="14820" y="18920"/>
                  </a:cubicBezTo>
                  <a:cubicBezTo>
                    <a:pt x="14820" y="18920"/>
                    <a:pt x="14820" y="18920"/>
                    <a:pt x="14742" y="18920"/>
                  </a:cubicBezTo>
                  <a:cubicBezTo>
                    <a:pt x="14742" y="18920"/>
                    <a:pt x="14742" y="18762"/>
                    <a:pt x="14742" y="18762"/>
                  </a:cubicBezTo>
                  <a:cubicBezTo>
                    <a:pt x="14742" y="18762"/>
                    <a:pt x="14663" y="18762"/>
                    <a:pt x="14663" y="18762"/>
                  </a:cubicBezTo>
                  <a:cubicBezTo>
                    <a:pt x="14663" y="18762"/>
                    <a:pt x="14584" y="18762"/>
                    <a:pt x="14584" y="18762"/>
                  </a:cubicBezTo>
                  <a:cubicBezTo>
                    <a:pt x="14505" y="18762"/>
                    <a:pt x="14426" y="18920"/>
                    <a:pt x="14426" y="19077"/>
                  </a:cubicBezTo>
                  <a:cubicBezTo>
                    <a:pt x="14426" y="19077"/>
                    <a:pt x="14426" y="19235"/>
                    <a:pt x="14505" y="19393"/>
                  </a:cubicBezTo>
                  <a:cubicBezTo>
                    <a:pt x="14505" y="19550"/>
                    <a:pt x="14584" y="19708"/>
                    <a:pt x="14663" y="19708"/>
                  </a:cubicBezTo>
                  <a:cubicBezTo>
                    <a:pt x="14663" y="19866"/>
                    <a:pt x="14742" y="19866"/>
                    <a:pt x="14820" y="19866"/>
                  </a:cubicBezTo>
                  <a:cubicBezTo>
                    <a:pt x="14899" y="19708"/>
                    <a:pt x="14978" y="19550"/>
                    <a:pt x="14978" y="19235"/>
                  </a:cubicBezTo>
                  <a:cubicBezTo>
                    <a:pt x="14978" y="19235"/>
                    <a:pt x="14978" y="19235"/>
                    <a:pt x="14978" y="19235"/>
                  </a:cubicBezTo>
                  <a:close/>
                  <a:moveTo>
                    <a:pt x="15924" y="18920"/>
                  </a:moveTo>
                  <a:cubicBezTo>
                    <a:pt x="15609" y="19235"/>
                    <a:pt x="15609" y="19235"/>
                    <a:pt x="15609" y="19235"/>
                  </a:cubicBezTo>
                  <a:cubicBezTo>
                    <a:pt x="15609" y="19077"/>
                    <a:pt x="15609" y="19077"/>
                    <a:pt x="15609" y="19077"/>
                  </a:cubicBezTo>
                  <a:cubicBezTo>
                    <a:pt x="15688" y="19077"/>
                    <a:pt x="15688" y="19077"/>
                    <a:pt x="15609" y="18920"/>
                  </a:cubicBezTo>
                  <a:cubicBezTo>
                    <a:pt x="15451" y="18131"/>
                    <a:pt x="15451" y="18131"/>
                    <a:pt x="15451" y="18131"/>
                  </a:cubicBezTo>
                  <a:cubicBezTo>
                    <a:pt x="15372" y="17974"/>
                    <a:pt x="15372" y="17974"/>
                    <a:pt x="15293" y="18131"/>
                  </a:cubicBezTo>
                  <a:cubicBezTo>
                    <a:pt x="15215" y="18131"/>
                    <a:pt x="15136" y="18289"/>
                    <a:pt x="15136" y="18447"/>
                  </a:cubicBezTo>
                  <a:cubicBezTo>
                    <a:pt x="15293" y="19077"/>
                    <a:pt x="15293" y="19077"/>
                    <a:pt x="15293" y="19077"/>
                  </a:cubicBezTo>
                  <a:cubicBezTo>
                    <a:pt x="15372" y="19235"/>
                    <a:pt x="15451" y="19235"/>
                    <a:pt x="15451" y="19235"/>
                  </a:cubicBezTo>
                  <a:cubicBezTo>
                    <a:pt x="15451" y="19235"/>
                    <a:pt x="15451" y="19235"/>
                    <a:pt x="15451" y="19235"/>
                  </a:cubicBezTo>
                  <a:cubicBezTo>
                    <a:pt x="15136" y="19550"/>
                    <a:pt x="15136" y="19550"/>
                    <a:pt x="15136" y="19550"/>
                  </a:cubicBezTo>
                  <a:cubicBezTo>
                    <a:pt x="15136" y="19550"/>
                    <a:pt x="15136" y="19550"/>
                    <a:pt x="15136" y="19550"/>
                  </a:cubicBezTo>
                  <a:cubicBezTo>
                    <a:pt x="15215" y="19393"/>
                    <a:pt x="15215" y="19393"/>
                    <a:pt x="15136" y="19235"/>
                  </a:cubicBezTo>
                  <a:cubicBezTo>
                    <a:pt x="14820" y="17816"/>
                    <a:pt x="14820" y="17816"/>
                    <a:pt x="14820" y="17816"/>
                  </a:cubicBezTo>
                  <a:cubicBezTo>
                    <a:pt x="14742" y="17816"/>
                    <a:pt x="14742" y="17816"/>
                    <a:pt x="14742" y="17816"/>
                  </a:cubicBezTo>
                  <a:cubicBezTo>
                    <a:pt x="14742" y="17816"/>
                    <a:pt x="14663" y="17816"/>
                    <a:pt x="14663" y="17816"/>
                  </a:cubicBezTo>
                  <a:cubicBezTo>
                    <a:pt x="14663" y="17816"/>
                    <a:pt x="14663" y="17816"/>
                    <a:pt x="14663" y="17816"/>
                  </a:cubicBezTo>
                  <a:cubicBezTo>
                    <a:pt x="14663" y="17658"/>
                    <a:pt x="14742" y="17501"/>
                    <a:pt x="14820" y="17343"/>
                  </a:cubicBezTo>
                  <a:cubicBezTo>
                    <a:pt x="15057" y="18289"/>
                    <a:pt x="15057" y="18289"/>
                    <a:pt x="15057" y="18289"/>
                  </a:cubicBezTo>
                  <a:cubicBezTo>
                    <a:pt x="15136" y="17974"/>
                    <a:pt x="15136" y="17816"/>
                    <a:pt x="15215" y="17816"/>
                  </a:cubicBezTo>
                  <a:cubicBezTo>
                    <a:pt x="15372" y="17658"/>
                    <a:pt x="15451" y="17816"/>
                    <a:pt x="15530" y="18131"/>
                  </a:cubicBezTo>
                  <a:cubicBezTo>
                    <a:pt x="15688" y="18762"/>
                    <a:pt x="15688" y="18762"/>
                    <a:pt x="15688" y="18762"/>
                  </a:cubicBezTo>
                  <a:cubicBezTo>
                    <a:pt x="15766" y="18920"/>
                    <a:pt x="15845" y="18920"/>
                    <a:pt x="15924" y="18920"/>
                  </a:cubicBezTo>
                  <a:cubicBezTo>
                    <a:pt x="15924" y="18920"/>
                    <a:pt x="15924" y="18920"/>
                    <a:pt x="15924" y="18920"/>
                  </a:cubicBezTo>
                  <a:close/>
                  <a:moveTo>
                    <a:pt x="16712" y="17974"/>
                  </a:moveTo>
                  <a:cubicBezTo>
                    <a:pt x="16397" y="18289"/>
                    <a:pt x="16397" y="18289"/>
                    <a:pt x="16397" y="18289"/>
                  </a:cubicBezTo>
                  <a:cubicBezTo>
                    <a:pt x="16397" y="18289"/>
                    <a:pt x="16397" y="18289"/>
                    <a:pt x="16397" y="18289"/>
                  </a:cubicBezTo>
                  <a:cubicBezTo>
                    <a:pt x="16476" y="18131"/>
                    <a:pt x="16476" y="18131"/>
                    <a:pt x="16476" y="17974"/>
                  </a:cubicBezTo>
                  <a:cubicBezTo>
                    <a:pt x="16239" y="17343"/>
                    <a:pt x="16239" y="17343"/>
                    <a:pt x="16239" y="17343"/>
                  </a:cubicBezTo>
                  <a:cubicBezTo>
                    <a:pt x="16239" y="17185"/>
                    <a:pt x="16239" y="17185"/>
                    <a:pt x="16239" y="17185"/>
                  </a:cubicBezTo>
                  <a:cubicBezTo>
                    <a:pt x="16161" y="17185"/>
                    <a:pt x="16161" y="17185"/>
                    <a:pt x="16082" y="17185"/>
                  </a:cubicBezTo>
                  <a:cubicBezTo>
                    <a:pt x="16003" y="17343"/>
                    <a:pt x="15924" y="17501"/>
                    <a:pt x="15924" y="17501"/>
                  </a:cubicBezTo>
                  <a:cubicBezTo>
                    <a:pt x="16161" y="18289"/>
                    <a:pt x="16161" y="18289"/>
                    <a:pt x="16161" y="18289"/>
                  </a:cubicBezTo>
                  <a:cubicBezTo>
                    <a:pt x="16239" y="18447"/>
                    <a:pt x="16239" y="18447"/>
                    <a:pt x="16318" y="18447"/>
                  </a:cubicBezTo>
                  <a:cubicBezTo>
                    <a:pt x="16318" y="18447"/>
                    <a:pt x="16318" y="18447"/>
                    <a:pt x="16318" y="18447"/>
                  </a:cubicBezTo>
                  <a:cubicBezTo>
                    <a:pt x="16003" y="18762"/>
                    <a:pt x="16003" y="18762"/>
                    <a:pt x="16003" y="18762"/>
                  </a:cubicBezTo>
                  <a:cubicBezTo>
                    <a:pt x="16003" y="18762"/>
                    <a:pt x="16003" y="18762"/>
                    <a:pt x="16003" y="18762"/>
                  </a:cubicBezTo>
                  <a:cubicBezTo>
                    <a:pt x="16082" y="18762"/>
                    <a:pt x="16082" y="18604"/>
                    <a:pt x="16082" y="18447"/>
                  </a:cubicBezTo>
                  <a:cubicBezTo>
                    <a:pt x="15845" y="17816"/>
                    <a:pt x="15845" y="17816"/>
                    <a:pt x="15845" y="17816"/>
                  </a:cubicBezTo>
                  <a:cubicBezTo>
                    <a:pt x="15766" y="17658"/>
                    <a:pt x="15766" y="17658"/>
                    <a:pt x="15766" y="17658"/>
                  </a:cubicBezTo>
                  <a:cubicBezTo>
                    <a:pt x="15766" y="17658"/>
                    <a:pt x="15766" y="17658"/>
                    <a:pt x="15688" y="17816"/>
                  </a:cubicBezTo>
                  <a:cubicBezTo>
                    <a:pt x="15688" y="17658"/>
                    <a:pt x="15688" y="17658"/>
                    <a:pt x="15688" y="17658"/>
                  </a:cubicBezTo>
                  <a:cubicBezTo>
                    <a:pt x="15845" y="17343"/>
                    <a:pt x="15845" y="17343"/>
                    <a:pt x="15845" y="17343"/>
                  </a:cubicBezTo>
                  <a:cubicBezTo>
                    <a:pt x="15924" y="17501"/>
                    <a:pt x="15924" y="17501"/>
                    <a:pt x="15924" y="17501"/>
                  </a:cubicBezTo>
                  <a:cubicBezTo>
                    <a:pt x="15924" y="17343"/>
                    <a:pt x="16003" y="17185"/>
                    <a:pt x="16082" y="17028"/>
                  </a:cubicBezTo>
                  <a:cubicBezTo>
                    <a:pt x="16161" y="16870"/>
                    <a:pt x="16239" y="17028"/>
                    <a:pt x="16397" y="17343"/>
                  </a:cubicBezTo>
                  <a:cubicBezTo>
                    <a:pt x="16555" y="17974"/>
                    <a:pt x="16555" y="17974"/>
                    <a:pt x="16555" y="17974"/>
                  </a:cubicBezTo>
                  <a:cubicBezTo>
                    <a:pt x="16555" y="17974"/>
                    <a:pt x="16634" y="18131"/>
                    <a:pt x="16712" y="17974"/>
                  </a:cubicBezTo>
                  <a:cubicBezTo>
                    <a:pt x="16712" y="17974"/>
                    <a:pt x="16712" y="17974"/>
                    <a:pt x="16712" y="17974"/>
                  </a:cubicBezTo>
                  <a:close/>
                  <a:moveTo>
                    <a:pt x="17185" y="16397"/>
                  </a:moveTo>
                  <a:cubicBezTo>
                    <a:pt x="17264" y="16555"/>
                    <a:pt x="17264" y="16870"/>
                    <a:pt x="17264" y="17028"/>
                  </a:cubicBezTo>
                  <a:cubicBezTo>
                    <a:pt x="17264" y="17185"/>
                    <a:pt x="17185" y="17343"/>
                    <a:pt x="17107" y="17501"/>
                  </a:cubicBezTo>
                  <a:cubicBezTo>
                    <a:pt x="17028" y="17658"/>
                    <a:pt x="16949" y="17658"/>
                    <a:pt x="16870" y="17658"/>
                  </a:cubicBezTo>
                  <a:cubicBezTo>
                    <a:pt x="16712" y="17501"/>
                    <a:pt x="16634" y="17501"/>
                    <a:pt x="16555" y="17343"/>
                  </a:cubicBezTo>
                  <a:cubicBezTo>
                    <a:pt x="16555" y="17185"/>
                    <a:pt x="16476" y="16870"/>
                    <a:pt x="16476" y="16712"/>
                  </a:cubicBezTo>
                  <a:cubicBezTo>
                    <a:pt x="16476" y="16555"/>
                    <a:pt x="16555" y="16397"/>
                    <a:pt x="16634" y="16239"/>
                  </a:cubicBezTo>
                  <a:cubicBezTo>
                    <a:pt x="16712" y="16082"/>
                    <a:pt x="16870" y="16082"/>
                    <a:pt x="16949" y="16082"/>
                  </a:cubicBezTo>
                  <a:cubicBezTo>
                    <a:pt x="17028" y="16082"/>
                    <a:pt x="17107" y="16239"/>
                    <a:pt x="17185" y="16397"/>
                  </a:cubicBezTo>
                  <a:close/>
                  <a:moveTo>
                    <a:pt x="17107" y="16712"/>
                  </a:moveTo>
                  <a:cubicBezTo>
                    <a:pt x="17028" y="16555"/>
                    <a:pt x="16949" y="16397"/>
                    <a:pt x="16870" y="16239"/>
                  </a:cubicBezTo>
                  <a:cubicBezTo>
                    <a:pt x="16791" y="16239"/>
                    <a:pt x="16712" y="16239"/>
                    <a:pt x="16712" y="16239"/>
                  </a:cubicBezTo>
                  <a:cubicBezTo>
                    <a:pt x="16634" y="16397"/>
                    <a:pt x="16634" y="16555"/>
                    <a:pt x="16634" y="16555"/>
                  </a:cubicBezTo>
                  <a:cubicBezTo>
                    <a:pt x="16634" y="16712"/>
                    <a:pt x="16634" y="16870"/>
                    <a:pt x="16712" y="17028"/>
                  </a:cubicBezTo>
                  <a:cubicBezTo>
                    <a:pt x="16712" y="17185"/>
                    <a:pt x="16791" y="17343"/>
                    <a:pt x="16870" y="17343"/>
                  </a:cubicBezTo>
                  <a:cubicBezTo>
                    <a:pt x="16949" y="17501"/>
                    <a:pt x="17028" y="17501"/>
                    <a:pt x="17107" y="17343"/>
                  </a:cubicBezTo>
                  <a:cubicBezTo>
                    <a:pt x="17185" y="17343"/>
                    <a:pt x="17185" y="17185"/>
                    <a:pt x="17185" y="17028"/>
                  </a:cubicBezTo>
                  <a:cubicBezTo>
                    <a:pt x="17185" y="16870"/>
                    <a:pt x="17107" y="16870"/>
                    <a:pt x="17107" y="16712"/>
                  </a:cubicBezTo>
                  <a:close/>
                  <a:moveTo>
                    <a:pt x="17816" y="16239"/>
                  </a:moveTo>
                  <a:cubicBezTo>
                    <a:pt x="17501" y="16870"/>
                    <a:pt x="17501" y="16870"/>
                    <a:pt x="17501" y="16870"/>
                  </a:cubicBezTo>
                  <a:cubicBezTo>
                    <a:pt x="17501" y="16712"/>
                    <a:pt x="17501" y="16712"/>
                    <a:pt x="17501" y="16712"/>
                  </a:cubicBezTo>
                  <a:cubicBezTo>
                    <a:pt x="17580" y="16555"/>
                    <a:pt x="17580" y="16555"/>
                    <a:pt x="17580" y="16397"/>
                  </a:cubicBezTo>
                  <a:cubicBezTo>
                    <a:pt x="17028" y="15293"/>
                    <a:pt x="17028" y="15293"/>
                    <a:pt x="17028" y="15293"/>
                  </a:cubicBezTo>
                  <a:cubicBezTo>
                    <a:pt x="17028" y="15136"/>
                    <a:pt x="17028" y="15136"/>
                    <a:pt x="16949" y="15136"/>
                  </a:cubicBezTo>
                  <a:cubicBezTo>
                    <a:pt x="16949" y="15136"/>
                    <a:pt x="16949" y="15136"/>
                    <a:pt x="16870" y="15293"/>
                  </a:cubicBezTo>
                  <a:cubicBezTo>
                    <a:pt x="16870" y="15293"/>
                    <a:pt x="16870" y="15293"/>
                    <a:pt x="16870" y="15293"/>
                  </a:cubicBezTo>
                  <a:cubicBezTo>
                    <a:pt x="16870" y="15293"/>
                    <a:pt x="16870" y="15293"/>
                    <a:pt x="16870" y="15293"/>
                  </a:cubicBezTo>
                  <a:cubicBezTo>
                    <a:pt x="16870" y="15136"/>
                    <a:pt x="16949" y="14978"/>
                    <a:pt x="17028" y="14820"/>
                  </a:cubicBezTo>
                  <a:cubicBezTo>
                    <a:pt x="17658" y="16239"/>
                    <a:pt x="17658" y="16239"/>
                    <a:pt x="17658" y="16239"/>
                  </a:cubicBezTo>
                  <a:cubicBezTo>
                    <a:pt x="17658" y="16397"/>
                    <a:pt x="17737" y="16397"/>
                    <a:pt x="17816" y="16239"/>
                  </a:cubicBezTo>
                  <a:cubicBezTo>
                    <a:pt x="17816" y="16239"/>
                    <a:pt x="17816" y="16239"/>
                    <a:pt x="17816" y="16239"/>
                  </a:cubicBezTo>
                  <a:close/>
                  <a:moveTo>
                    <a:pt x="18210" y="14663"/>
                  </a:moveTo>
                  <a:cubicBezTo>
                    <a:pt x="18289" y="14820"/>
                    <a:pt x="18289" y="14978"/>
                    <a:pt x="18289" y="15136"/>
                  </a:cubicBezTo>
                  <a:cubicBezTo>
                    <a:pt x="18289" y="15293"/>
                    <a:pt x="18289" y="15609"/>
                    <a:pt x="18131" y="15609"/>
                  </a:cubicBezTo>
                  <a:cubicBezTo>
                    <a:pt x="18131" y="15766"/>
                    <a:pt x="17974" y="15924"/>
                    <a:pt x="17895" y="15924"/>
                  </a:cubicBezTo>
                  <a:cubicBezTo>
                    <a:pt x="17816" y="15924"/>
                    <a:pt x="17737" y="15766"/>
                    <a:pt x="17658" y="15609"/>
                  </a:cubicBezTo>
                  <a:cubicBezTo>
                    <a:pt x="17580" y="15451"/>
                    <a:pt x="17501" y="15293"/>
                    <a:pt x="17501" y="15136"/>
                  </a:cubicBezTo>
                  <a:cubicBezTo>
                    <a:pt x="17501" y="14978"/>
                    <a:pt x="17580" y="14663"/>
                    <a:pt x="17658" y="14663"/>
                  </a:cubicBezTo>
                  <a:cubicBezTo>
                    <a:pt x="17737" y="14505"/>
                    <a:pt x="17816" y="14347"/>
                    <a:pt x="17895" y="14347"/>
                  </a:cubicBezTo>
                  <a:cubicBezTo>
                    <a:pt x="18053" y="14347"/>
                    <a:pt x="18131" y="14347"/>
                    <a:pt x="18210" y="14663"/>
                  </a:cubicBezTo>
                  <a:close/>
                  <a:moveTo>
                    <a:pt x="18131" y="14978"/>
                  </a:moveTo>
                  <a:cubicBezTo>
                    <a:pt x="18053" y="14820"/>
                    <a:pt x="17974" y="14663"/>
                    <a:pt x="17895" y="14663"/>
                  </a:cubicBezTo>
                  <a:cubicBezTo>
                    <a:pt x="17816" y="14505"/>
                    <a:pt x="17737" y="14505"/>
                    <a:pt x="17658" y="14663"/>
                  </a:cubicBezTo>
                  <a:cubicBezTo>
                    <a:pt x="17658" y="14663"/>
                    <a:pt x="17658" y="14820"/>
                    <a:pt x="17658" y="14978"/>
                  </a:cubicBezTo>
                  <a:cubicBezTo>
                    <a:pt x="17658" y="15136"/>
                    <a:pt x="17658" y="15136"/>
                    <a:pt x="17737" y="15293"/>
                  </a:cubicBezTo>
                  <a:cubicBezTo>
                    <a:pt x="17816" y="15451"/>
                    <a:pt x="17895" y="15609"/>
                    <a:pt x="17974" y="15609"/>
                  </a:cubicBezTo>
                  <a:cubicBezTo>
                    <a:pt x="18053" y="15609"/>
                    <a:pt x="18131" y="15609"/>
                    <a:pt x="18210" y="15609"/>
                  </a:cubicBezTo>
                  <a:cubicBezTo>
                    <a:pt x="18289" y="15451"/>
                    <a:pt x="18289" y="15293"/>
                    <a:pt x="18210" y="15293"/>
                  </a:cubicBezTo>
                  <a:cubicBezTo>
                    <a:pt x="18210" y="15136"/>
                    <a:pt x="18210" y="14978"/>
                    <a:pt x="18131" y="14978"/>
                  </a:cubicBezTo>
                  <a:close/>
                  <a:moveTo>
                    <a:pt x="18604" y="12928"/>
                  </a:moveTo>
                  <a:cubicBezTo>
                    <a:pt x="18447" y="13086"/>
                    <a:pt x="18447" y="13086"/>
                    <a:pt x="18447" y="13086"/>
                  </a:cubicBezTo>
                  <a:cubicBezTo>
                    <a:pt x="18526" y="13086"/>
                    <a:pt x="18604" y="13244"/>
                    <a:pt x="18604" y="13244"/>
                  </a:cubicBezTo>
                  <a:cubicBezTo>
                    <a:pt x="18683" y="13401"/>
                    <a:pt x="18683" y="13401"/>
                    <a:pt x="18683" y="13717"/>
                  </a:cubicBezTo>
                  <a:cubicBezTo>
                    <a:pt x="18683" y="13717"/>
                    <a:pt x="18683" y="13874"/>
                    <a:pt x="18604" y="14032"/>
                  </a:cubicBezTo>
                  <a:cubicBezTo>
                    <a:pt x="18604" y="14032"/>
                    <a:pt x="18604" y="14032"/>
                    <a:pt x="18604" y="14190"/>
                  </a:cubicBezTo>
                  <a:cubicBezTo>
                    <a:pt x="18604" y="14347"/>
                    <a:pt x="18604" y="14347"/>
                    <a:pt x="18604" y="14347"/>
                  </a:cubicBezTo>
                  <a:cubicBezTo>
                    <a:pt x="18604" y="14505"/>
                    <a:pt x="18683" y="14347"/>
                    <a:pt x="18762" y="14190"/>
                  </a:cubicBezTo>
                  <a:cubicBezTo>
                    <a:pt x="18841" y="14032"/>
                    <a:pt x="18920" y="13874"/>
                    <a:pt x="18920" y="13717"/>
                  </a:cubicBezTo>
                  <a:cubicBezTo>
                    <a:pt x="18999" y="13717"/>
                    <a:pt x="19077" y="13717"/>
                    <a:pt x="19077" y="13874"/>
                  </a:cubicBezTo>
                  <a:cubicBezTo>
                    <a:pt x="19156" y="13874"/>
                    <a:pt x="19156" y="14032"/>
                    <a:pt x="19156" y="14347"/>
                  </a:cubicBezTo>
                  <a:cubicBezTo>
                    <a:pt x="19156" y="14505"/>
                    <a:pt x="19077" y="14663"/>
                    <a:pt x="19077" y="14820"/>
                  </a:cubicBezTo>
                  <a:cubicBezTo>
                    <a:pt x="18999" y="14978"/>
                    <a:pt x="18920" y="14978"/>
                    <a:pt x="18841" y="15136"/>
                  </a:cubicBezTo>
                  <a:cubicBezTo>
                    <a:pt x="18762" y="15136"/>
                    <a:pt x="18762" y="15136"/>
                    <a:pt x="18762" y="14978"/>
                  </a:cubicBezTo>
                  <a:cubicBezTo>
                    <a:pt x="18683" y="14978"/>
                    <a:pt x="18683" y="14978"/>
                    <a:pt x="18683" y="14820"/>
                  </a:cubicBezTo>
                  <a:cubicBezTo>
                    <a:pt x="18683" y="14820"/>
                    <a:pt x="18683" y="14663"/>
                    <a:pt x="18683" y="14663"/>
                  </a:cubicBezTo>
                  <a:cubicBezTo>
                    <a:pt x="18683" y="14663"/>
                    <a:pt x="18683" y="14663"/>
                    <a:pt x="18604" y="14663"/>
                  </a:cubicBezTo>
                  <a:cubicBezTo>
                    <a:pt x="18604" y="14663"/>
                    <a:pt x="18604" y="14663"/>
                    <a:pt x="18604" y="14663"/>
                  </a:cubicBezTo>
                  <a:cubicBezTo>
                    <a:pt x="18526" y="14663"/>
                    <a:pt x="18526" y="14505"/>
                    <a:pt x="18526" y="14505"/>
                  </a:cubicBezTo>
                  <a:cubicBezTo>
                    <a:pt x="18526" y="14347"/>
                    <a:pt x="18526" y="14347"/>
                    <a:pt x="18526" y="14190"/>
                  </a:cubicBezTo>
                  <a:cubicBezTo>
                    <a:pt x="18447" y="14347"/>
                    <a:pt x="18368" y="14347"/>
                    <a:pt x="18289" y="14190"/>
                  </a:cubicBezTo>
                  <a:cubicBezTo>
                    <a:pt x="18210" y="14032"/>
                    <a:pt x="18131" y="14032"/>
                    <a:pt x="18131" y="13717"/>
                  </a:cubicBezTo>
                  <a:cubicBezTo>
                    <a:pt x="18131" y="13717"/>
                    <a:pt x="18210" y="13401"/>
                    <a:pt x="18289" y="13401"/>
                  </a:cubicBezTo>
                  <a:cubicBezTo>
                    <a:pt x="18289" y="13244"/>
                    <a:pt x="18289" y="13244"/>
                    <a:pt x="18368" y="13086"/>
                  </a:cubicBezTo>
                  <a:cubicBezTo>
                    <a:pt x="18447" y="13086"/>
                    <a:pt x="18447" y="13086"/>
                    <a:pt x="18447" y="13086"/>
                  </a:cubicBezTo>
                  <a:cubicBezTo>
                    <a:pt x="18526" y="12771"/>
                    <a:pt x="18526" y="12771"/>
                    <a:pt x="18526" y="12771"/>
                  </a:cubicBezTo>
                  <a:cubicBezTo>
                    <a:pt x="18604" y="12928"/>
                    <a:pt x="18604" y="12928"/>
                    <a:pt x="18604" y="12928"/>
                  </a:cubicBezTo>
                  <a:close/>
                  <a:moveTo>
                    <a:pt x="18604" y="13559"/>
                  </a:moveTo>
                  <a:cubicBezTo>
                    <a:pt x="18526" y="13559"/>
                    <a:pt x="18447" y="13401"/>
                    <a:pt x="18447" y="13401"/>
                  </a:cubicBezTo>
                  <a:cubicBezTo>
                    <a:pt x="18368" y="13401"/>
                    <a:pt x="18289" y="13401"/>
                    <a:pt x="18289" y="13401"/>
                  </a:cubicBezTo>
                  <a:cubicBezTo>
                    <a:pt x="18210" y="13559"/>
                    <a:pt x="18210" y="13559"/>
                    <a:pt x="18210" y="13717"/>
                  </a:cubicBezTo>
                  <a:cubicBezTo>
                    <a:pt x="18210" y="13717"/>
                    <a:pt x="18289" y="13717"/>
                    <a:pt x="18289" y="13874"/>
                  </a:cubicBezTo>
                  <a:cubicBezTo>
                    <a:pt x="18368" y="13874"/>
                    <a:pt x="18368" y="14032"/>
                    <a:pt x="18447" y="14032"/>
                  </a:cubicBezTo>
                  <a:cubicBezTo>
                    <a:pt x="18526" y="14032"/>
                    <a:pt x="18526" y="14032"/>
                    <a:pt x="18604" y="14032"/>
                  </a:cubicBezTo>
                  <a:cubicBezTo>
                    <a:pt x="18683" y="13874"/>
                    <a:pt x="18604" y="13717"/>
                    <a:pt x="18604" y="13559"/>
                  </a:cubicBezTo>
                  <a:close/>
                  <a:moveTo>
                    <a:pt x="19077" y="14032"/>
                  </a:moveTo>
                  <a:cubicBezTo>
                    <a:pt x="19077" y="14032"/>
                    <a:pt x="18999" y="14032"/>
                    <a:pt x="18920" y="14032"/>
                  </a:cubicBezTo>
                  <a:cubicBezTo>
                    <a:pt x="18920" y="14190"/>
                    <a:pt x="18920" y="14190"/>
                    <a:pt x="18841" y="14347"/>
                  </a:cubicBezTo>
                  <a:cubicBezTo>
                    <a:pt x="18762" y="14505"/>
                    <a:pt x="18762" y="14505"/>
                    <a:pt x="18683" y="14663"/>
                  </a:cubicBezTo>
                  <a:cubicBezTo>
                    <a:pt x="18683" y="14663"/>
                    <a:pt x="18762" y="14820"/>
                    <a:pt x="18762" y="14978"/>
                  </a:cubicBezTo>
                  <a:cubicBezTo>
                    <a:pt x="18841" y="14978"/>
                    <a:pt x="18920" y="14978"/>
                    <a:pt x="18999" y="14663"/>
                  </a:cubicBezTo>
                  <a:cubicBezTo>
                    <a:pt x="19077" y="14663"/>
                    <a:pt x="19077" y="14347"/>
                    <a:pt x="19156" y="14347"/>
                  </a:cubicBezTo>
                  <a:cubicBezTo>
                    <a:pt x="19156" y="14190"/>
                    <a:pt x="19077" y="14032"/>
                    <a:pt x="19077" y="14032"/>
                  </a:cubicBezTo>
                  <a:close/>
                  <a:moveTo>
                    <a:pt x="19077" y="11509"/>
                  </a:moveTo>
                  <a:cubicBezTo>
                    <a:pt x="19077" y="11509"/>
                    <a:pt x="19077" y="11509"/>
                    <a:pt x="19077" y="11667"/>
                  </a:cubicBezTo>
                  <a:cubicBezTo>
                    <a:pt x="19077" y="11667"/>
                    <a:pt x="19077" y="11667"/>
                    <a:pt x="19077" y="11825"/>
                  </a:cubicBezTo>
                  <a:cubicBezTo>
                    <a:pt x="19472" y="13086"/>
                    <a:pt x="19472" y="13086"/>
                    <a:pt x="19472" y="13086"/>
                  </a:cubicBezTo>
                  <a:cubicBezTo>
                    <a:pt x="19550" y="13401"/>
                    <a:pt x="19550" y="13559"/>
                    <a:pt x="19472" y="13717"/>
                  </a:cubicBezTo>
                  <a:cubicBezTo>
                    <a:pt x="19393" y="13874"/>
                    <a:pt x="19393" y="13874"/>
                    <a:pt x="19314" y="13717"/>
                  </a:cubicBezTo>
                  <a:cubicBezTo>
                    <a:pt x="19314" y="13717"/>
                    <a:pt x="19314" y="13717"/>
                    <a:pt x="19314" y="13717"/>
                  </a:cubicBezTo>
                  <a:cubicBezTo>
                    <a:pt x="19314" y="13559"/>
                    <a:pt x="19314" y="13559"/>
                    <a:pt x="19314" y="13559"/>
                  </a:cubicBezTo>
                  <a:cubicBezTo>
                    <a:pt x="19314" y="13559"/>
                    <a:pt x="19393" y="13401"/>
                    <a:pt x="19393" y="13401"/>
                  </a:cubicBezTo>
                  <a:cubicBezTo>
                    <a:pt x="19393" y="13401"/>
                    <a:pt x="19393" y="13401"/>
                    <a:pt x="19393" y="13401"/>
                  </a:cubicBezTo>
                  <a:cubicBezTo>
                    <a:pt x="19472" y="13401"/>
                    <a:pt x="19393" y="13086"/>
                    <a:pt x="19314" y="12771"/>
                  </a:cubicBezTo>
                  <a:cubicBezTo>
                    <a:pt x="18762" y="12613"/>
                    <a:pt x="18762" y="12613"/>
                    <a:pt x="18762" y="12613"/>
                  </a:cubicBezTo>
                  <a:cubicBezTo>
                    <a:pt x="18683" y="12613"/>
                    <a:pt x="18683" y="12613"/>
                    <a:pt x="18604" y="12613"/>
                  </a:cubicBezTo>
                  <a:cubicBezTo>
                    <a:pt x="18604" y="12613"/>
                    <a:pt x="18604" y="12613"/>
                    <a:pt x="18604" y="12613"/>
                  </a:cubicBezTo>
                  <a:cubicBezTo>
                    <a:pt x="18526" y="12613"/>
                    <a:pt x="18526" y="12613"/>
                    <a:pt x="18526" y="12613"/>
                  </a:cubicBezTo>
                  <a:cubicBezTo>
                    <a:pt x="18762" y="12140"/>
                    <a:pt x="18762" y="12140"/>
                    <a:pt x="18762" y="12140"/>
                  </a:cubicBezTo>
                  <a:cubicBezTo>
                    <a:pt x="18762" y="12140"/>
                    <a:pt x="18762" y="12140"/>
                    <a:pt x="18762" y="12140"/>
                  </a:cubicBezTo>
                  <a:cubicBezTo>
                    <a:pt x="18762" y="12298"/>
                    <a:pt x="18762" y="12298"/>
                    <a:pt x="18762" y="12298"/>
                  </a:cubicBezTo>
                  <a:cubicBezTo>
                    <a:pt x="18762" y="12298"/>
                    <a:pt x="18762" y="12455"/>
                    <a:pt x="18841" y="12455"/>
                  </a:cubicBezTo>
                  <a:cubicBezTo>
                    <a:pt x="19235" y="12613"/>
                    <a:pt x="19235" y="12613"/>
                    <a:pt x="19235" y="12613"/>
                  </a:cubicBezTo>
                  <a:cubicBezTo>
                    <a:pt x="19077" y="11825"/>
                    <a:pt x="19077" y="11825"/>
                    <a:pt x="19077" y="11825"/>
                  </a:cubicBezTo>
                  <a:cubicBezTo>
                    <a:pt x="18999" y="11825"/>
                    <a:pt x="18999" y="11825"/>
                    <a:pt x="18999" y="11825"/>
                  </a:cubicBezTo>
                  <a:cubicBezTo>
                    <a:pt x="18999" y="11825"/>
                    <a:pt x="18999" y="11825"/>
                    <a:pt x="18999" y="11825"/>
                  </a:cubicBezTo>
                  <a:cubicBezTo>
                    <a:pt x="18920" y="11825"/>
                    <a:pt x="18920" y="11825"/>
                    <a:pt x="18920" y="11825"/>
                  </a:cubicBezTo>
                  <a:cubicBezTo>
                    <a:pt x="18920" y="11825"/>
                    <a:pt x="18920" y="11825"/>
                    <a:pt x="18920" y="11825"/>
                  </a:cubicBezTo>
                  <a:cubicBezTo>
                    <a:pt x="19077" y="11509"/>
                    <a:pt x="19077" y="11509"/>
                    <a:pt x="19077" y="11509"/>
                  </a:cubicBezTo>
                  <a:cubicBezTo>
                    <a:pt x="19077" y="11509"/>
                    <a:pt x="19077" y="11509"/>
                    <a:pt x="19077" y="11509"/>
                  </a:cubicBezTo>
                  <a:close/>
                  <a:moveTo>
                    <a:pt x="19945" y="9933"/>
                  </a:moveTo>
                  <a:cubicBezTo>
                    <a:pt x="20023" y="10091"/>
                    <a:pt x="20102" y="10248"/>
                    <a:pt x="20102" y="10406"/>
                  </a:cubicBezTo>
                  <a:cubicBezTo>
                    <a:pt x="20181" y="10564"/>
                    <a:pt x="20181" y="10721"/>
                    <a:pt x="20102" y="10879"/>
                  </a:cubicBezTo>
                  <a:cubicBezTo>
                    <a:pt x="20023" y="11194"/>
                    <a:pt x="19945" y="11194"/>
                    <a:pt x="19866" y="11194"/>
                  </a:cubicBezTo>
                  <a:cubicBezTo>
                    <a:pt x="19787" y="11352"/>
                    <a:pt x="19708" y="11194"/>
                    <a:pt x="19550" y="11194"/>
                  </a:cubicBezTo>
                  <a:cubicBezTo>
                    <a:pt x="19472" y="11036"/>
                    <a:pt x="19393" y="10879"/>
                    <a:pt x="19393" y="10721"/>
                  </a:cubicBezTo>
                  <a:cubicBezTo>
                    <a:pt x="19393" y="10564"/>
                    <a:pt x="19393" y="10406"/>
                    <a:pt x="19393" y="10248"/>
                  </a:cubicBezTo>
                  <a:cubicBezTo>
                    <a:pt x="19472" y="9933"/>
                    <a:pt x="19550" y="9933"/>
                    <a:pt x="19629" y="9775"/>
                  </a:cubicBezTo>
                  <a:cubicBezTo>
                    <a:pt x="19708" y="9775"/>
                    <a:pt x="19866" y="9775"/>
                    <a:pt x="19945" y="9933"/>
                  </a:cubicBezTo>
                  <a:close/>
                  <a:moveTo>
                    <a:pt x="19866" y="10248"/>
                  </a:moveTo>
                  <a:cubicBezTo>
                    <a:pt x="19787" y="10091"/>
                    <a:pt x="19708" y="10091"/>
                    <a:pt x="19629" y="10091"/>
                  </a:cubicBezTo>
                  <a:cubicBezTo>
                    <a:pt x="19550" y="10091"/>
                    <a:pt x="19472" y="10091"/>
                    <a:pt x="19472" y="10248"/>
                  </a:cubicBezTo>
                  <a:cubicBezTo>
                    <a:pt x="19393" y="10406"/>
                    <a:pt x="19393" y="10406"/>
                    <a:pt x="19472" y="10564"/>
                  </a:cubicBezTo>
                  <a:cubicBezTo>
                    <a:pt x="19472" y="10721"/>
                    <a:pt x="19550" y="10721"/>
                    <a:pt x="19629" y="10879"/>
                  </a:cubicBezTo>
                  <a:cubicBezTo>
                    <a:pt x="19708" y="10879"/>
                    <a:pt x="19787" y="10879"/>
                    <a:pt x="19866" y="11036"/>
                  </a:cubicBezTo>
                  <a:cubicBezTo>
                    <a:pt x="19945" y="11036"/>
                    <a:pt x="20023" y="10879"/>
                    <a:pt x="20023" y="10879"/>
                  </a:cubicBezTo>
                  <a:cubicBezTo>
                    <a:pt x="20102" y="10721"/>
                    <a:pt x="20102" y="10564"/>
                    <a:pt x="20023" y="10406"/>
                  </a:cubicBezTo>
                  <a:cubicBezTo>
                    <a:pt x="20023" y="10406"/>
                    <a:pt x="19945" y="10248"/>
                    <a:pt x="19866" y="10248"/>
                  </a:cubicBezTo>
                  <a:close/>
                  <a:moveTo>
                    <a:pt x="20969" y="6307"/>
                  </a:moveTo>
                  <a:cubicBezTo>
                    <a:pt x="21048" y="6622"/>
                    <a:pt x="21048" y="6937"/>
                    <a:pt x="20969" y="7253"/>
                  </a:cubicBezTo>
                  <a:cubicBezTo>
                    <a:pt x="20891" y="7568"/>
                    <a:pt x="20812" y="7726"/>
                    <a:pt x="20654" y="7883"/>
                  </a:cubicBezTo>
                  <a:cubicBezTo>
                    <a:pt x="20575" y="8041"/>
                    <a:pt x="20418" y="8041"/>
                    <a:pt x="20260" y="7883"/>
                  </a:cubicBezTo>
                  <a:cubicBezTo>
                    <a:pt x="20102" y="7726"/>
                    <a:pt x="20023" y="7568"/>
                    <a:pt x="19945" y="7410"/>
                  </a:cubicBezTo>
                  <a:cubicBezTo>
                    <a:pt x="19866" y="7095"/>
                    <a:pt x="19866" y="6780"/>
                    <a:pt x="19945" y="6464"/>
                  </a:cubicBezTo>
                  <a:cubicBezTo>
                    <a:pt x="20023" y="6464"/>
                    <a:pt x="20023" y="6307"/>
                    <a:pt x="20023" y="6149"/>
                  </a:cubicBezTo>
                  <a:cubicBezTo>
                    <a:pt x="20102" y="6149"/>
                    <a:pt x="20102" y="5991"/>
                    <a:pt x="20102" y="5991"/>
                  </a:cubicBezTo>
                  <a:cubicBezTo>
                    <a:pt x="20102" y="5991"/>
                    <a:pt x="20102" y="5834"/>
                    <a:pt x="20102" y="5834"/>
                  </a:cubicBezTo>
                  <a:cubicBezTo>
                    <a:pt x="20102" y="5834"/>
                    <a:pt x="20102" y="5834"/>
                    <a:pt x="20102" y="5834"/>
                  </a:cubicBezTo>
                  <a:cubicBezTo>
                    <a:pt x="20418" y="5991"/>
                    <a:pt x="20418" y="5991"/>
                    <a:pt x="20418" y="5991"/>
                  </a:cubicBezTo>
                  <a:cubicBezTo>
                    <a:pt x="20418" y="6149"/>
                    <a:pt x="20418" y="6149"/>
                    <a:pt x="20418" y="6149"/>
                  </a:cubicBezTo>
                  <a:cubicBezTo>
                    <a:pt x="20339" y="6149"/>
                    <a:pt x="20260" y="6149"/>
                    <a:pt x="20181" y="6149"/>
                  </a:cubicBezTo>
                  <a:cubicBezTo>
                    <a:pt x="20102" y="6149"/>
                    <a:pt x="20023" y="6307"/>
                    <a:pt x="20023" y="6464"/>
                  </a:cubicBezTo>
                  <a:cubicBezTo>
                    <a:pt x="20023" y="6780"/>
                    <a:pt x="20023" y="6937"/>
                    <a:pt x="20023" y="7095"/>
                  </a:cubicBezTo>
                  <a:cubicBezTo>
                    <a:pt x="20102" y="7410"/>
                    <a:pt x="20181" y="7410"/>
                    <a:pt x="20339" y="7568"/>
                  </a:cubicBezTo>
                  <a:cubicBezTo>
                    <a:pt x="20496" y="7726"/>
                    <a:pt x="20575" y="7726"/>
                    <a:pt x="20733" y="7726"/>
                  </a:cubicBezTo>
                  <a:cubicBezTo>
                    <a:pt x="20812" y="7568"/>
                    <a:pt x="20891" y="7410"/>
                    <a:pt x="20969" y="7253"/>
                  </a:cubicBezTo>
                  <a:cubicBezTo>
                    <a:pt x="20969" y="7095"/>
                    <a:pt x="20969" y="6780"/>
                    <a:pt x="20969" y="6622"/>
                  </a:cubicBezTo>
                  <a:cubicBezTo>
                    <a:pt x="20969" y="6622"/>
                    <a:pt x="20969" y="6464"/>
                    <a:pt x="20969" y="6307"/>
                  </a:cubicBezTo>
                  <a:cubicBezTo>
                    <a:pt x="20969" y="6307"/>
                    <a:pt x="20969" y="6307"/>
                    <a:pt x="20969" y="6307"/>
                  </a:cubicBezTo>
                  <a:close/>
                  <a:moveTo>
                    <a:pt x="21285" y="4730"/>
                  </a:moveTo>
                  <a:cubicBezTo>
                    <a:pt x="21206" y="5361"/>
                    <a:pt x="21206" y="5361"/>
                    <a:pt x="21206" y="5361"/>
                  </a:cubicBezTo>
                  <a:cubicBezTo>
                    <a:pt x="21206" y="5361"/>
                    <a:pt x="21206" y="5361"/>
                    <a:pt x="21206" y="5361"/>
                  </a:cubicBezTo>
                  <a:cubicBezTo>
                    <a:pt x="21206" y="5203"/>
                    <a:pt x="21206" y="5203"/>
                    <a:pt x="21127" y="5045"/>
                  </a:cubicBezTo>
                  <a:cubicBezTo>
                    <a:pt x="20733" y="4888"/>
                    <a:pt x="20733" y="4888"/>
                    <a:pt x="20733" y="4888"/>
                  </a:cubicBezTo>
                  <a:cubicBezTo>
                    <a:pt x="20654" y="4888"/>
                    <a:pt x="20575" y="4888"/>
                    <a:pt x="20575" y="5045"/>
                  </a:cubicBezTo>
                  <a:cubicBezTo>
                    <a:pt x="20496" y="5203"/>
                    <a:pt x="20575" y="5203"/>
                    <a:pt x="20575" y="5361"/>
                  </a:cubicBezTo>
                  <a:cubicBezTo>
                    <a:pt x="20969" y="5676"/>
                    <a:pt x="20969" y="5676"/>
                    <a:pt x="20969" y="5676"/>
                  </a:cubicBezTo>
                  <a:cubicBezTo>
                    <a:pt x="21048" y="5676"/>
                    <a:pt x="21127" y="5676"/>
                    <a:pt x="21127" y="5518"/>
                  </a:cubicBezTo>
                  <a:cubicBezTo>
                    <a:pt x="21127" y="5518"/>
                    <a:pt x="21127" y="5518"/>
                    <a:pt x="21127" y="5518"/>
                  </a:cubicBezTo>
                  <a:cubicBezTo>
                    <a:pt x="21048" y="6149"/>
                    <a:pt x="21048" y="6149"/>
                    <a:pt x="21048" y="6149"/>
                  </a:cubicBezTo>
                  <a:cubicBezTo>
                    <a:pt x="21048" y="6149"/>
                    <a:pt x="21048" y="6149"/>
                    <a:pt x="21048" y="6149"/>
                  </a:cubicBezTo>
                  <a:cubicBezTo>
                    <a:pt x="21048" y="5991"/>
                    <a:pt x="21048" y="5991"/>
                    <a:pt x="20969" y="5834"/>
                  </a:cubicBezTo>
                  <a:cubicBezTo>
                    <a:pt x="20181" y="5518"/>
                    <a:pt x="20181" y="5518"/>
                    <a:pt x="20181" y="5518"/>
                  </a:cubicBezTo>
                  <a:cubicBezTo>
                    <a:pt x="20181" y="5518"/>
                    <a:pt x="20102" y="5518"/>
                    <a:pt x="20102" y="5518"/>
                  </a:cubicBezTo>
                  <a:cubicBezTo>
                    <a:pt x="20102" y="5518"/>
                    <a:pt x="20102" y="5518"/>
                    <a:pt x="20102" y="5518"/>
                  </a:cubicBezTo>
                  <a:cubicBezTo>
                    <a:pt x="20023" y="5518"/>
                    <a:pt x="20023" y="5518"/>
                    <a:pt x="20023" y="5518"/>
                  </a:cubicBezTo>
                  <a:cubicBezTo>
                    <a:pt x="20023" y="5518"/>
                    <a:pt x="20023" y="5361"/>
                    <a:pt x="20023" y="5045"/>
                  </a:cubicBezTo>
                  <a:cubicBezTo>
                    <a:pt x="20496" y="5361"/>
                    <a:pt x="20496" y="5361"/>
                    <a:pt x="20496" y="5361"/>
                  </a:cubicBezTo>
                  <a:cubicBezTo>
                    <a:pt x="20496" y="5203"/>
                    <a:pt x="20418" y="4888"/>
                    <a:pt x="20496" y="4888"/>
                  </a:cubicBezTo>
                  <a:cubicBezTo>
                    <a:pt x="20496" y="4572"/>
                    <a:pt x="20575" y="4415"/>
                    <a:pt x="20733" y="4572"/>
                  </a:cubicBezTo>
                  <a:cubicBezTo>
                    <a:pt x="21127" y="4730"/>
                    <a:pt x="21127" y="4730"/>
                    <a:pt x="21127" y="4730"/>
                  </a:cubicBezTo>
                  <a:cubicBezTo>
                    <a:pt x="21285" y="4888"/>
                    <a:pt x="21285" y="4888"/>
                    <a:pt x="21285" y="4730"/>
                  </a:cubicBezTo>
                  <a:cubicBezTo>
                    <a:pt x="21285" y="4730"/>
                    <a:pt x="21285" y="4730"/>
                    <a:pt x="21285" y="4730"/>
                  </a:cubicBezTo>
                  <a:close/>
                  <a:moveTo>
                    <a:pt x="20418" y="3469"/>
                  </a:moveTo>
                  <a:cubicBezTo>
                    <a:pt x="20418" y="3469"/>
                    <a:pt x="20418" y="3469"/>
                    <a:pt x="20496" y="3626"/>
                  </a:cubicBezTo>
                  <a:cubicBezTo>
                    <a:pt x="20496" y="3626"/>
                    <a:pt x="20496" y="3626"/>
                    <a:pt x="20496" y="3626"/>
                  </a:cubicBezTo>
                  <a:cubicBezTo>
                    <a:pt x="20418" y="3784"/>
                    <a:pt x="20496" y="3784"/>
                    <a:pt x="20418" y="3784"/>
                  </a:cubicBezTo>
                  <a:cubicBezTo>
                    <a:pt x="20418" y="3784"/>
                    <a:pt x="20418" y="3942"/>
                    <a:pt x="20339" y="3784"/>
                  </a:cubicBezTo>
                  <a:cubicBezTo>
                    <a:pt x="20339" y="3784"/>
                    <a:pt x="20339" y="3784"/>
                    <a:pt x="20339" y="3784"/>
                  </a:cubicBezTo>
                  <a:cubicBezTo>
                    <a:pt x="20339" y="3626"/>
                    <a:pt x="20260" y="3626"/>
                    <a:pt x="20339" y="3626"/>
                  </a:cubicBezTo>
                  <a:cubicBezTo>
                    <a:pt x="20339" y="3626"/>
                    <a:pt x="20339" y="3626"/>
                    <a:pt x="20339" y="3469"/>
                  </a:cubicBezTo>
                  <a:cubicBezTo>
                    <a:pt x="20339" y="3469"/>
                    <a:pt x="20339" y="3469"/>
                    <a:pt x="20418" y="3469"/>
                  </a:cubicBezTo>
                  <a:close/>
                  <a:moveTo>
                    <a:pt x="21442" y="3626"/>
                  </a:moveTo>
                  <a:cubicBezTo>
                    <a:pt x="21364" y="4415"/>
                    <a:pt x="21364" y="4415"/>
                    <a:pt x="21364" y="4415"/>
                  </a:cubicBezTo>
                  <a:cubicBezTo>
                    <a:pt x="21285" y="4415"/>
                    <a:pt x="21285" y="4415"/>
                    <a:pt x="21285" y="4415"/>
                  </a:cubicBezTo>
                  <a:cubicBezTo>
                    <a:pt x="21285" y="4257"/>
                    <a:pt x="21285" y="4099"/>
                    <a:pt x="21206" y="4099"/>
                  </a:cubicBezTo>
                  <a:cubicBezTo>
                    <a:pt x="20812" y="3942"/>
                    <a:pt x="20812" y="3942"/>
                    <a:pt x="20812" y="3942"/>
                  </a:cubicBezTo>
                  <a:cubicBezTo>
                    <a:pt x="20733" y="3942"/>
                    <a:pt x="20654" y="3942"/>
                    <a:pt x="20654" y="4099"/>
                  </a:cubicBezTo>
                  <a:cubicBezTo>
                    <a:pt x="20654" y="4099"/>
                    <a:pt x="20654" y="4099"/>
                    <a:pt x="20654" y="4257"/>
                  </a:cubicBezTo>
                  <a:cubicBezTo>
                    <a:pt x="20654" y="4257"/>
                    <a:pt x="20654" y="4257"/>
                    <a:pt x="20654" y="4257"/>
                  </a:cubicBezTo>
                  <a:cubicBezTo>
                    <a:pt x="20654" y="3626"/>
                    <a:pt x="20654" y="3626"/>
                    <a:pt x="20654" y="3626"/>
                  </a:cubicBezTo>
                  <a:cubicBezTo>
                    <a:pt x="21206" y="3784"/>
                    <a:pt x="21206" y="3784"/>
                    <a:pt x="21206" y="3784"/>
                  </a:cubicBezTo>
                  <a:cubicBezTo>
                    <a:pt x="21364" y="3942"/>
                    <a:pt x="21364" y="3784"/>
                    <a:pt x="21442" y="3626"/>
                  </a:cubicBezTo>
                  <a:cubicBezTo>
                    <a:pt x="21442" y="3626"/>
                    <a:pt x="21442" y="3626"/>
                    <a:pt x="21442" y="3626"/>
                  </a:cubicBezTo>
                  <a:close/>
                  <a:moveTo>
                    <a:pt x="21521" y="1892"/>
                  </a:moveTo>
                  <a:cubicBezTo>
                    <a:pt x="21521" y="2523"/>
                    <a:pt x="21521" y="2523"/>
                    <a:pt x="21521" y="2523"/>
                  </a:cubicBezTo>
                  <a:cubicBezTo>
                    <a:pt x="21442" y="2523"/>
                    <a:pt x="21442" y="2523"/>
                    <a:pt x="21442" y="2523"/>
                  </a:cubicBezTo>
                  <a:cubicBezTo>
                    <a:pt x="21442" y="2365"/>
                    <a:pt x="21442" y="2365"/>
                    <a:pt x="21364" y="2365"/>
                  </a:cubicBezTo>
                  <a:cubicBezTo>
                    <a:pt x="20969" y="2207"/>
                    <a:pt x="20969" y="2207"/>
                    <a:pt x="20969" y="2207"/>
                  </a:cubicBezTo>
                  <a:cubicBezTo>
                    <a:pt x="20969" y="2207"/>
                    <a:pt x="20969" y="2207"/>
                    <a:pt x="20891" y="2207"/>
                  </a:cubicBezTo>
                  <a:cubicBezTo>
                    <a:pt x="20891" y="2365"/>
                    <a:pt x="20891" y="2365"/>
                    <a:pt x="20891" y="2365"/>
                  </a:cubicBezTo>
                  <a:cubicBezTo>
                    <a:pt x="20891" y="2523"/>
                    <a:pt x="20891" y="2680"/>
                    <a:pt x="20969" y="2838"/>
                  </a:cubicBezTo>
                  <a:cubicBezTo>
                    <a:pt x="21364" y="2996"/>
                    <a:pt x="21364" y="2996"/>
                    <a:pt x="21364" y="2996"/>
                  </a:cubicBezTo>
                  <a:cubicBezTo>
                    <a:pt x="21442" y="2996"/>
                    <a:pt x="21442" y="2838"/>
                    <a:pt x="21521" y="2680"/>
                  </a:cubicBezTo>
                  <a:cubicBezTo>
                    <a:pt x="21521" y="2680"/>
                    <a:pt x="21521" y="2680"/>
                    <a:pt x="21521" y="2680"/>
                  </a:cubicBezTo>
                  <a:cubicBezTo>
                    <a:pt x="21521" y="3469"/>
                    <a:pt x="21521" y="3469"/>
                    <a:pt x="21521" y="3469"/>
                  </a:cubicBezTo>
                  <a:cubicBezTo>
                    <a:pt x="21442" y="3469"/>
                    <a:pt x="21442" y="3469"/>
                    <a:pt x="21442" y="3469"/>
                  </a:cubicBezTo>
                  <a:cubicBezTo>
                    <a:pt x="21442" y="3311"/>
                    <a:pt x="21442" y="3311"/>
                    <a:pt x="21364" y="3153"/>
                  </a:cubicBezTo>
                  <a:cubicBezTo>
                    <a:pt x="20891" y="2996"/>
                    <a:pt x="20891" y="2996"/>
                    <a:pt x="20891" y="2996"/>
                  </a:cubicBezTo>
                  <a:cubicBezTo>
                    <a:pt x="20891" y="2996"/>
                    <a:pt x="20812" y="2996"/>
                    <a:pt x="20812" y="2996"/>
                  </a:cubicBezTo>
                  <a:cubicBezTo>
                    <a:pt x="20812" y="2996"/>
                    <a:pt x="20812" y="3153"/>
                    <a:pt x="20812" y="3311"/>
                  </a:cubicBezTo>
                  <a:cubicBezTo>
                    <a:pt x="20812" y="3311"/>
                    <a:pt x="20812" y="3311"/>
                    <a:pt x="20812" y="3311"/>
                  </a:cubicBezTo>
                  <a:cubicBezTo>
                    <a:pt x="20733" y="2680"/>
                    <a:pt x="20733" y="2680"/>
                    <a:pt x="20733" y="2680"/>
                  </a:cubicBezTo>
                  <a:cubicBezTo>
                    <a:pt x="20891" y="2838"/>
                    <a:pt x="20891" y="2838"/>
                    <a:pt x="20891" y="2838"/>
                  </a:cubicBezTo>
                  <a:cubicBezTo>
                    <a:pt x="20812" y="2680"/>
                    <a:pt x="20733" y="2523"/>
                    <a:pt x="20812" y="2365"/>
                  </a:cubicBezTo>
                  <a:cubicBezTo>
                    <a:pt x="20812" y="2050"/>
                    <a:pt x="20891" y="1892"/>
                    <a:pt x="21048" y="2050"/>
                  </a:cubicBezTo>
                  <a:cubicBezTo>
                    <a:pt x="21442" y="2050"/>
                    <a:pt x="21442" y="2050"/>
                    <a:pt x="21442" y="2050"/>
                  </a:cubicBezTo>
                  <a:cubicBezTo>
                    <a:pt x="21442" y="2050"/>
                    <a:pt x="21521" y="2050"/>
                    <a:pt x="21521" y="1892"/>
                  </a:cubicBezTo>
                  <a:cubicBezTo>
                    <a:pt x="21521" y="1892"/>
                    <a:pt x="21521" y="1892"/>
                    <a:pt x="21521" y="1892"/>
                  </a:cubicBezTo>
                  <a:close/>
                  <a:moveTo>
                    <a:pt x="21521" y="158"/>
                  </a:moveTo>
                  <a:cubicBezTo>
                    <a:pt x="21521" y="315"/>
                    <a:pt x="21521" y="315"/>
                    <a:pt x="21600" y="315"/>
                  </a:cubicBezTo>
                  <a:cubicBezTo>
                    <a:pt x="21600" y="473"/>
                    <a:pt x="21600" y="473"/>
                    <a:pt x="21600" y="473"/>
                  </a:cubicBezTo>
                  <a:cubicBezTo>
                    <a:pt x="21600" y="631"/>
                    <a:pt x="21600" y="631"/>
                    <a:pt x="21442" y="788"/>
                  </a:cubicBezTo>
                  <a:cubicBezTo>
                    <a:pt x="21521" y="788"/>
                    <a:pt x="21521" y="788"/>
                    <a:pt x="21600" y="946"/>
                  </a:cubicBezTo>
                  <a:cubicBezTo>
                    <a:pt x="21600" y="1104"/>
                    <a:pt x="21600" y="1104"/>
                    <a:pt x="21600" y="1104"/>
                  </a:cubicBezTo>
                  <a:cubicBezTo>
                    <a:pt x="21600" y="1261"/>
                    <a:pt x="21600" y="1419"/>
                    <a:pt x="21521" y="1419"/>
                  </a:cubicBezTo>
                  <a:cubicBezTo>
                    <a:pt x="21521" y="1419"/>
                    <a:pt x="21442" y="1577"/>
                    <a:pt x="21442" y="1577"/>
                  </a:cubicBezTo>
                  <a:cubicBezTo>
                    <a:pt x="21285" y="1577"/>
                    <a:pt x="21285" y="1419"/>
                    <a:pt x="21206" y="1261"/>
                  </a:cubicBezTo>
                  <a:cubicBezTo>
                    <a:pt x="21127" y="1104"/>
                    <a:pt x="21127" y="946"/>
                    <a:pt x="21127" y="788"/>
                  </a:cubicBezTo>
                  <a:cubicBezTo>
                    <a:pt x="21048" y="788"/>
                    <a:pt x="21048" y="788"/>
                    <a:pt x="21048" y="788"/>
                  </a:cubicBezTo>
                  <a:cubicBezTo>
                    <a:pt x="20891" y="788"/>
                    <a:pt x="20812" y="788"/>
                    <a:pt x="20812" y="946"/>
                  </a:cubicBezTo>
                  <a:cubicBezTo>
                    <a:pt x="20812" y="1104"/>
                    <a:pt x="20891" y="1104"/>
                    <a:pt x="20891" y="1104"/>
                  </a:cubicBezTo>
                  <a:cubicBezTo>
                    <a:pt x="20969" y="1104"/>
                    <a:pt x="20969" y="1104"/>
                    <a:pt x="20969" y="1104"/>
                  </a:cubicBezTo>
                  <a:cubicBezTo>
                    <a:pt x="20969" y="1104"/>
                    <a:pt x="20969" y="1104"/>
                    <a:pt x="20969" y="1104"/>
                  </a:cubicBezTo>
                  <a:cubicBezTo>
                    <a:pt x="20969" y="1104"/>
                    <a:pt x="20969" y="1104"/>
                    <a:pt x="21048" y="1261"/>
                  </a:cubicBezTo>
                  <a:cubicBezTo>
                    <a:pt x="21048" y="1261"/>
                    <a:pt x="21048" y="1261"/>
                    <a:pt x="21048" y="1419"/>
                  </a:cubicBezTo>
                  <a:cubicBezTo>
                    <a:pt x="21048" y="1419"/>
                    <a:pt x="21048" y="1419"/>
                    <a:pt x="21048" y="1419"/>
                  </a:cubicBezTo>
                  <a:cubicBezTo>
                    <a:pt x="20969" y="1577"/>
                    <a:pt x="20969" y="1577"/>
                    <a:pt x="20969" y="1577"/>
                  </a:cubicBezTo>
                  <a:cubicBezTo>
                    <a:pt x="20969" y="1577"/>
                    <a:pt x="20891" y="1419"/>
                    <a:pt x="20891" y="1419"/>
                  </a:cubicBezTo>
                  <a:cubicBezTo>
                    <a:pt x="20812" y="1261"/>
                    <a:pt x="20812" y="1104"/>
                    <a:pt x="20812" y="1104"/>
                  </a:cubicBezTo>
                  <a:cubicBezTo>
                    <a:pt x="20812" y="788"/>
                    <a:pt x="20891" y="788"/>
                    <a:pt x="20891" y="631"/>
                  </a:cubicBezTo>
                  <a:cubicBezTo>
                    <a:pt x="20969" y="631"/>
                    <a:pt x="20969" y="473"/>
                    <a:pt x="21127" y="473"/>
                  </a:cubicBezTo>
                  <a:cubicBezTo>
                    <a:pt x="21442" y="473"/>
                    <a:pt x="21442" y="473"/>
                    <a:pt x="21442" y="473"/>
                  </a:cubicBezTo>
                  <a:cubicBezTo>
                    <a:pt x="21442" y="473"/>
                    <a:pt x="21521" y="473"/>
                    <a:pt x="21521" y="473"/>
                  </a:cubicBezTo>
                  <a:cubicBezTo>
                    <a:pt x="21521" y="473"/>
                    <a:pt x="21521" y="473"/>
                    <a:pt x="21442" y="315"/>
                  </a:cubicBezTo>
                  <a:cubicBezTo>
                    <a:pt x="21521" y="158"/>
                    <a:pt x="21521" y="158"/>
                    <a:pt x="21521" y="158"/>
                  </a:cubicBezTo>
                  <a:close/>
                  <a:moveTo>
                    <a:pt x="21442" y="788"/>
                  </a:moveTo>
                  <a:cubicBezTo>
                    <a:pt x="21127" y="788"/>
                    <a:pt x="21127" y="788"/>
                    <a:pt x="21127" y="788"/>
                  </a:cubicBezTo>
                  <a:cubicBezTo>
                    <a:pt x="21206" y="946"/>
                    <a:pt x="21206" y="1104"/>
                    <a:pt x="21206" y="1104"/>
                  </a:cubicBezTo>
                  <a:cubicBezTo>
                    <a:pt x="21285" y="1261"/>
                    <a:pt x="21285" y="1261"/>
                    <a:pt x="21364" y="1261"/>
                  </a:cubicBezTo>
                  <a:cubicBezTo>
                    <a:pt x="21442" y="1261"/>
                    <a:pt x="21442" y="1261"/>
                    <a:pt x="21442" y="1104"/>
                  </a:cubicBezTo>
                  <a:cubicBezTo>
                    <a:pt x="21521" y="946"/>
                    <a:pt x="21442" y="788"/>
                    <a:pt x="21442" y="788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5" name="Freeform 41"/>
            <p:cNvSpPr/>
            <p:nvPr/>
          </p:nvSpPr>
          <p:spPr>
            <a:xfrm>
              <a:off x="117739" y="90334"/>
              <a:ext cx="91108" cy="96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08" h="21600" extrusionOk="0">
                  <a:moveTo>
                    <a:pt x="17200" y="21384"/>
                  </a:moveTo>
                  <a:cubicBezTo>
                    <a:pt x="21600" y="10368"/>
                    <a:pt x="17600" y="3456"/>
                    <a:pt x="9200" y="0"/>
                  </a:cubicBezTo>
                  <a:cubicBezTo>
                    <a:pt x="14200" y="2160"/>
                    <a:pt x="13200" y="9072"/>
                    <a:pt x="11200" y="12528"/>
                  </a:cubicBezTo>
                  <a:cubicBezTo>
                    <a:pt x="9000" y="15984"/>
                    <a:pt x="5600" y="18792"/>
                    <a:pt x="0" y="21600"/>
                  </a:cubicBezTo>
                  <a:cubicBezTo>
                    <a:pt x="6000" y="19008"/>
                    <a:pt x="9600" y="15768"/>
                    <a:pt x="11400" y="12744"/>
                  </a:cubicBezTo>
                  <a:cubicBezTo>
                    <a:pt x="13000" y="9504"/>
                    <a:pt x="13400" y="6912"/>
                    <a:pt x="13000" y="3888"/>
                  </a:cubicBezTo>
                  <a:cubicBezTo>
                    <a:pt x="15600" y="10152"/>
                    <a:pt x="13400" y="15552"/>
                    <a:pt x="8200" y="20952"/>
                  </a:cubicBezTo>
                  <a:cubicBezTo>
                    <a:pt x="14200" y="15336"/>
                    <a:pt x="16200" y="9288"/>
                    <a:pt x="12800" y="3024"/>
                  </a:cubicBezTo>
                  <a:cubicBezTo>
                    <a:pt x="17800" y="9072"/>
                    <a:pt x="16400" y="15552"/>
                    <a:pt x="13000" y="21168"/>
                  </a:cubicBezTo>
                  <a:cubicBezTo>
                    <a:pt x="17200" y="14688"/>
                    <a:pt x="18000" y="7776"/>
                    <a:pt x="12400" y="1944"/>
                  </a:cubicBezTo>
                  <a:cubicBezTo>
                    <a:pt x="19200" y="6480"/>
                    <a:pt x="20200" y="12744"/>
                    <a:pt x="17200" y="21384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6" name="Freeform 42"/>
            <p:cNvSpPr/>
            <p:nvPr/>
          </p:nvSpPr>
          <p:spPr>
            <a:xfrm>
              <a:off x="136009" y="79169"/>
              <a:ext cx="31466" cy="131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436" y="21600"/>
                  </a:moveTo>
                  <a:cubicBezTo>
                    <a:pt x="8509" y="12343"/>
                    <a:pt x="5236" y="6171"/>
                    <a:pt x="0" y="0"/>
                  </a:cubicBezTo>
                  <a:cubicBezTo>
                    <a:pt x="7200" y="0"/>
                    <a:pt x="16364" y="4629"/>
                    <a:pt x="21600" y="7714"/>
                  </a:cubicBezTo>
                  <a:cubicBezTo>
                    <a:pt x="15709" y="6171"/>
                    <a:pt x="13091" y="7714"/>
                    <a:pt x="11782" y="9257"/>
                  </a:cubicBezTo>
                  <a:cubicBezTo>
                    <a:pt x="10473" y="12343"/>
                    <a:pt x="11127" y="15429"/>
                    <a:pt x="12436" y="2160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7" name="Freeform 43"/>
            <p:cNvSpPr/>
            <p:nvPr/>
          </p:nvSpPr>
          <p:spPr>
            <a:xfrm>
              <a:off x="88305" y="182699"/>
              <a:ext cx="124846" cy="19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542" y="21600"/>
                  </a:moveTo>
                  <a:cubicBezTo>
                    <a:pt x="11542" y="17280"/>
                    <a:pt x="11707" y="15120"/>
                    <a:pt x="12696" y="12960"/>
                  </a:cubicBezTo>
                  <a:cubicBezTo>
                    <a:pt x="13685" y="10800"/>
                    <a:pt x="14675" y="11880"/>
                    <a:pt x="16489" y="12960"/>
                  </a:cubicBezTo>
                  <a:cubicBezTo>
                    <a:pt x="18302" y="15120"/>
                    <a:pt x="19786" y="16200"/>
                    <a:pt x="21600" y="15120"/>
                  </a:cubicBezTo>
                  <a:cubicBezTo>
                    <a:pt x="20940" y="12960"/>
                    <a:pt x="20776" y="10800"/>
                    <a:pt x="20446" y="8640"/>
                  </a:cubicBezTo>
                  <a:cubicBezTo>
                    <a:pt x="18962" y="8640"/>
                    <a:pt x="17973" y="7560"/>
                    <a:pt x="16653" y="5400"/>
                  </a:cubicBezTo>
                  <a:cubicBezTo>
                    <a:pt x="15334" y="2160"/>
                    <a:pt x="13685" y="0"/>
                    <a:pt x="12696" y="0"/>
                  </a:cubicBezTo>
                  <a:cubicBezTo>
                    <a:pt x="11707" y="1080"/>
                    <a:pt x="11047" y="4320"/>
                    <a:pt x="10718" y="12960"/>
                  </a:cubicBezTo>
                  <a:cubicBezTo>
                    <a:pt x="10388" y="4320"/>
                    <a:pt x="9728" y="1080"/>
                    <a:pt x="8739" y="0"/>
                  </a:cubicBezTo>
                  <a:cubicBezTo>
                    <a:pt x="7750" y="0"/>
                    <a:pt x="6266" y="2160"/>
                    <a:pt x="4947" y="5400"/>
                  </a:cubicBezTo>
                  <a:cubicBezTo>
                    <a:pt x="3627" y="7560"/>
                    <a:pt x="2638" y="8640"/>
                    <a:pt x="1154" y="8640"/>
                  </a:cubicBezTo>
                  <a:cubicBezTo>
                    <a:pt x="824" y="10800"/>
                    <a:pt x="660" y="12960"/>
                    <a:pt x="0" y="15120"/>
                  </a:cubicBezTo>
                  <a:cubicBezTo>
                    <a:pt x="1814" y="16200"/>
                    <a:pt x="3298" y="15120"/>
                    <a:pt x="5111" y="12960"/>
                  </a:cubicBezTo>
                  <a:cubicBezTo>
                    <a:pt x="6760" y="11880"/>
                    <a:pt x="7915" y="10800"/>
                    <a:pt x="8904" y="12960"/>
                  </a:cubicBezTo>
                  <a:cubicBezTo>
                    <a:pt x="9893" y="15120"/>
                    <a:pt x="10058" y="17280"/>
                    <a:pt x="10058" y="21600"/>
                  </a:cubicBezTo>
                  <a:cubicBezTo>
                    <a:pt x="11542" y="21600"/>
                    <a:pt x="11542" y="21600"/>
                    <a:pt x="11542" y="2160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8" name="Freeform 44"/>
            <p:cNvSpPr/>
            <p:nvPr/>
          </p:nvSpPr>
          <p:spPr>
            <a:xfrm>
              <a:off x="71049" y="71049"/>
              <a:ext cx="161386" cy="164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28" y="0"/>
                    <a:pt x="0" y="4800"/>
                    <a:pt x="0" y="10863"/>
                  </a:cubicBezTo>
                  <a:cubicBezTo>
                    <a:pt x="0" y="16674"/>
                    <a:pt x="4828" y="21600"/>
                    <a:pt x="10800" y="21600"/>
                  </a:cubicBezTo>
                  <a:cubicBezTo>
                    <a:pt x="16772" y="21600"/>
                    <a:pt x="21600" y="16800"/>
                    <a:pt x="21600" y="10863"/>
                  </a:cubicBezTo>
                  <a:cubicBezTo>
                    <a:pt x="21600" y="4800"/>
                    <a:pt x="16772" y="0"/>
                    <a:pt x="10800" y="0"/>
                  </a:cubicBezTo>
                  <a:close/>
                  <a:moveTo>
                    <a:pt x="10800" y="21221"/>
                  </a:moveTo>
                  <a:cubicBezTo>
                    <a:pt x="4955" y="21221"/>
                    <a:pt x="254" y="16547"/>
                    <a:pt x="254" y="10737"/>
                  </a:cubicBezTo>
                  <a:cubicBezTo>
                    <a:pt x="254" y="5053"/>
                    <a:pt x="4955" y="379"/>
                    <a:pt x="10800" y="379"/>
                  </a:cubicBezTo>
                  <a:cubicBezTo>
                    <a:pt x="16518" y="379"/>
                    <a:pt x="21219" y="5053"/>
                    <a:pt x="21219" y="10737"/>
                  </a:cubicBezTo>
                  <a:cubicBezTo>
                    <a:pt x="21219" y="16547"/>
                    <a:pt x="16518" y="21221"/>
                    <a:pt x="10800" y="21221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9" name="Freeform 45"/>
            <p:cNvSpPr/>
            <p:nvPr/>
          </p:nvSpPr>
          <p:spPr>
            <a:xfrm>
              <a:off x="232562" y="61915"/>
              <a:ext cx="24233" cy="23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27" h="21600" extrusionOk="0">
                  <a:moveTo>
                    <a:pt x="9827" y="13824"/>
                  </a:moveTo>
                  <a:cubicBezTo>
                    <a:pt x="10658" y="15552"/>
                    <a:pt x="9827" y="20736"/>
                    <a:pt x="8165" y="21600"/>
                  </a:cubicBezTo>
                  <a:cubicBezTo>
                    <a:pt x="7335" y="21600"/>
                    <a:pt x="4842" y="21600"/>
                    <a:pt x="4842" y="20736"/>
                  </a:cubicBezTo>
                  <a:cubicBezTo>
                    <a:pt x="4842" y="19008"/>
                    <a:pt x="5673" y="18144"/>
                    <a:pt x="6504" y="16416"/>
                  </a:cubicBezTo>
                  <a:cubicBezTo>
                    <a:pt x="7335" y="15552"/>
                    <a:pt x="6504" y="13824"/>
                    <a:pt x="7335" y="12096"/>
                  </a:cubicBezTo>
                  <a:cubicBezTo>
                    <a:pt x="7335" y="12096"/>
                    <a:pt x="7335" y="12096"/>
                    <a:pt x="7335" y="12096"/>
                  </a:cubicBezTo>
                  <a:cubicBezTo>
                    <a:pt x="8165" y="12960"/>
                    <a:pt x="8996" y="12960"/>
                    <a:pt x="9827" y="13824"/>
                  </a:cubicBezTo>
                  <a:close/>
                  <a:moveTo>
                    <a:pt x="19796" y="0"/>
                  </a:moveTo>
                  <a:cubicBezTo>
                    <a:pt x="19796" y="0"/>
                    <a:pt x="20627" y="864"/>
                    <a:pt x="20627" y="1728"/>
                  </a:cubicBezTo>
                  <a:cubicBezTo>
                    <a:pt x="20627" y="2592"/>
                    <a:pt x="18135" y="5184"/>
                    <a:pt x="16473" y="6048"/>
                  </a:cubicBezTo>
                  <a:cubicBezTo>
                    <a:pt x="15642" y="6912"/>
                    <a:pt x="14812" y="6912"/>
                    <a:pt x="13981" y="7776"/>
                  </a:cubicBezTo>
                  <a:cubicBezTo>
                    <a:pt x="14812" y="8640"/>
                    <a:pt x="15642" y="9504"/>
                    <a:pt x="17304" y="9504"/>
                  </a:cubicBezTo>
                  <a:cubicBezTo>
                    <a:pt x="17304" y="9504"/>
                    <a:pt x="17304" y="9504"/>
                    <a:pt x="17304" y="9504"/>
                  </a:cubicBezTo>
                  <a:cubicBezTo>
                    <a:pt x="18135" y="8640"/>
                    <a:pt x="18135" y="8640"/>
                    <a:pt x="18135" y="7776"/>
                  </a:cubicBezTo>
                  <a:cubicBezTo>
                    <a:pt x="18135" y="7776"/>
                    <a:pt x="18135" y="7776"/>
                    <a:pt x="18135" y="7776"/>
                  </a:cubicBezTo>
                  <a:cubicBezTo>
                    <a:pt x="18135" y="7776"/>
                    <a:pt x="18135" y="7776"/>
                    <a:pt x="18965" y="7776"/>
                  </a:cubicBezTo>
                  <a:cubicBezTo>
                    <a:pt x="18135" y="9504"/>
                    <a:pt x="18965" y="10368"/>
                    <a:pt x="19796" y="12096"/>
                  </a:cubicBezTo>
                  <a:cubicBezTo>
                    <a:pt x="20627" y="12096"/>
                    <a:pt x="19796" y="12960"/>
                    <a:pt x="20627" y="12960"/>
                  </a:cubicBezTo>
                  <a:cubicBezTo>
                    <a:pt x="20627" y="13824"/>
                    <a:pt x="20627" y="12960"/>
                    <a:pt x="20627" y="13824"/>
                  </a:cubicBezTo>
                  <a:cubicBezTo>
                    <a:pt x="19796" y="13824"/>
                    <a:pt x="19796" y="13824"/>
                    <a:pt x="19796" y="13824"/>
                  </a:cubicBezTo>
                  <a:cubicBezTo>
                    <a:pt x="18965" y="13824"/>
                    <a:pt x="18965" y="13824"/>
                    <a:pt x="18135" y="13824"/>
                  </a:cubicBezTo>
                  <a:cubicBezTo>
                    <a:pt x="18135" y="13824"/>
                    <a:pt x="17304" y="12960"/>
                    <a:pt x="17304" y="12960"/>
                  </a:cubicBezTo>
                  <a:cubicBezTo>
                    <a:pt x="14812" y="11232"/>
                    <a:pt x="12319" y="9504"/>
                    <a:pt x="9827" y="9504"/>
                  </a:cubicBezTo>
                  <a:cubicBezTo>
                    <a:pt x="8165" y="10368"/>
                    <a:pt x="4012" y="12096"/>
                    <a:pt x="2350" y="11232"/>
                  </a:cubicBezTo>
                  <a:cubicBezTo>
                    <a:pt x="689" y="11232"/>
                    <a:pt x="-973" y="7776"/>
                    <a:pt x="689" y="6912"/>
                  </a:cubicBezTo>
                  <a:cubicBezTo>
                    <a:pt x="689" y="6912"/>
                    <a:pt x="689" y="6912"/>
                    <a:pt x="689" y="6912"/>
                  </a:cubicBezTo>
                  <a:cubicBezTo>
                    <a:pt x="689" y="6912"/>
                    <a:pt x="1519" y="6912"/>
                    <a:pt x="1519" y="6912"/>
                  </a:cubicBezTo>
                  <a:cubicBezTo>
                    <a:pt x="2350" y="7776"/>
                    <a:pt x="3181" y="8640"/>
                    <a:pt x="3181" y="8640"/>
                  </a:cubicBezTo>
                  <a:cubicBezTo>
                    <a:pt x="4842" y="8640"/>
                    <a:pt x="7335" y="8640"/>
                    <a:pt x="8165" y="8640"/>
                  </a:cubicBezTo>
                  <a:cubicBezTo>
                    <a:pt x="8165" y="7776"/>
                    <a:pt x="8165" y="7776"/>
                    <a:pt x="8165" y="7776"/>
                  </a:cubicBezTo>
                  <a:cubicBezTo>
                    <a:pt x="6504" y="5184"/>
                    <a:pt x="4842" y="5184"/>
                    <a:pt x="5673" y="2592"/>
                  </a:cubicBezTo>
                  <a:cubicBezTo>
                    <a:pt x="5673" y="1728"/>
                    <a:pt x="6504" y="1728"/>
                    <a:pt x="6504" y="1728"/>
                  </a:cubicBezTo>
                  <a:cubicBezTo>
                    <a:pt x="6504" y="1728"/>
                    <a:pt x="7335" y="1728"/>
                    <a:pt x="7335" y="1728"/>
                  </a:cubicBezTo>
                  <a:cubicBezTo>
                    <a:pt x="7335" y="2592"/>
                    <a:pt x="8165" y="3456"/>
                    <a:pt x="8165" y="4320"/>
                  </a:cubicBezTo>
                  <a:cubicBezTo>
                    <a:pt x="8996" y="4320"/>
                    <a:pt x="8996" y="5184"/>
                    <a:pt x="8996" y="5184"/>
                  </a:cubicBezTo>
                  <a:cubicBezTo>
                    <a:pt x="9827" y="5184"/>
                    <a:pt x="10658" y="6912"/>
                    <a:pt x="11489" y="6912"/>
                  </a:cubicBezTo>
                  <a:cubicBezTo>
                    <a:pt x="12319" y="6912"/>
                    <a:pt x="16473" y="3456"/>
                    <a:pt x="17304" y="1728"/>
                  </a:cubicBezTo>
                  <a:cubicBezTo>
                    <a:pt x="18135" y="1728"/>
                    <a:pt x="18135" y="0"/>
                    <a:pt x="18965" y="0"/>
                  </a:cubicBezTo>
                  <a:cubicBezTo>
                    <a:pt x="19796" y="0"/>
                    <a:pt x="19796" y="0"/>
                    <a:pt x="19796" y="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0" name="Freeform 46"/>
            <p:cNvSpPr/>
            <p:nvPr/>
          </p:nvSpPr>
          <p:spPr>
            <a:xfrm>
              <a:off x="250462" y="92364"/>
              <a:ext cx="33738" cy="28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6" h="21600" extrusionOk="0">
                  <a:moveTo>
                    <a:pt x="18716" y="4320"/>
                  </a:moveTo>
                  <a:cubicBezTo>
                    <a:pt x="19316" y="5760"/>
                    <a:pt x="18116" y="7200"/>
                    <a:pt x="18716" y="7920"/>
                  </a:cubicBezTo>
                  <a:cubicBezTo>
                    <a:pt x="18716" y="7920"/>
                    <a:pt x="18716" y="8640"/>
                    <a:pt x="18716" y="8640"/>
                  </a:cubicBezTo>
                  <a:cubicBezTo>
                    <a:pt x="19916" y="8640"/>
                    <a:pt x="21116" y="10080"/>
                    <a:pt x="21116" y="11520"/>
                  </a:cubicBezTo>
                  <a:cubicBezTo>
                    <a:pt x="21116" y="12240"/>
                    <a:pt x="19916" y="13680"/>
                    <a:pt x="19316" y="13680"/>
                  </a:cubicBezTo>
                  <a:cubicBezTo>
                    <a:pt x="18716" y="12960"/>
                    <a:pt x="17516" y="11520"/>
                    <a:pt x="17516" y="11520"/>
                  </a:cubicBezTo>
                  <a:cubicBezTo>
                    <a:pt x="16916" y="10080"/>
                    <a:pt x="15716" y="10080"/>
                    <a:pt x="15116" y="9360"/>
                  </a:cubicBezTo>
                  <a:cubicBezTo>
                    <a:pt x="15116" y="9360"/>
                    <a:pt x="15116" y="9360"/>
                    <a:pt x="15116" y="9360"/>
                  </a:cubicBezTo>
                  <a:cubicBezTo>
                    <a:pt x="15116" y="9360"/>
                    <a:pt x="15116" y="9360"/>
                    <a:pt x="15116" y="9360"/>
                  </a:cubicBezTo>
                  <a:cubicBezTo>
                    <a:pt x="15116" y="10080"/>
                    <a:pt x="15716" y="10080"/>
                    <a:pt x="15716" y="11520"/>
                  </a:cubicBezTo>
                  <a:cubicBezTo>
                    <a:pt x="15716" y="12960"/>
                    <a:pt x="16316" y="15120"/>
                    <a:pt x="13916" y="16560"/>
                  </a:cubicBezTo>
                  <a:cubicBezTo>
                    <a:pt x="13916" y="15840"/>
                    <a:pt x="13916" y="15840"/>
                    <a:pt x="13316" y="15840"/>
                  </a:cubicBezTo>
                  <a:cubicBezTo>
                    <a:pt x="12716" y="15840"/>
                    <a:pt x="12116" y="14400"/>
                    <a:pt x="11516" y="14400"/>
                  </a:cubicBezTo>
                  <a:cubicBezTo>
                    <a:pt x="10916" y="15840"/>
                    <a:pt x="9116" y="15120"/>
                    <a:pt x="7916" y="15120"/>
                  </a:cubicBezTo>
                  <a:cubicBezTo>
                    <a:pt x="7316" y="15120"/>
                    <a:pt x="7316" y="15840"/>
                    <a:pt x="7316" y="15840"/>
                  </a:cubicBezTo>
                  <a:cubicBezTo>
                    <a:pt x="7916" y="15840"/>
                    <a:pt x="7916" y="16560"/>
                    <a:pt x="7916" y="17280"/>
                  </a:cubicBezTo>
                  <a:cubicBezTo>
                    <a:pt x="8516" y="17280"/>
                    <a:pt x="10316" y="18720"/>
                    <a:pt x="10316" y="20160"/>
                  </a:cubicBezTo>
                  <a:cubicBezTo>
                    <a:pt x="10316" y="20880"/>
                    <a:pt x="9116" y="21600"/>
                    <a:pt x="7916" y="21600"/>
                  </a:cubicBezTo>
                  <a:cubicBezTo>
                    <a:pt x="7916" y="20160"/>
                    <a:pt x="7316" y="18720"/>
                    <a:pt x="6116" y="18000"/>
                  </a:cubicBezTo>
                  <a:cubicBezTo>
                    <a:pt x="5516" y="18000"/>
                    <a:pt x="6116" y="17280"/>
                    <a:pt x="5516" y="17280"/>
                  </a:cubicBezTo>
                  <a:cubicBezTo>
                    <a:pt x="4916" y="18000"/>
                    <a:pt x="4316" y="18720"/>
                    <a:pt x="3716" y="18720"/>
                  </a:cubicBezTo>
                  <a:cubicBezTo>
                    <a:pt x="1316" y="18000"/>
                    <a:pt x="-484" y="15840"/>
                    <a:pt x="116" y="12960"/>
                  </a:cubicBezTo>
                  <a:cubicBezTo>
                    <a:pt x="716" y="12240"/>
                    <a:pt x="716" y="11520"/>
                    <a:pt x="716" y="10800"/>
                  </a:cubicBezTo>
                  <a:cubicBezTo>
                    <a:pt x="1316" y="11520"/>
                    <a:pt x="1316" y="12960"/>
                    <a:pt x="1316" y="13680"/>
                  </a:cubicBezTo>
                  <a:cubicBezTo>
                    <a:pt x="1316" y="13680"/>
                    <a:pt x="1316" y="14400"/>
                    <a:pt x="1916" y="14400"/>
                  </a:cubicBezTo>
                  <a:cubicBezTo>
                    <a:pt x="2516" y="15840"/>
                    <a:pt x="3716" y="16560"/>
                    <a:pt x="4916" y="17280"/>
                  </a:cubicBezTo>
                  <a:cubicBezTo>
                    <a:pt x="4916" y="17280"/>
                    <a:pt x="4916" y="17280"/>
                    <a:pt x="4916" y="16560"/>
                  </a:cubicBezTo>
                  <a:cubicBezTo>
                    <a:pt x="4916" y="16560"/>
                    <a:pt x="4916" y="16560"/>
                    <a:pt x="4916" y="16560"/>
                  </a:cubicBezTo>
                  <a:cubicBezTo>
                    <a:pt x="4916" y="15840"/>
                    <a:pt x="4316" y="15840"/>
                    <a:pt x="4316" y="15120"/>
                  </a:cubicBezTo>
                  <a:cubicBezTo>
                    <a:pt x="4316" y="15120"/>
                    <a:pt x="3716" y="14400"/>
                    <a:pt x="3116" y="14400"/>
                  </a:cubicBezTo>
                  <a:cubicBezTo>
                    <a:pt x="2516" y="13680"/>
                    <a:pt x="1316" y="10080"/>
                    <a:pt x="1916" y="9360"/>
                  </a:cubicBezTo>
                  <a:cubicBezTo>
                    <a:pt x="1916" y="9360"/>
                    <a:pt x="1916" y="8640"/>
                    <a:pt x="1916" y="8640"/>
                  </a:cubicBezTo>
                  <a:cubicBezTo>
                    <a:pt x="2516" y="8640"/>
                    <a:pt x="2516" y="8640"/>
                    <a:pt x="2516" y="9360"/>
                  </a:cubicBezTo>
                  <a:cubicBezTo>
                    <a:pt x="3116" y="10080"/>
                    <a:pt x="3716" y="11520"/>
                    <a:pt x="4316" y="12960"/>
                  </a:cubicBezTo>
                  <a:cubicBezTo>
                    <a:pt x="4916" y="12960"/>
                    <a:pt x="5516" y="13680"/>
                    <a:pt x="6116" y="14400"/>
                  </a:cubicBezTo>
                  <a:cubicBezTo>
                    <a:pt x="6116" y="14400"/>
                    <a:pt x="6116" y="14400"/>
                    <a:pt x="6716" y="14400"/>
                  </a:cubicBezTo>
                  <a:cubicBezTo>
                    <a:pt x="7316" y="13680"/>
                    <a:pt x="7916" y="13680"/>
                    <a:pt x="9116" y="13680"/>
                  </a:cubicBezTo>
                  <a:cubicBezTo>
                    <a:pt x="9116" y="13680"/>
                    <a:pt x="9716" y="13680"/>
                    <a:pt x="9716" y="13680"/>
                  </a:cubicBezTo>
                  <a:cubicBezTo>
                    <a:pt x="9716" y="12960"/>
                    <a:pt x="8516" y="12240"/>
                    <a:pt x="8516" y="12240"/>
                  </a:cubicBezTo>
                  <a:cubicBezTo>
                    <a:pt x="7916" y="11520"/>
                    <a:pt x="7916" y="11520"/>
                    <a:pt x="7916" y="11520"/>
                  </a:cubicBezTo>
                  <a:cubicBezTo>
                    <a:pt x="9116" y="10080"/>
                    <a:pt x="9716" y="11520"/>
                    <a:pt x="10916" y="12960"/>
                  </a:cubicBezTo>
                  <a:cubicBezTo>
                    <a:pt x="11516" y="13680"/>
                    <a:pt x="11516" y="13680"/>
                    <a:pt x="12116" y="14400"/>
                  </a:cubicBezTo>
                  <a:cubicBezTo>
                    <a:pt x="12716" y="14400"/>
                    <a:pt x="13316" y="15120"/>
                    <a:pt x="13916" y="14400"/>
                  </a:cubicBezTo>
                  <a:cubicBezTo>
                    <a:pt x="13916" y="13680"/>
                    <a:pt x="13916" y="13680"/>
                    <a:pt x="13916" y="12960"/>
                  </a:cubicBezTo>
                  <a:cubicBezTo>
                    <a:pt x="13916" y="10800"/>
                    <a:pt x="11516" y="8640"/>
                    <a:pt x="9716" y="8640"/>
                  </a:cubicBezTo>
                  <a:cubicBezTo>
                    <a:pt x="9116" y="7920"/>
                    <a:pt x="7916" y="7200"/>
                    <a:pt x="7916" y="8640"/>
                  </a:cubicBezTo>
                  <a:cubicBezTo>
                    <a:pt x="7916" y="8640"/>
                    <a:pt x="7316" y="10080"/>
                    <a:pt x="7316" y="10080"/>
                  </a:cubicBezTo>
                  <a:cubicBezTo>
                    <a:pt x="6716" y="10080"/>
                    <a:pt x="6116" y="10080"/>
                    <a:pt x="5516" y="10080"/>
                  </a:cubicBezTo>
                  <a:cubicBezTo>
                    <a:pt x="5516" y="10080"/>
                    <a:pt x="5516" y="10080"/>
                    <a:pt x="5516" y="10080"/>
                  </a:cubicBezTo>
                  <a:cubicBezTo>
                    <a:pt x="5516" y="9360"/>
                    <a:pt x="5516" y="9360"/>
                    <a:pt x="5516" y="8640"/>
                  </a:cubicBezTo>
                  <a:cubicBezTo>
                    <a:pt x="5516" y="8640"/>
                    <a:pt x="4916" y="8640"/>
                    <a:pt x="4916" y="7920"/>
                  </a:cubicBezTo>
                  <a:cubicBezTo>
                    <a:pt x="4916" y="7200"/>
                    <a:pt x="7316" y="4320"/>
                    <a:pt x="7916" y="4320"/>
                  </a:cubicBezTo>
                  <a:cubicBezTo>
                    <a:pt x="9116" y="5760"/>
                    <a:pt x="9716" y="5760"/>
                    <a:pt x="10916" y="6480"/>
                  </a:cubicBezTo>
                  <a:cubicBezTo>
                    <a:pt x="11516" y="6480"/>
                    <a:pt x="12116" y="7200"/>
                    <a:pt x="12116" y="7200"/>
                  </a:cubicBezTo>
                  <a:cubicBezTo>
                    <a:pt x="13316" y="7920"/>
                    <a:pt x="13916" y="7920"/>
                    <a:pt x="15116" y="8640"/>
                  </a:cubicBezTo>
                  <a:cubicBezTo>
                    <a:pt x="16316" y="8640"/>
                    <a:pt x="17516" y="10080"/>
                    <a:pt x="18716" y="10080"/>
                  </a:cubicBezTo>
                  <a:cubicBezTo>
                    <a:pt x="18716" y="10080"/>
                    <a:pt x="18716" y="10080"/>
                    <a:pt x="18716" y="10080"/>
                  </a:cubicBezTo>
                  <a:cubicBezTo>
                    <a:pt x="18716" y="10080"/>
                    <a:pt x="18716" y="10080"/>
                    <a:pt x="18716" y="10080"/>
                  </a:cubicBezTo>
                  <a:cubicBezTo>
                    <a:pt x="17516" y="9360"/>
                    <a:pt x="15716" y="8640"/>
                    <a:pt x="16316" y="7200"/>
                  </a:cubicBezTo>
                  <a:cubicBezTo>
                    <a:pt x="16316" y="5760"/>
                    <a:pt x="17516" y="5760"/>
                    <a:pt x="16916" y="4320"/>
                  </a:cubicBezTo>
                  <a:cubicBezTo>
                    <a:pt x="17516" y="4320"/>
                    <a:pt x="17516" y="4320"/>
                    <a:pt x="17516" y="4320"/>
                  </a:cubicBezTo>
                  <a:cubicBezTo>
                    <a:pt x="18116" y="4320"/>
                    <a:pt x="18116" y="4320"/>
                    <a:pt x="18716" y="4320"/>
                  </a:cubicBezTo>
                  <a:close/>
                  <a:moveTo>
                    <a:pt x="19916" y="0"/>
                  </a:moveTo>
                  <a:cubicBezTo>
                    <a:pt x="19916" y="0"/>
                    <a:pt x="19916" y="0"/>
                    <a:pt x="19916" y="0"/>
                  </a:cubicBezTo>
                  <a:cubicBezTo>
                    <a:pt x="19316" y="1440"/>
                    <a:pt x="16916" y="4320"/>
                    <a:pt x="15116" y="4320"/>
                  </a:cubicBezTo>
                  <a:cubicBezTo>
                    <a:pt x="14516" y="2880"/>
                    <a:pt x="15716" y="1440"/>
                    <a:pt x="16916" y="0"/>
                  </a:cubicBezTo>
                  <a:cubicBezTo>
                    <a:pt x="17516" y="720"/>
                    <a:pt x="18716" y="0"/>
                    <a:pt x="19916" y="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1" name="Freeform 47"/>
            <p:cNvSpPr/>
            <p:nvPr/>
          </p:nvSpPr>
          <p:spPr>
            <a:xfrm>
              <a:off x="196909" y="33024"/>
              <a:ext cx="34511" cy="27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03" extrusionOk="0">
                  <a:moveTo>
                    <a:pt x="7800" y="9680"/>
                  </a:moveTo>
                  <a:cubicBezTo>
                    <a:pt x="7800" y="9680"/>
                    <a:pt x="6000" y="11120"/>
                    <a:pt x="6000" y="11840"/>
                  </a:cubicBezTo>
                  <a:cubicBezTo>
                    <a:pt x="6000" y="11840"/>
                    <a:pt x="6000" y="11840"/>
                    <a:pt x="6000" y="11840"/>
                  </a:cubicBezTo>
                  <a:cubicBezTo>
                    <a:pt x="7800" y="13280"/>
                    <a:pt x="8400" y="11840"/>
                    <a:pt x="7800" y="9680"/>
                  </a:cubicBezTo>
                  <a:cubicBezTo>
                    <a:pt x="7800" y="9680"/>
                    <a:pt x="7800" y="9680"/>
                    <a:pt x="7800" y="9680"/>
                  </a:cubicBezTo>
                  <a:close/>
                  <a:moveTo>
                    <a:pt x="15600" y="320"/>
                  </a:moveTo>
                  <a:cubicBezTo>
                    <a:pt x="15600" y="320"/>
                    <a:pt x="15600" y="320"/>
                    <a:pt x="16200" y="320"/>
                  </a:cubicBezTo>
                  <a:cubicBezTo>
                    <a:pt x="16200" y="1040"/>
                    <a:pt x="15000" y="3920"/>
                    <a:pt x="15000" y="4640"/>
                  </a:cubicBezTo>
                  <a:cubicBezTo>
                    <a:pt x="14400" y="5360"/>
                    <a:pt x="13200" y="6800"/>
                    <a:pt x="13200" y="6800"/>
                  </a:cubicBezTo>
                  <a:cubicBezTo>
                    <a:pt x="13200" y="6800"/>
                    <a:pt x="13200" y="6800"/>
                    <a:pt x="13200" y="7520"/>
                  </a:cubicBezTo>
                  <a:cubicBezTo>
                    <a:pt x="13800" y="8240"/>
                    <a:pt x="15000" y="8240"/>
                    <a:pt x="15000" y="7520"/>
                  </a:cubicBezTo>
                  <a:cubicBezTo>
                    <a:pt x="15600" y="6800"/>
                    <a:pt x="15000" y="6800"/>
                    <a:pt x="15600" y="6800"/>
                  </a:cubicBezTo>
                  <a:cubicBezTo>
                    <a:pt x="16200" y="6800"/>
                    <a:pt x="17400" y="8240"/>
                    <a:pt x="17400" y="8960"/>
                  </a:cubicBezTo>
                  <a:cubicBezTo>
                    <a:pt x="17400" y="8960"/>
                    <a:pt x="17400" y="9680"/>
                    <a:pt x="16800" y="9680"/>
                  </a:cubicBezTo>
                  <a:cubicBezTo>
                    <a:pt x="15000" y="8960"/>
                    <a:pt x="13800" y="9680"/>
                    <a:pt x="12600" y="9680"/>
                  </a:cubicBezTo>
                  <a:cubicBezTo>
                    <a:pt x="12000" y="9680"/>
                    <a:pt x="12000" y="8960"/>
                    <a:pt x="11400" y="8960"/>
                  </a:cubicBezTo>
                  <a:cubicBezTo>
                    <a:pt x="10800" y="9680"/>
                    <a:pt x="9600" y="11840"/>
                    <a:pt x="9600" y="12560"/>
                  </a:cubicBezTo>
                  <a:cubicBezTo>
                    <a:pt x="9600" y="12560"/>
                    <a:pt x="9600" y="12560"/>
                    <a:pt x="9600" y="12560"/>
                  </a:cubicBezTo>
                  <a:cubicBezTo>
                    <a:pt x="10800" y="13280"/>
                    <a:pt x="11400" y="11840"/>
                    <a:pt x="12600" y="14000"/>
                  </a:cubicBezTo>
                  <a:cubicBezTo>
                    <a:pt x="12600" y="15440"/>
                    <a:pt x="12000" y="15440"/>
                    <a:pt x="12000" y="16880"/>
                  </a:cubicBezTo>
                  <a:cubicBezTo>
                    <a:pt x="11400" y="17600"/>
                    <a:pt x="12000" y="18320"/>
                    <a:pt x="12000" y="19040"/>
                  </a:cubicBezTo>
                  <a:cubicBezTo>
                    <a:pt x="11400" y="21200"/>
                    <a:pt x="9000" y="20480"/>
                    <a:pt x="8400" y="19040"/>
                  </a:cubicBezTo>
                  <a:cubicBezTo>
                    <a:pt x="7800" y="18320"/>
                    <a:pt x="9000" y="15440"/>
                    <a:pt x="9000" y="14720"/>
                  </a:cubicBezTo>
                  <a:cubicBezTo>
                    <a:pt x="8400" y="14720"/>
                    <a:pt x="8400" y="14720"/>
                    <a:pt x="8400" y="14720"/>
                  </a:cubicBezTo>
                  <a:cubicBezTo>
                    <a:pt x="6600" y="15440"/>
                    <a:pt x="6600" y="18320"/>
                    <a:pt x="5400" y="19760"/>
                  </a:cubicBezTo>
                  <a:cubicBezTo>
                    <a:pt x="5400" y="19760"/>
                    <a:pt x="5400" y="19760"/>
                    <a:pt x="5400" y="19760"/>
                  </a:cubicBezTo>
                  <a:cubicBezTo>
                    <a:pt x="4800" y="19040"/>
                    <a:pt x="5400" y="16880"/>
                    <a:pt x="5400" y="15440"/>
                  </a:cubicBezTo>
                  <a:cubicBezTo>
                    <a:pt x="6000" y="15440"/>
                    <a:pt x="6600" y="14720"/>
                    <a:pt x="6600" y="14000"/>
                  </a:cubicBezTo>
                  <a:cubicBezTo>
                    <a:pt x="6000" y="14000"/>
                    <a:pt x="5400" y="13280"/>
                    <a:pt x="4800" y="14000"/>
                  </a:cubicBezTo>
                  <a:cubicBezTo>
                    <a:pt x="4200" y="14000"/>
                    <a:pt x="4200" y="14720"/>
                    <a:pt x="3600" y="14720"/>
                  </a:cubicBezTo>
                  <a:cubicBezTo>
                    <a:pt x="3000" y="15440"/>
                    <a:pt x="1800" y="16160"/>
                    <a:pt x="600" y="16160"/>
                  </a:cubicBezTo>
                  <a:cubicBezTo>
                    <a:pt x="600" y="16160"/>
                    <a:pt x="600" y="15440"/>
                    <a:pt x="0" y="15440"/>
                  </a:cubicBezTo>
                  <a:cubicBezTo>
                    <a:pt x="600" y="14000"/>
                    <a:pt x="600" y="14000"/>
                    <a:pt x="600" y="13280"/>
                  </a:cubicBezTo>
                  <a:cubicBezTo>
                    <a:pt x="600" y="12560"/>
                    <a:pt x="1800" y="11840"/>
                    <a:pt x="1800" y="10400"/>
                  </a:cubicBezTo>
                  <a:cubicBezTo>
                    <a:pt x="4200" y="10400"/>
                    <a:pt x="5400" y="8960"/>
                    <a:pt x="7800" y="8960"/>
                  </a:cubicBezTo>
                  <a:cubicBezTo>
                    <a:pt x="8400" y="8960"/>
                    <a:pt x="9000" y="10400"/>
                    <a:pt x="9600" y="9680"/>
                  </a:cubicBezTo>
                  <a:cubicBezTo>
                    <a:pt x="9600" y="9680"/>
                    <a:pt x="9600" y="9680"/>
                    <a:pt x="9600" y="9680"/>
                  </a:cubicBezTo>
                  <a:cubicBezTo>
                    <a:pt x="9600" y="9680"/>
                    <a:pt x="9600" y="9680"/>
                    <a:pt x="9600" y="8960"/>
                  </a:cubicBezTo>
                  <a:cubicBezTo>
                    <a:pt x="9000" y="8960"/>
                    <a:pt x="9000" y="8960"/>
                    <a:pt x="9000" y="8960"/>
                  </a:cubicBezTo>
                  <a:cubicBezTo>
                    <a:pt x="7200" y="8240"/>
                    <a:pt x="7200" y="6800"/>
                    <a:pt x="7800" y="5360"/>
                  </a:cubicBezTo>
                  <a:cubicBezTo>
                    <a:pt x="7800" y="5360"/>
                    <a:pt x="7800" y="5360"/>
                    <a:pt x="7800" y="5360"/>
                  </a:cubicBezTo>
                  <a:cubicBezTo>
                    <a:pt x="8400" y="6800"/>
                    <a:pt x="10200" y="7520"/>
                    <a:pt x="10800" y="7520"/>
                  </a:cubicBezTo>
                  <a:cubicBezTo>
                    <a:pt x="11400" y="6800"/>
                    <a:pt x="11400" y="6800"/>
                    <a:pt x="12000" y="6080"/>
                  </a:cubicBezTo>
                  <a:cubicBezTo>
                    <a:pt x="12000" y="5360"/>
                    <a:pt x="12600" y="5360"/>
                    <a:pt x="12600" y="4640"/>
                  </a:cubicBezTo>
                  <a:cubicBezTo>
                    <a:pt x="13200" y="3920"/>
                    <a:pt x="13800" y="3200"/>
                    <a:pt x="14400" y="2480"/>
                  </a:cubicBezTo>
                  <a:cubicBezTo>
                    <a:pt x="14400" y="2480"/>
                    <a:pt x="15000" y="320"/>
                    <a:pt x="15600" y="320"/>
                  </a:cubicBezTo>
                  <a:cubicBezTo>
                    <a:pt x="15000" y="-400"/>
                    <a:pt x="15600" y="320"/>
                    <a:pt x="15600" y="320"/>
                  </a:cubicBezTo>
                  <a:close/>
                  <a:moveTo>
                    <a:pt x="18600" y="1760"/>
                  </a:moveTo>
                  <a:cubicBezTo>
                    <a:pt x="19200" y="2480"/>
                    <a:pt x="20400" y="3200"/>
                    <a:pt x="21000" y="4640"/>
                  </a:cubicBezTo>
                  <a:cubicBezTo>
                    <a:pt x="21000" y="5360"/>
                    <a:pt x="21600" y="6080"/>
                    <a:pt x="21600" y="6080"/>
                  </a:cubicBezTo>
                  <a:cubicBezTo>
                    <a:pt x="21000" y="8240"/>
                    <a:pt x="19200" y="8240"/>
                    <a:pt x="18600" y="6800"/>
                  </a:cubicBezTo>
                  <a:cubicBezTo>
                    <a:pt x="18600" y="6800"/>
                    <a:pt x="18600" y="6080"/>
                    <a:pt x="18600" y="5360"/>
                  </a:cubicBezTo>
                  <a:cubicBezTo>
                    <a:pt x="18000" y="5360"/>
                    <a:pt x="18000" y="5360"/>
                    <a:pt x="18000" y="5360"/>
                  </a:cubicBezTo>
                  <a:cubicBezTo>
                    <a:pt x="18600" y="3920"/>
                    <a:pt x="17400" y="2480"/>
                    <a:pt x="18600" y="176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2" name="Freeform 48"/>
            <p:cNvSpPr/>
            <p:nvPr/>
          </p:nvSpPr>
          <p:spPr>
            <a:xfrm>
              <a:off x="117739" y="11742"/>
              <a:ext cx="23346" cy="32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43" extrusionOk="0">
                  <a:moveTo>
                    <a:pt x="12600" y="2804"/>
                  </a:moveTo>
                  <a:cubicBezTo>
                    <a:pt x="12600" y="2804"/>
                    <a:pt x="12600" y="2804"/>
                    <a:pt x="12600" y="2804"/>
                  </a:cubicBezTo>
                  <a:cubicBezTo>
                    <a:pt x="12600" y="2804"/>
                    <a:pt x="12600" y="2804"/>
                    <a:pt x="12600" y="2804"/>
                  </a:cubicBezTo>
                  <a:cubicBezTo>
                    <a:pt x="12600" y="2804"/>
                    <a:pt x="12600" y="2804"/>
                    <a:pt x="12600" y="2804"/>
                  </a:cubicBezTo>
                  <a:cubicBezTo>
                    <a:pt x="12600" y="2804"/>
                    <a:pt x="12600" y="2804"/>
                    <a:pt x="12600" y="2804"/>
                  </a:cubicBezTo>
                  <a:cubicBezTo>
                    <a:pt x="12600" y="2804"/>
                    <a:pt x="12600" y="2804"/>
                    <a:pt x="12600" y="2804"/>
                  </a:cubicBezTo>
                  <a:cubicBezTo>
                    <a:pt x="12600" y="2804"/>
                    <a:pt x="12600" y="2804"/>
                    <a:pt x="12600" y="2804"/>
                  </a:cubicBezTo>
                  <a:close/>
                  <a:moveTo>
                    <a:pt x="12600" y="2169"/>
                  </a:moveTo>
                  <a:cubicBezTo>
                    <a:pt x="12600" y="2169"/>
                    <a:pt x="12600" y="2169"/>
                    <a:pt x="12600" y="2169"/>
                  </a:cubicBezTo>
                  <a:cubicBezTo>
                    <a:pt x="12600" y="2169"/>
                    <a:pt x="12600" y="2169"/>
                    <a:pt x="12600" y="2169"/>
                  </a:cubicBezTo>
                  <a:cubicBezTo>
                    <a:pt x="12600" y="2169"/>
                    <a:pt x="12600" y="2169"/>
                    <a:pt x="12600" y="2169"/>
                  </a:cubicBezTo>
                  <a:cubicBezTo>
                    <a:pt x="12600" y="2169"/>
                    <a:pt x="12600" y="2169"/>
                    <a:pt x="12600" y="2169"/>
                  </a:cubicBezTo>
                  <a:cubicBezTo>
                    <a:pt x="12600" y="2169"/>
                    <a:pt x="12600" y="2169"/>
                    <a:pt x="12600" y="2169"/>
                  </a:cubicBezTo>
                  <a:cubicBezTo>
                    <a:pt x="12600" y="2169"/>
                    <a:pt x="12600" y="2169"/>
                    <a:pt x="12600" y="2169"/>
                  </a:cubicBezTo>
                  <a:close/>
                  <a:moveTo>
                    <a:pt x="14400" y="263"/>
                  </a:moveTo>
                  <a:cubicBezTo>
                    <a:pt x="15300" y="-372"/>
                    <a:pt x="17100" y="263"/>
                    <a:pt x="18000" y="899"/>
                  </a:cubicBezTo>
                  <a:cubicBezTo>
                    <a:pt x="18000" y="899"/>
                    <a:pt x="18900" y="899"/>
                    <a:pt x="18000" y="899"/>
                  </a:cubicBezTo>
                  <a:cubicBezTo>
                    <a:pt x="18000" y="2169"/>
                    <a:pt x="14400" y="2804"/>
                    <a:pt x="12600" y="4075"/>
                  </a:cubicBezTo>
                  <a:cubicBezTo>
                    <a:pt x="13500" y="4710"/>
                    <a:pt x="14400" y="4075"/>
                    <a:pt x="16200" y="4710"/>
                  </a:cubicBezTo>
                  <a:cubicBezTo>
                    <a:pt x="18000" y="4710"/>
                    <a:pt x="21600" y="7252"/>
                    <a:pt x="19800" y="9157"/>
                  </a:cubicBezTo>
                  <a:cubicBezTo>
                    <a:pt x="18900" y="9793"/>
                    <a:pt x="18000" y="9793"/>
                    <a:pt x="17100" y="9793"/>
                  </a:cubicBezTo>
                  <a:cubicBezTo>
                    <a:pt x="16200" y="10428"/>
                    <a:pt x="15300" y="9793"/>
                    <a:pt x="14400" y="11063"/>
                  </a:cubicBezTo>
                  <a:cubicBezTo>
                    <a:pt x="14400" y="11063"/>
                    <a:pt x="14400" y="11699"/>
                    <a:pt x="15300" y="12334"/>
                  </a:cubicBezTo>
                  <a:cubicBezTo>
                    <a:pt x="14400" y="12969"/>
                    <a:pt x="14400" y="13604"/>
                    <a:pt x="13500" y="14240"/>
                  </a:cubicBezTo>
                  <a:cubicBezTo>
                    <a:pt x="14400" y="14875"/>
                    <a:pt x="14400" y="14875"/>
                    <a:pt x="15300" y="14875"/>
                  </a:cubicBezTo>
                  <a:cubicBezTo>
                    <a:pt x="15300" y="14240"/>
                    <a:pt x="15300" y="14240"/>
                    <a:pt x="15300" y="13604"/>
                  </a:cubicBezTo>
                  <a:cubicBezTo>
                    <a:pt x="16200" y="13604"/>
                    <a:pt x="18900" y="13604"/>
                    <a:pt x="19800" y="13604"/>
                  </a:cubicBezTo>
                  <a:cubicBezTo>
                    <a:pt x="20700" y="13604"/>
                    <a:pt x="20700" y="14875"/>
                    <a:pt x="21600" y="14875"/>
                  </a:cubicBezTo>
                  <a:cubicBezTo>
                    <a:pt x="20700" y="15510"/>
                    <a:pt x="20700" y="15510"/>
                    <a:pt x="20700" y="16146"/>
                  </a:cubicBezTo>
                  <a:cubicBezTo>
                    <a:pt x="18900" y="16781"/>
                    <a:pt x="18000" y="14875"/>
                    <a:pt x="16200" y="16146"/>
                  </a:cubicBezTo>
                  <a:cubicBezTo>
                    <a:pt x="15300" y="16781"/>
                    <a:pt x="17100" y="18052"/>
                    <a:pt x="17100" y="19322"/>
                  </a:cubicBezTo>
                  <a:cubicBezTo>
                    <a:pt x="16200" y="21228"/>
                    <a:pt x="9900" y="21228"/>
                    <a:pt x="8100" y="19957"/>
                  </a:cubicBezTo>
                  <a:cubicBezTo>
                    <a:pt x="8100" y="19957"/>
                    <a:pt x="8100" y="19957"/>
                    <a:pt x="8100" y="19957"/>
                  </a:cubicBezTo>
                  <a:cubicBezTo>
                    <a:pt x="10800" y="18687"/>
                    <a:pt x="14400" y="18687"/>
                    <a:pt x="14400" y="16781"/>
                  </a:cubicBezTo>
                  <a:cubicBezTo>
                    <a:pt x="14400" y="16781"/>
                    <a:pt x="14400" y="16781"/>
                    <a:pt x="14400" y="16781"/>
                  </a:cubicBezTo>
                  <a:cubicBezTo>
                    <a:pt x="12600" y="16781"/>
                    <a:pt x="10800" y="18052"/>
                    <a:pt x="9000" y="18052"/>
                  </a:cubicBezTo>
                  <a:cubicBezTo>
                    <a:pt x="9000" y="18052"/>
                    <a:pt x="7200" y="18052"/>
                    <a:pt x="7200" y="18052"/>
                  </a:cubicBezTo>
                  <a:cubicBezTo>
                    <a:pt x="7200" y="17416"/>
                    <a:pt x="6300" y="17416"/>
                    <a:pt x="6300" y="17416"/>
                  </a:cubicBezTo>
                  <a:cubicBezTo>
                    <a:pt x="6300" y="17416"/>
                    <a:pt x="6300" y="17416"/>
                    <a:pt x="6300" y="17416"/>
                  </a:cubicBezTo>
                  <a:cubicBezTo>
                    <a:pt x="8100" y="16781"/>
                    <a:pt x="12600" y="16146"/>
                    <a:pt x="12600" y="15510"/>
                  </a:cubicBezTo>
                  <a:cubicBezTo>
                    <a:pt x="12600" y="14875"/>
                    <a:pt x="12600" y="14875"/>
                    <a:pt x="12600" y="14875"/>
                  </a:cubicBezTo>
                  <a:cubicBezTo>
                    <a:pt x="12600" y="14875"/>
                    <a:pt x="11700" y="14875"/>
                    <a:pt x="11700" y="14875"/>
                  </a:cubicBezTo>
                  <a:cubicBezTo>
                    <a:pt x="11700" y="14240"/>
                    <a:pt x="11700" y="13604"/>
                    <a:pt x="11700" y="13604"/>
                  </a:cubicBezTo>
                  <a:cubicBezTo>
                    <a:pt x="11700" y="12969"/>
                    <a:pt x="12600" y="12334"/>
                    <a:pt x="12600" y="11699"/>
                  </a:cubicBezTo>
                  <a:cubicBezTo>
                    <a:pt x="12600" y="11699"/>
                    <a:pt x="12600" y="11699"/>
                    <a:pt x="11700" y="11699"/>
                  </a:cubicBezTo>
                  <a:cubicBezTo>
                    <a:pt x="10800" y="11063"/>
                    <a:pt x="9000" y="12969"/>
                    <a:pt x="8100" y="13604"/>
                  </a:cubicBezTo>
                  <a:cubicBezTo>
                    <a:pt x="8100" y="13604"/>
                    <a:pt x="8100" y="13604"/>
                    <a:pt x="8100" y="13604"/>
                  </a:cubicBezTo>
                  <a:cubicBezTo>
                    <a:pt x="8100" y="13604"/>
                    <a:pt x="8100" y="12969"/>
                    <a:pt x="8100" y="12334"/>
                  </a:cubicBezTo>
                  <a:cubicBezTo>
                    <a:pt x="8100" y="11063"/>
                    <a:pt x="10800" y="9793"/>
                    <a:pt x="12600" y="10428"/>
                  </a:cubicBezTo>
                  <a:cubicBezTo>
                    <a:pt x="13500" y="10428"/>
                    <a:pt x="14400" y="9793"/>
                    <a:pt x="15300" y="9793"/>
                  </a:cubicBezTo>
                  <a:cubicBezTo>
                    <a:pt x="15300" y="9157"/>
                    <a:pt x="16200" y="8522"/>
                    <a:pt x="16200" y="8522"/>
                  </a:cubicBezTo>
                  <a:cubicBezTo>
                    <a:pt x="17100" y="6616"/>
                    <a:pt x="14400" y="5981"/>
                    <a:pt x="12600" y="5981"/>
                  </a:cubicBezTo>
                  <a:cubicBezTo>
                    <a:pt x="10800" y="5981"/>
                    <a:pt x="9000" y="7252"/>
                    <a:pt x="9000" y="7887"/>
                  </a:cubicBezTo>
                  <a:cubicBezTo>
                    <a:pt x="8100" y="8522"/>
                    <a:pt x="7200" y="9793"/>
                    <a:pt x="6300" y="10428"/>
                  </a:cubicBezTo>
                  <a:cubicBezTo>
                    <a:pt x="5400" y="11063"/>
                    <a:pt x="5400" y="11699"/>
                    <a:pt x="4500" y="12334"/>
                  </a:cubicBezTo>
                  <a:cubicBezTo>
                    <a:pt x="3600" y="13604"/>
                    <a:pt x="4500" y="14875"/>
                    <a:pt x="3600" y="16146"/>
                  </a:cubicBezTo>
                  <a:cubicBezTo>
                    <a:pt x="900" y="16146"/>
                    <a:pt x="0" y="14875"/>
                    <a:pt x="0" y="12969"/>
                  </a:cubicBezTo>
                  <a:cubicBezTo>
                    <a:pt x="0" y="12969"/>
                    <a:pt x="900" y="12334"/>
                    <a:pt x="1800" y="11699"/>
                  </a:cubicBezTo>
                  <a:cubicBezTo>
                    <a:pt x="1800" y="11063"/>
                    <a:pt x="2700" y="10428"/>
                    <a:pt x="2700" y="9793"/>
                  </a:cubicBezTo>
                  <a:cubicBezTo>
                    <a:pt x="3600" y="9157"/>
                    <a:pt x="4500" y="8522"/>
                    <a:pt x="5400" y="7252"/>
                  </a:cubicBezTo>
                  <a:cubicBezTo>
                    <a:pt x="7200" y="6616"/>
                    <a:pt x="9900" y="5346"/>
                    <a:pt x="10800" y="4075"/>
                  </a:cubicBezTo>
                  <a:cubicBezTo>
                    <a:pt x="10800" y="4075"/>
                    <a:pt x="10800" y="4075"/>
                    <a:pt x="10800" y="4075"/>
                  </a:cubicBezTo>
                  <a:cubicBezTo>
                    <a:pt x="9000" y="4075"/>
                    <a:pt x="7200" y="4075"/>
                    <a:pt x="7200" y="3440"/>
                  </a:cubicBezTo>
                  <a:cubicBezTo>
                    <a:pt x="7200" y="3440"/>
                    <a:pt x="7200" y="3440"/>
                    <a:pt x="7200" y="3440"/>
                  </a:cubicBezTo>
                  <a:cubicBezTo>
                    <a:pt x="10800" y="2169"/>
                    <a:pt x="12600" y="899"/>
                    <a:pt x="14400" y="263"/>
                  </a:cubicBezTo>
                  <a:close/>
                  <a:moveTo>
                    <a:pt x="900" y="1534"/>
                  </a:moveTo>
                  <a:cubicBezTo>
                    <a:pt x="1800" y="1534"/>
                    <a:pt x="1800" y="1534"/>
                    <a:pt x="1800" y="1534"/>
                  </a:cubicBezTo>
                  <a:cubicBezTo>
                    <a:pt x="1800" y="2169"/>
                    <a:pt x="3600" y="4075"/>
                    <a:pt x="3600" y="4075"/>
                  </a:cubicBezTo>
                  <a:cubicBezTo>
                    <a:pt x="3600" y="5346"/>
                    <a:pt x="4500" y="5346"/>
                    <a:pt x="3600" y="5981"/>
                  </a:cubicBezTo>
                  <a:cubicBezTo>
                    <a:pt x="900" y="5981"/>
                    <a:pt x="0" y="5346"/>
                    <a:pt x="0" y="2804"/>
                  </a:cubicBezTo>
                  <a:cubicBezTo>
                    <a:pt x="0" y="2169"/>
                    <a:pt x="0" y="2169"/>
                    <a:pt x="0" y="1534"/>
                  </a:cubicBezTo>
                  <a:cubicBezTo>
                    <a:pt x="0" y="1534"/>
                    <a:pt x="900" y="1534"/>
                    <a:pt x="900" y="1534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3" name="Freeform 49"/>
            <p:cNvSpPr/>
            <p:nvPr/>
          </p:nvSpPr>
          <p:spPr>
            <a:xfrm>
              <a:off x="155372" y="12179"/>
              <a:ext cx="31388" cy="32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3" h="21138" extrusionOk="0">
                  <a:moveTo>
                    <a:pt x="12614" y="8259"/>
                  </a:moveTo>
                  <a:cubicBezTo>
                    <a:pt x="11344" y="8894"/>
                    <a:pt x="10708" y="9529"/>
                    <a:pt x="10073" y="10165"/>
                  </a:cubicBezTo>
                  <a:cubicBezTo>
                    <a:pt x="9438" y="11435"/>
                    <a:pt x="6897" y="13341"/>
                    <a:pt x="8167" y="15247"/>
                  </a:cubicBezTo>
                  <a:cubicBezTo>
                    <a:pt x="8802" y="16518"/>
                    <a:pt x="10073" y="17788"/>
                    <a:pt x="11979" y="17153"/>
                  </a:cubicBezTo>
                  <a:cubicBezTo>
                    <a:pt x="11979" y="17153"/>
                    <a:pt x="11979" y="17153"/>
                    <a:pt x="12614" y="17153"/>
                  </a:cubicBezTo>
                  <a:cubicBezTo>
                    <a:pt x="11979" y="15882"/>
                    <a:pt x="11344" y="13976"/>
                    <a:pt x="10708" y="13341"/>
                  </a:cubicBezTo>
                  <a:cubicBezTo>
                    <a:pt x="10708" y="13341"/>
                    <a:pt x="10708" y="13341"/>
                    <a:pt x="10708" y="13341"/>
                  </a:cubicBezTo>
                  <a:cubicBezTo>
                    <a:pt x="11344" y="13341"/>
                    <a:pt x="11979" y="13341"/>
                    <a:pt x="11979" y="13341"/>
                  </a:cubicBezTo>
                  <a:cubicBezTo>
                    <a:pt x="12614" y="13976"/>
                    <a:pt x="14520" y="15247"/>
                    <a:pt x="14520" y="14612"/>
                  </a:cubicBezTo>
                  <a:cubicBezTo>
                    <a:pt x="15155" y="13976"/>
                    <a:pt x="15791" y="12071"/>
                    <a:pt x="15155" y="11435"/>
                  </a:cubicBezTo>
                  <a:cubicBezTo>
                    <a:pt x="15155" y="11435"/>
                    <a:pt x="15155" y="11435"/>
                    <a:pt x="14520" y="11435"/>
                  </a:cubicBezTo>
                  <a:cubicBezTo>
                    <a:pt x="14520" y="11435"/>
                    <a:pt x="13885" y="12071"/>
                    <a:pt x="13249" y="12706"/>
                  </a:cubicBezTo>
                  <a:cubicBezTo>
                    <a:pt x="13249" y="12706"/>
                    <a:pt x="13249" y="12071"/>
                    <a:pt x="12614" y="12071"/>
                  </a:cubicBezTo>
                  <a:cubicBezTo>
                    <a:pt x="12614" y="10800"/>
                    <a:pt x="12614" y="10165"/>
                    <a:pt x="12614" y="8894"/>
                  </a:cubicBezTo>
                  <a:cubicBezTo>
                    <a:pt x="13249" y="8259"/>
                    <a:pt x="12614" y="8259"/>
                    <a:pt x="12614" y="8259"/>
                  </a:cubicBezTo>
                  <a:close/>
                  <a:moveTo>
                    <a:pt x="17061" y="3812"/>
                  </a:moveTo>
                  <a:cubicBezTo>
                    <a:pt x="17061" y="4447"/>
                    <a:pt x="15791" y="5718"/>
                    <a:pt x="15791" y="6353"/>
                  </a:cubicBezTo>
                  <a:cubicBezTo>
                    <a:pt x="15791" y="6353"/>
                    <a:pt x="15791" y="6353"/>
                    <a:pt x="15791" y="6353"/>
                  </a:cubicBezTo>
                  <a:cubicBezTo>
                    <a:pt x="16426" y="6353"/>
                    <a:pt x="18332" y="5718"/>
                    <a:pt x="18332" y="5718"/>
                  </a:cubicBezTo>
                  <a:cubicBezTo>
                    <a:pt x="18332" y="5082"/>
                    <a:pt x="17697" y="4447"/>
                    <a:pt x="17061" y="3812"/>
                  </a:cubicBezTo>
                  <a:cubicBezTo>
                    <a:pt x="17061" y="3812"/>
                    <a:pt x="17061" y="3812"/>
                    <a:pt x="17061" y="3812"/>
                  </a:cubicBezTo>
                  <a:close/>
                  <a:moveTo>
                    <a:pt x="15791" y="0"/>
                  </a:moveTo>
                  <a:cubicBezTo>
                    <a:pt x="17061" y="635"/>
                    <a:pt x="17697" y="635"/>
                    <a:pt x="17697" y="1906"/>
                  </a:cubicBezTo>
                  <a:cubicBezTo>
                    <a:pt x="17697" y="1906"/>
                    <a:pt x="17061" y="2541"/>
                    <a:pt x="17061" y="3176"/>
                  </a:cubicBezTo>
                  <a:cubicBezTo>
                    <a:pt x="17697" y="4447"/>
                    <a:pt x="19602" y="4447"/>
                    <a:pt x="20873" y="5082"/>
                  </a:cubicBezTo>
                  <a:cubicBezTo>
                    <a:pt x="20873" y="5718"/>
                    <a:pt x="20873" y="5718"/>
                    <a:pt x="20873" y="5718"/>
                  </a:cubicBezTo>
                  <a:cubicBezTo>
                    <a:pt x="19602" y="6988"/>
                    <a:pt x="18332" y="6988"/>
                    <a:pt x="17697" y="6988"/>
                  </a:cubicBezTo>
                  <a:cubicBezTo>
                    <a:pt x="17061" y="7624"/>
                    <a:pt x="17061" y="7624"/>
                    <a:pt x="17061" y="8259"/>
                  </a:cubicBezTo>
                  <a:cubicBezTo>
                    <a:pt x="15791" y="8259"/>
                    <a:pt x="15155" y="8259"/>
                    <a:pt x="14520" y="9529"/>
                  </a:cubicBezTo>
                  <a:cubicBezTo>
                    <a:pt x="15155" y="10165"/>
                    <a:pt x="17061" y="10165"/>
                    <a:pt x="17061" y="10800"/>
                  </a:cubicBezTo>
                  <a:cubicBezTo>
                    <a:pt x="17061" y="11435"/>
                    <a:pt x="17061" y="13341"/>
                    <a:pt x="17061" y="13976"/>
                  </a:cubicBezTo>
                  <a:cubicBezTo>
                    <a:pt x="16426" y="14612"/>
                    <a:pt x="15791" y="15247"/>
                    <a:pt x="16426" y="15882"/>
                  </a:cubicBezTo>
                  <a:cubicBezTo>
                    <a:pt x="16426" y="16518"/>
                    <a:pt x="17697" y="16518"/>
                    <a:pt x="18332" y="17153"/>
                  </a:cubicBezTo>
                  <a:cubicBezTo>
                    <a:pt x="18967" y="17788"/>
                    <a:pt x="19602" y="18424"/>
                    <a:pt x="19602" y="19694"/>
                  </a:cubicBezTo>
                  <a:cubicBezTo>
                    <a:pt x="19602" y="20329"/>
                    <a:pt x="18332" y="21600"/>
                    <a:pt x="17061" y="20965"/>
                  </a:cubicBezTo>
                  <a:cubicBezTo>
                    <a:pt x="16426" y="20965"/>
                    <a:pt x="15791" y="19694"/>
                    <a:pt x="15791" y="19059"/>
                  </a:cubicBezTo>
                  <a:cubicBezTo>
                    <a:pt x="15155" y="19059"/>
                    <a:pt x="15155" y="19059"/>
                    <a:pt x="14520" y="18424"/>
                  </a:cubicBezTo>
                  <a:cubicBezTo>
                    <a:pt x="14520" y="18424"/>
                    <a:pt x="13249" y="19059"/>
                    <a:pt x="13249" y="19059"/>
                  </a:cubicBezTo>
                  <a:cubicBezTo>
                    <a:pt x="12614" y="19059"/>
                    <a:pt x="12614" y="19059"/>
                    <a:pt x="11979" y="19059"/>
                  </a:cubicBezTo>
                  <a:cubicBezTo>
                    <a:pt x="11344" y="19059"/>
                    <a:pt x="10073" y="19059"/>
                    <a:pt x="8802" y="18424"/>
                  </a:cubicBezTo>
                  <a:cubicBezTo>
                    <a:pt x="8802" y="17788"/>
                    <a:pt x="8167" y="17153"/>
                    <a:pt x="8167" y="16518"/>
                  </a:cubicBezTo>
                  <a:cubicBezTo>
                    <a:pt x="8167" y="16518"/>
                    <a:pt x="8167" y="16518"/>
                    <a:pt x="7532" y="16518"/>
                  </a:cubicBezTo>
                  <a:cubicBezTo>
                    <a:pt x="7532" y="16518"/>
                    <a:pt x="7532" y="16518"/>
                    <a:pt x="7532" y="16518"/>
                  </a:cubicBezTo>
                  <a:cubicBezTo>
                    <a:pt x="7532" y="17153"/>
                    <a:pt x="8167" y="19694"/>
                    <a:pt x="7532" y="19694"/>
                  </a:cubicBezTo>
                  <a:cubicBezTo>
                    <a:pt x="6897" y="19694"/>
                    <a:pt x="6897" y="19059"/>
                    <a:pt x="6261" y="19059"/>
                  </a:cubicBezTo>
                  <a:cubicBezTo>
                    <a:pt x="5626" y="18424"/>
                    <a:pt x="6261" y="17788"/>
                    <a:pt x="5626" y="17153"/>
                  </a:cubicBezTo>
                  <a:cubicBezTo>
                    <a:pt x="5626" y="16518"/>
                    <a:pt x="4991" y="15882"/>
                    <a:pt x="4991" y="15882"/>
                  </a:cubicBezTo>
                  <a:cubicBezTo>
                    <a:pt x="4355" y="15247"/>
                    <a:pt x="4991" y="14612"/>
                    <a:pt x="4355" y="14612"/>
                  </a:cubicBezTo>
                  <a:cubicBezTo>
                    <a:pt x="4355" y="14612"/>
                    <a:pt x="1814" y="15247"/>
                    <a:pt x="1179" y="14612"/>
                  </a:cubicBezTo>
                  <a:cubicBezTo>
                    <a:pt x="544" y="14612"/>
                    <a:pt x="-727" y="13341"/>
                    <a:pt x="544" y="12071"/>
                  </a:cubicBezTo>
                  <a:cubicBezTo>
                    <a:pt x="544" y="12071"/>
                    <a:pt x="1179" y="12071"/>
                    <a:pt x="1179" y="11435"/>
                  </a:cubicBezTo>
                  <a:cubicBezTo>
                    <a:pt x="1814" y="11435"/>
                    <a:pt x="1179" y="10800"/>
                    <a:pt x="1814" y="10165"/>
                  </a:cubicBezTo>
                  <a:cubicBezTo>
                    <a:pt x="1814" y="10165"/>
                    <a:pt x="3085" y="10800"/>
                    <a:pt x="3085" y="10800"/>
                  </a:cubicBezTo>
                  <a:cubicBezTo>
                    <a:pt x="4355" y="10800"/>
                    <a:pt x="6897" y="10165"/>
                    <a:pt x="7532" y="9529"/>
                  </a:cubicBezTo>
                  <a:cubicBezTo>
                    <a:pt x="7532" y="8894"/>
                    <a:pt x="8167" y="7624"/>
                    <a:pt x="8167" y="6988"/>
                  </a:cubicBezTo>
                  <a:cubicBezTo>
                    <a:pt x="8167" y="6353"/>
                    <a:pt x="8802" y="6353"/>
                    <a:pt x="9438" y="5718"/>
                  </a:cubicBezTo>
                  <a:cubicBezTo>
                    <a:pt x="9438" y="5718"/>
                    <a:pt x="9438" y="5718"/>
                    <a:pt x="8802" y="5082"/>
                  </a:cubicBezTo>
                  <a:cubicBezTo>
                    <a:pt x="8167" y="5082"/>
                    <a:pt x="7532" y="5082"/>
                    <a:pt x="6261" y="4447"/>
                  </a:cubicBezTo>
                  <a:cubicBezTo>
                    <a:pt x="6261" y="4447"/>
                    <a:pt x="6261" y="4447"/>
                    <a:pt x="5626" y="3812"/>
                  </a:cubicBezTo>
                  <a:cubicBezTo>
                    <a:pt x="5626" y="3812"/>
                    <a:pt x="5626" y="3812"/>
                    <a:pt x="5626" y="3176"/>
                  </a:cubicBezTo>
                  <a:cubicBezTo>
                    <a:pt x="5626" y="3176"/>
                    <a:pt x="5626" y="3176"/>
                    <a:pt x="6261" y="3176"/>
                  </a:cubicBezTo>
                  <a:cubicBezTo>
                    <a:pt x="6897" y="3176"/>
                    <a:pt x="6897" y="3812"/>
                    <a:pt x="6897" y="3812"/>
                  </a:cubicBezTo>
                  <a:cubicBezTo>
                    <a:pt x="7532" y="3812"/>
                    <a:pt x="10073" y="3176"/>
                    <a:pt x="10073" y="2541"/>
                  </a:cubicBezTo>
                  <a:cubicBezTo>
                    <a:pt x="10708" y="1906"/>
                    <a:pt x="10708" y="635"/>
                    <a:pt x="11979" y="0"/>
                  </a:cubicBezTo>
                  <a:cubicBezTo>
                    <a:pt x="12614" y="0"/>
                    <a:pt x="13249" y="0"/>
                    <a:pt x="13885" y="635"/>
                  </a:cubicBezTo>
                  <a:cubicBezTo>
                    <a:pt x="13885" y="635"/>
                    <a:pt x="13885" y="635"/>
                    <a:pt x="13885" y="635"/>
                  </a:cubicBezTo>
                  <a:cubicBezTo>
                    <a:pt x="13249" y="1906"/>
                    <a:pt x="12614" y="1906"/>
                    <a:pt x="11979" y="3176"/>
                  </a:cubicBezTo>
                  <a:cubicBezTo>
                    <a:pt x="10708" y="3812"/>
                    <a:pt x="10708" y="5718"/>
                    <a:pt x="10073" y="6988"/>
                  </a:cubicBezTo>
                  <a:cubicBezTo>
                    <a:pt x="10073" y="6988"/>
                    <a:pt x="9438" y="7624"/>
                    <a:pt x="9438" y="8259"/>
                  </a:cubicBezTo>
                  <a:cubicBezTo>
                    <a:pt x="10708" y="8259"/>
                    <a:pt x="10708" y="6988"/>
                    <a:pt x="11344" y="6988"/>
                  </a:cubicBezTo>
                  <a:cubicBezTo>
                    <a:pt x="11979" y="6988"/>
                    <a:pt x="13249" y="6988"/>
                    <a:pt x="13249" y="6353"/>
                  </a:cubicBezTo>
                  <a:cubicBezTo>
                    <a:pt x="13885" y="5718"/>
                    <a:pt x="13249" y="5082"/>
                    <a:pt x="13885" y="4447"/>
                  </a:cubicBezTo>
                  <a:cubicBezTo>
                    <a:pt x="14520" y="3812"/>
                    <a:pt x="14520" y="2541"/>
                    <a:pt x="15155" y="1906"/>
                  </a:cubicBezTo>
                  <a:cubicBezTo>
                    <a:pt x="15791" y="1271"/>
                    <a:pt x="15155" y="635"/>
                    <a:pt x="15791" y="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4" name="Freeform 50"/>
            <p:cNvSpPr/>
            <p:nvPr/>
          </p:nvSpPr>
          <p:spPr>
            <a:xfrm>
              <a:off x="17255" y="92364"/>
              <a:ext cx="33496" cy="28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257" y="14400"/>
                  </a:moveTo>
                  <a:cubicBezTo>
                    <a:pt x="9257" y="15840"/>
                    <a:pt x="9874" y="15840"/>
                    <a:pt x="9874" y="17280"/>
                  </a:cubicBezTo>
                  <a:cubicBezTo>
                    <a:pt x="11109" y="17280"/>
                    <a:pt x="11109" y="16560"/>
                    <a:pt x="11109" y="16560"/>
                  </a:cubicBezTo>
                  <a:cubicBezTo>
                    <a:pt x="11726" y="16560"/>
                    <a:pt x="12343" y="17280"/>
                    <a:pt x="12343" y="17280"/>
                  </a:cubicBezTo>
                  <a:cubicBezTo>
                    <a:pt x="12343" y="17280"/>
                    <a:pt x="12343" y="17280"/>
                    <a:pt x="12343" y="17280"/>
                  </a:cubicBezTo>
                  <a:cubicBezTo>
                    <a:pt x="12343" y="17280"/>
                    <a:pt x="12960" y="16560"/>
                    <a:pt x="12960" y="15840"/>
                  </a:cubicBezTo>
                  <a:cubicBezTo>
                    <a:pt x="12343" y="15120"/>
                    <a:pt x="11109" y="14400"/>
                    <a:pt x="9874" y="14400"/>
                  </a:cubicBezTo>
                  <a:cubicBezTo>
                    <a:pt x="9257" y="14400"/>
                    <a:pt x="9257" y="14400"/>
                    <a:pt x="9257" y="14400"/>
                  </a:cubicBezTo>
                  <a:close/>
                  <a:moveTo>
                    <a:pt x="8640" y="5040"/>
                  </a:moveTo>
                  <a:cubicBezTo>
                    <a:pt x="8640" y="7200"/>
                    <a:pt x="7406" y="8640"/>
                    <a:pt x="9874" y="9360"/>
                  </a:cubicBezTo>
                  <a:cubicBezTo>
                    <a:pt x="10491" y="9360"/>
                    <a:pt x="10491" y="9360"/>
                    <a:pt x="11109" y="9360"/>
                  </a:cubicBezTo>
                  <a:cubicBezTo>
                    <a:pt x="11109" y="9360"/>
                    <a:pt x="11109" y="9360"/>
                    <a:pt x="11109" y="9360"/>
                  </a:cubicBezTo>
                  <a:cubicBezTo>
                    <a:pt x="9874" y="7920"/>
                    <a:pt x="9874" y="5760"/>
                    <a:pt x="8640" y="4320"/>
                  </a:cubicBezTo>
                  <a:cubicBezTo>
                    <a:pt x="8640" y="4320"/>
                    <a:pt x="8640" y="4320"/>
                    <a:pt x="8640" y="4320"/>
                  </a:cubicBezTo>
                  <a:cubicBezTo>
                    <a:pt x="8640" y="4320"/>
                    <a:pt x="8640" y="4320"/>
                    <a:pt x="8640" y="5040"/>
                  </a:cubicBezTo>
                  <a:close/>
                  <a:moveTo>
                    <a:pt x="0" y="10080"/>
                  </a:moveTo>
                  <a:cubicBezTo>
                    <a:pt x="617" y="9360"/>
                    <a:pt x="3086" y="6480"/>
                    <a:pt x="3703" y="6480"/>
                  </a:cubicBezTo>
                  <a:cubicBezTo>
                    <a:pt x="4937" y="6480"/>
                    <a:pt x="5554" y="7200"/>
                    <a:pt x="6789" y="7200"/>
                  </a:cubicBezTo>
                  <a:cubicBezTo>
                    <a:pt x="7406" y="5760"/>
                    <a:pt x="7406" y="4320"/>
                    <a:pt x="7406" y="2160"/>
                  </a:cubicBezTo>
                  <a:cubicBezTo>
                    <a:pt x="7406" y="1440"/>
                    <a:pt x="8640" y="0"/>
                    <a:pt x="9257" y="0"/>
                  </a:cubicBezTo>
                  <a:cubicBezTo>
                    <a:pt x="9874" y="1440"/>
                    <a:pt x="10491" y="2880"/>
                    <a:pt x="11109" y="4320"/>
                  </a:cubicBezTo>
                  <a:cubicBezTo>
                    <a:pt x="11109" y="5040"/>
                    <a:pt x="11109" y="6480"/>
                    <a:pt x="12343" y="7200"/>
                  </a:cubicBezTo>
                  <a:cubicBezTo>
                    <a:pt x="12343" y="7200"/>
                    <a:pt x="12343" y="7200"/>
                    <a:pt x="12343" y="6480"/>
                  </a:cubicBezTo>
                  <a:cubicBezTo>
                    <a:pt x="12960" y="6480"/>
                    <a:pt x="12960" y="4320"/>
                    <a:pt x="13577" y="3600"/>
                  </a:cubicBezTo>
                  <a:cubicBezTo>
                    <a:pt x="13577" y="3600"/>
                    <a:pt x="14194" y="3600"/>
                    <a:pt x="14811" y="3600"/>
                  </a:cubicBezTo>
                  <a:cubicBezTo>
                    <a:pt x="15429" y="4320"/>
                    <a:pt x="14811" y="5760"/>
                    <a:pt x="14811" y="6480"/>
                  </a:cubicBezTo>
                  <a:cubicBezTo>
                    <a:pt x="14811" y="7920"/>
                    <a:pt x="15429" y="8640"/>
                    <a:pt x="15429" y="10080"/>
                  </a:cubicBezTo>
                  <a:cubicBezTo>
                    <a:pt x="16046" y="10800"/>
                    <a:pt x="15429" y="10800"/>
                    <a:pt x="15429" y="11520"/>
                  </a:cubicBezTo>
                  <a:cubicBezTo>
                    <a:pt x="16046" y="12960"/>
                    <a:pt x="17897" y="12240"/>
                    <a:pt x="18514" y="12960"/>
                  </a:cubicBezTo>
                  <a:cubicBezTo>
                    <a:pt x="19131" y="13680"/>
                    <a:pt x="19131" y="14400"/>
                    <a:pt x="19131" y="14400"/>
                  </a:cubicBezTo>
                  <a:cubicBezTo>
                    <a:pt x="19749" y="15120"/>
                    <a:pt x="20366" y="15120"/>
                    <a:pt x="20983" y="15840"/>
                  </a:cubicBezTo>
                  <a:cubicBezTo>
                    <a:pt x="20983" y="15840"/>
                    <a:pt x="21600" y="15840"/>
                    <a:pt x="21600" y="16560"/>
                  </a:cubicBezTo>
                  <a:cubicBezTo>
                    <a:pt x="21600" y="16560"/>
                    <a:pt x="21600" y="16560"/>
                    <a:pt x="21600" y="16560"/>
                  </a:cubicBezTo>
                  <a:cubicBezTo>
                    <a:pt x="20366" y="15840"/>
                    <a:pt x="19131" y="16560"/>
                    <a:pt x="17897" y="16560"/>
                  </a:cubicBezTo>
                  <a:cubicBezTo>
                    <a:pt x="17280" y="16560"/>
                    <a:pt x="16663" y="15840"/>
                    <a:pt x="16046" y="16560"/>
                  </a:cubicBezTo>
                  <a:cubicBezTo>
                    <a:pt x="16046" y="16560"/>
                    <a:pt x="15429" y="17280"/>
                    <a:pt x="15429" y="17280"/>
                  </a:cubicBezTo>
                  <a:cubicBezTo>
                    <a:pt x="14811" y="18000"/>
                    <a:pt x="13577" y="17280"/>
                    <a:pt x="12960" y="18720"/>
                  </a:cubicBezTo>
                  <a:cubicBezTo>
                    <a:pt x="12960" y="18720"/>
                    <a:pt x="12960" y="19440"/>
                    <a:pt x="12960" y="20160"/>
                  </a:cubicBezTo>
                  <a:cubicBezTo>
                    <a:pt x="12343" y="20160"/>
                    <a:pt x="12343" y="20160"/>
                    <a:pt x="11726" y="20160"/>
                  </a:cubicBezTo>
                  <a:cubicBezTo>
                    <a:pt x="11109" y="20160"/>
                    <a:pt x="11109" y="20880"/>
                    <a:pt x="10491" y="21600"/>
                  </a:cubicBezTo>
                  <a:cubicBezTo>
                    <a:pt x="9874" y="21600"/>
                    <a:pt x="9257" y="20160"/>
                    <a:pt x="8640" y="21600"/>
                  </a:cubicBezTo>
                  <a:cubicBezTo>
                    <a:pt x="8640" y="21600"/>
                    <a:pt x="8640" y="21600"/>
                    <a:pt x="8640" y="21600"/>
                  </a:cubicBezTo>
                  <a:cubicBezTo>
                    <a:pt x="8023" y="20160"/>
                    <a:pt x="6789" y="20160"/>
                    <a:pt x="5554" y="20160"/>
                  </a:cubicBezTo>
                  <a:cubicBezTo>
                    <a:pt x="6171" y="18720"/>
                    <a:pt x="6789" y="18720"/>
                    <a:pt x="6789" y="18720"/>
                  </a:cubicBezTo>
                  <a:cubicBezTo>
                    <a:pt x="7406" y="18000"/>
                    <a:pt x="6789" y="17280"/>
                    <a:pt x="6789" y="16560"/>
                  </a:cubicBezTo>
                  <a:cubicBezTo>
                    <a:pt x="6171" y="15120"/>
                    <a:pt x="6171" y="13680"/>
                    <a:pt x="6171" y="12240"/>
                  </a:cubicBezTo>
                  <a:cubicBezTo>
                    <a:pt x="5554" y="12240"/>
                    <a:pt x="5554" y="12240"/>
                    <a:pt x="4937" y="11520"/>
                  </a:cubicBezTo>
                  <a:cubicBezTo>
                    <a:pt x="4320" y="11520"/>
                    <a:pt x="3703" y="11520"/>
                    <a:pt x="3703" y="11520"/>
                  </a:cubicBezTo>
                  <a:cubicBezTo>
                    <a:pt x="3086" y="11520"/>
                    <a:pt x="2469" y="10800"/>
                    <a:pt x="2469" y="10800"/>
                  </a:cubicBezTo>
                  <a:cubicBezTo>
                    <a:pt x="1234" y="10080"/>
                    <a:pt x="617" y="10800"/>
                    <a:pt x="0" y="10080"/>
                  </a:cubicBezTo>
                  <a:cubicBezTo>
                    <a:pt x="0" y="10080"/>
                    <a:pt x="0" y="10080"/>
                    <a:pt x="0" y="1008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5" name="Freeform 51"/>
            <p:cNvSpPr/>
            <p:nvPr/>
          </p:nvSpPr>
          <p:spPr>
            <a:xfrm>
              <a:off x="40540" y="53615"/>
              <a:ext cx="31526" cy="346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5" h="21092" extrusionOk="0">
                  <a:moveTo>
                    <a:pt x="12071" y="9416"/>
                  </a:moveTo>
                  <a:cubicBezTo>
                    <a:pt x="12071" y="9416"/>
                    <a:pt x="12071" y="10000"/>
                    <a:pt x="12071" y="10000"/>
                  </a:cubicBezTo>
                  <a:cubicBezTo>
                    <a:pt x="12071" y="10000"/>
                    <a:pt x="12706" y="10584"/>
                    <a:pt x="13341" y="10584"/>
                  </a:cubicBezTo>
                  <a:cubicBezTo>
                    <a:pt x="13341" y="10584"/>
                    <a:pt x="13341" y="10584"/>
                    <a:pt x="13341" y="10584"/>
                  </a:cubicBezTo>
                  <a:cubicBezTo>
                    <a:pt x="13341" y="10000"/>
                    <a:pt x="13341" y="10000"/>
                    <a:pt x="13341" y="10000"/>
                  </a:cubicBezTo>
                  <a:cubicBezTo>
                    <a:pt x="12706" y="9416"/>
                    <a:pt x="12706" y="9416"/>
                    <a:pt x="12071" y="9416"/>
                  </a:cubicBezTo>
                  <a:cubicBezTo>
                    <a:pt x="12071" y="9416"/>
                    <a:pt x="12071" y="9416"/>
                    <a:pt x="12071" y="9416"/>
                  </a:cubicBezTo>
                  <a:close/>
                  <a:moveTo>
                    <a:pt x="8259" y="12335"/>
                  </a:moveTo>
                  <a:cubicBezTo>
                    <a:pt x="8259" y="12919"/>
                    <a:pt x="8259" y="12919"/>
                    <a:pt x="8259" y="13503"/>
                  </a:cubicBezTo>
                  <a:cubicBezTo>
                    <a:pt x="8259" y="13503"/>
                    <a:pt x="8259" y="13503"/>
                    <a:pt x="8259" y="13503"/>
                  </a:cubicBezTo>
                  <a:cubicBezTo>
                    <a:pt x="8259" y="13503"/>
                    <a:pt x="8259" y="13503"/>
                    <a:pt x="8259" y="13503"/>
                  </a:cubicBezTo>
                  <a:cubicBezTo>
                    <a:pt x="8894" y="12919"/>
                    <a:pt x="8259" y="12919"/>
                    <a:pt x="8894" y="12335"/>
                  </a:cubicBezTo>
                  <a:cubicBezTo>
                    <a:pt x="8894" y="12335"/>
                    <a:pt x="8259" y="12335"/>
                    <a:pt x="8259" y="12335"/>
                  </a:cubicBezTo>
                  <a:cubicBezTo>
                    <a:pt x="8259" y="12335"/>
                    <a:pt x="8259" y="12335"/>
                    <a:pt x="8259" y="12335"/>
                  </a:cubicBezTo>
                  <a:close/>
                  <a:moveTo>
                    <a:pt x="9530" y="10584"/>
                  </a:moveTo>
                  <a:cubicBezTo>
                    <a:pt x="9530" y="10584"/>
                    <a:pt x="9530" y="10584"/>
                    <a:pt x="9530" y="11168"/>
                  </a:cubicBezTo>
                  <a:cubicBezTo>
                    <a:pt x="9530" y="11168"/>
                    <a:pt x="9530" y="11168"/>
                    <a:pt x="9530" y="11168"/>
                  </a:cubicBezTo>
                  <a:cubicBezTo>
                    <a:pt x="9530" y="11168"/>
                    <a:pt x="9530" y="11168"/>
                    <a:pt x="9530" y="11168"/>
                  </a:cubicBezTo>
                  <a:cubicBezTo>
                    <a:pt x="9530" y="10584"/>
                    <a:pt x="9530" y="10584"/>
                    <a:pt x="9530" y="10584"/>
                  </a:cubicBezTo>
                  <a:cubicBezTo>
                    <a:pt x="9530" y="10584"/>
                    <a:pt x="9530" y="10584"/>
                    <a:pt x="9530" y="10584"/>
                  </a:cubicBezTo>
                  <a:cubicBezTo>
                    <a:pt x="9530" y="10584"/>
                    <a:pt x="9530" y="10584"/>
                    <a:pt x="9530" y="10584"/>
                  </a:cubicBezTo>
                  <a:close/>
                  <a:moveTo>
                    <a:pt x="5718" y="2411"/>
                  </a:moveTo>
                  <a:cubicBezTo>
                    <a:pt x="5083" y="2995"/>
                    <a:pt x="4447" y="3578"/>
                    <a:pt x="3812" y="4162"/>
                  </a:cubicBezTo>
                  <a:cubicBezTo>
                    <a:pt x="2541" y="5914"/>
                    <a:pt x="3177" y="7665"/>
                    <a:pt x="3177" y="9416"/>
                  </a:cubicBezTo>
                  <a:cubicBezTo>
                    <a:pt x="3177" y="10000"/>
                    <a:pt x="3812" y="11168"/>
                    <a:pt x="4447" y="11168"/>
                  </a:cubicBezTo>
                  <a:cubicBezTo>
                    <a:pt x="4447" y="11168"/>
                    <a:pt x="4447" y="11168"/>
                    <a:pt x="4447" y="11168"/>
                  </a:cubicBezTo>
                  <a:cubicBezTo>
                    <a:pt x="5083" y="10584"/>
                    <a:pt x="4447" y="6497"/>
                    <a:pt x="6989" y="6497"/>
                  </a:cubicBezTo>
                  <a:cubicBezTo>
                    <a:pt x="7624" y="6497"/>
                    <a:pt x="8259" y="8249"/>
                    <a:pt x="8894" y="8833"/>
                  </a:cubicBezTo>
                  <a:cubicBezTo>
                    <a:pt x="9530" y="8833"/>
                    <a:pt x="10800" y="8833"/>
                    <a:pt x="11436" y="8249"/>
                  </a:cubicBezTo>
                  <a:cubicBezTo>
                    <a:pt x="11436" y="8249"/>
                    <a:pt x="11436" y="8249"/>
                    <a:pt x="12071" y="7665"/>
                  </a:cubicBezTo>
                  <a:cubicBezTo>
                    <a:pt x="12706" y="7665"/>
                    <a:pt x="13341" y="7081"/>
                    <a:pt x="14612" y="7081"/>
                  </a:cubicBezTo>
                  <a:cubicBezTo>
                    <a:pt x="14612" y="7665"/>
                    <a:pt x="14612" y="7665"/>
                    <a:pt x="15247" y="8249"/>
                  </a:cubicBezTo>
                  <a:cubicBezTo>
                    <a:pt x="15247" y="8833"/>
                    <a:pt x="14612" y="9416"/>
                    <a:pt x="14612" y="10000"/>
                  </a:cubicBezTo>
                  <a:cubicBezTo>
                    <a:pt x="14612" y="11751"/>
                    <a:pt x="14612" y="13503"/>
                    <a:pt x="13977" y="15254"/>
                  </a:cubicBezTo>
                  <a:cubicBezTo>
                    <a:pt x="13341" y="15254"/>
                    <a:pt x="13341" y="15838"/>
                    <a:pt x="12706" y="16422"/>
                  </a:cubicBezTo>
                  <a:cubicBezTo>
                    <a:pt x="12071" y="15838"/>
                    <a:pt x="11436" y="15838"/>
                    <a:pt x="10800" y="15254"/>
                  </a:cubicBezTo>
                  <a:cubicBezTo>
                    <a:pt x="10800" y="14670"/>
                    <a:pt x="10800" y="14087"/>
                    <a:pt x="10800" y="14087"/>
                  </a:cubicBezTo>
                  <a:cubicBezTo>
                    <a:pt x="10800" y="14087"/>
                    <a:pt x="10165" y="14087"/>
                    <a:pt x="10165" y="13503"/>
                  </a:cubicBezTo>
                  <a:cubicBezTo>
                    <a:pt x="10165" y="13503"/>
                    <a:pt x="10165" y="14087"/>
                    <a:pt x="9530" y="14087"/>
                  </a:cubicBezTo>
                  <a:cubicBezTo>
                    <a:pt x="8894" y="14087"/>
                    <a:pt x="8259" y="14670"/>
                    <a:pt x="7624" y="14087"/>
                  </a:cubicBezTo>
                  <a:cubicBezTo>
                    <a:pt x="7624" y="14087"/>
                    <a:pt x="6989" y="13503"/>
                    <a:pt x="6989" y="13503"/>
                  </a:cubicBezTo>
                  <a:cubicBezTo>
                    <a:pt x="6989" y="12919"/>
                    <a:pt x="8894" y="9416"/>
                    <a:pt x="6989" y="9416"/>
                  </a:cubicBezTo>
                  <a:cubicBezTo>
                    <a:pt x="6989" y="9416"/>
                    <a:pt x="6989" y="9416"/>
                    <a:pt x="6989" y="9416"/>
                  </a:cubicBezTo>
                  <a:cubicBezTo>
                    <a:pt x="6989" y="10000"/>
                    <a:pt x="5718" y="11751"/>
                    <a:pt x="5718" y="12335"/>
                  </a:cubicBezTo>
                  <a:cubicBezTo>
                    <a:pt x="5718" y="12919"/>
                    <a:pt x="6353" y="12919"/>
                    <a:pt x="6353" y="14087"/>
                  </a:cubicBezTo>
                  <a:cubicBezTo>
                    <a:pt x="6989" y="15254"/>
                    <a:pt x="8894" y="17006"/>
                    <a:pt x="10165" y="18173"/>
                  </a:cubicBezTo>
                  <a:cubicBezTo>
                    <a:pt x="10800" y="18757"/>
                    <a:pt x="10800" y="18757"/>
                    <a:pt x="10800" y="18757"/>
                  </a:cubicBezTo>
                  <a:cubicBezTo>
                    <a:pt x="11436" y="18757"/>
                    <a:pt x="12071" y="18757"/>
                    <a:pt x="12071" y="18757"/>
                  </a:cubicBezTo>
                  <a:cubicBezTo>
                    <a:pt x="12706" y="18757"/>
                    <a:pt x="13977" y="16422"/>
                    <a:pt x="14612" y="16422"/>
                  </a:cubicBezTo>
                  <a:cubicBezTo>
                    <a:pt x="14612" y="16422"/>
                    <a:pt x="14612" y="16422"/>
                    <a:pt x="14612" y="16422"/>
                  </a:cubicBezTo>
                  <a:cubicBezTo>
                    <a:pt x="14612" y="16422"/>
                    <a:pt x="14612" y="16422"/>
                    <a:pt x="13977" y="15838"/>
                  </a:cubicBezTo>
                  <a:cubicBezTo>
                    <a:pt x="13977" y="15838"/>
                    <a:pt x="13977" y="15838"/>
                    <a:pt x="13977" y="15838"/>
                  </a:cubicBezTo>
                  <a:cubicBezTo>
                    <a:pt x="14612" y="15254"/>
                    <a:pt x="15247" y="15838"/>
                    <a:pt x="15883" y="15254"/>
                  </a:cubicBezTo>
                  <a:cubicBezTo>
                    <a:pt x="15883" y="14670"/>
                    <a:pt x="15883" y="14087"/>
                    <a:pt x="15883" y="14087"/>
                  </a:cubicBezTo>
                  <a:cubicBezTo>
                    <a:pt x="16518" y="13503"/>
                    <a:pt x="17789" y="13503"/>
                    <a:pt x="18424" y="12919"/>
                  </a:cubicBezTo>
                  <a:cubicBezTo>
                    <a:pt x="19059" y="10584"/>
                    <a:pt x="15247" y="6497"/>
                    <a:pt x="12706" y="5330"/>
                  </a:cubicBezTo>
                  <a:cubicBezTo>
                    <a:pt x="12706" y="4746"/>
                    <a:pt x="12071" y="4162"/>
                    <a:pt x="11436" y="3578"/>
                  </a:cubicBezTo>
                  <a:cubicBezTo>
                    <a:pt x="10800" y="3578"/>
                    <a:pt x="10800" y="3578"/>
                    <a:pt x="10165" y="2995"/>
                  </a:cubicBezTo>
                  <a:cubicBezTo>
                    <a:pt x="8894" y="2411"/>
                    <a:pt x="8259" y="1243"/>
                    <a:pt x="6989" y="1243"/>
                  </a:cubicBezTo>
                  <a:cubicBezTo>
                    <a:pt x="6353" y="1243"/>
                    <a:pt x="5718" y="1827"/>
                    <a:pt x="5718" y="2411"/>
                  </a:cubicBezTo>
                  <a:close/>
                  <a:moveTo>
                    <a:pt x="3812" y="2411"/>
                  </a:moveTo>
                  <a:cubicBezTo>
                    <a:pt x="5083" y="1243"/>
                    <a:pt x="5718" y="76"/>
                    <a:pt x="6989" y="76"/>
                  </a:cubicBezTo>
                  <a:cubicBezTo>
                    <a:pt x="9530" y="-508"/>
                    <a:pt x="12071" y="2411"/>
                    <a:pt x="14612" y="4746"/>
                  </a:cubicBezTo>
                  <a:cubicBezTo>
                    <a:pt x="15247" y="5330"/>
                    <a:pt x="15883" y="5914"/>
                    <a:pt x="16518" y="6497"/>
                  </a:cubicBezTo>
                  <a:cubicBezTo>
                    <a:pt x="17789" y="8249"/>
                    <a:pt x="20330" y="9416"/>
                    <a:pt x="20965" y="11168"/>
                  </a:cubicBezTo>
                  <a:cubicBezTo>
                    <a:pt x="20965" y="11751"/>
                    <a:pt x="20330" y="15254"/>
                    <a:pt x="19059" y="15254"/>
                  </a:cubicBezTo>
                  <a:cubicBezTo>
                    <a:pt x="18424" y="15838"/>
                    <a:pt x="16518" y="15254"/>
                    <a:pt x="15883" y="16422"/>
                  </a:cubicBezTo>
                  <a:cubicBezTo>
                    <a:pt x="15883" y="16422"/>
                    <a:pt x="15883" y="17006"/>
                    <a:pt x="15883" y="17006"/>
                  </a:cubicBezTo>
                  <a:cubicBezTo>
                    <a:pt x="15883" y="17589"/>
                    <a:pt x="13977" y="19341"/>
                    <a:pt x="13341" y="19924"/>
                  </a:cubicBezTo>
                  <a:cubicBezTo>
                    <a:pt x="12706" y="19924"/>
                    <a:pt x="12071" y="19924"/>
                    <a:pt x="12071" y="19924"/>
                  </a:cubicBezTo>
                  <a:cubicBezTo>
                    <a:pt x="11436" y="20508"/>
                    <a:pt x="12071" y="21092"/>
                    <a:pt x="11436" y="21092"/>
                  </a:cubicBezTo>
                  <a:cubicBezTo>
                    <a:pt x="11436" y="21092"/>
                    <a:pt x="11436" y="21092"/>
                    <a:pt x="11436" y="21092"/>
                  </a:cubicBezTo>
                  <a:cubicBezTo>
                    <a:pt x="10800" y="21092"/>
                    <a:pt x="10165" y="21092"/>
                    <a:pt x="9530" y="21092"/>
                  </a:cubicBezTo>
                  <a:cubicBezTo>
                    <a:pt x="9530" y="21092"/>
                    <a:pt x="8259" y="19924"/>
                    <a:pt x="8259" y="19924"/>
                  </a:cubicBezTo>
                  <a:cubicBezTo>
                    <a:pt x="8259" y="18757"/>
                    <a:pt x="6989" y="17589"/>
                    <a:pt x="6353" y="16422"/>
                  </a:cubicBezTo>
                  <a:cubicBezTo>
                    <a:pt x="5718" y="15838"/>
                    <a:pt x="4447" y="15254"/>
                    <a:pt x="4447" y="15254"/>
                  </a:cubicBezTo>
                  <a:cubicBezTo>
                    <a:pt x="3812" y="14670"/>
                    <a:pt x="3177" y="14087"/>
                    <a:pt x="2541" y="14087"/>
                  </a:cubicBezTo>
                  <a:cubicBezTo>
                    <a:pt x="2541" y="13503"/>
                    <a:pt x="1906" y="12919"/>
                    <a:pt x="1271" y="12919"/>
                  </a:cubicBezTo>
                  <a:cubicBezTo>
                    <a:pt x="-635" y="10000"/>
                    <a:pt x="0" y="9416"/>
                    <a:pt x="636" y="6497"/>
                  </a:cubicBezTo>
                  <a:cubicBezTo>
                    <a:pt x="636" y="5914"/>
                    <a:pt x="1271" y="4746"/>
                    <a:pt x="1906" y="4162"/>
                  </a:cubicBezTo>
                  <a:cubicBezTo>
                    <a:pt x="1906" y="4162"/>
                    <a:pt x="1906" y="4162"/>
                    <a:pt x="1906" y="4162"/>
                  </a:cubicBezTo>
                  <a:cubicBezTo>
                    <a:pt x="1906" y="3578"/>
                    <a:pt x="2541" y="2995"/>
                    <a:pt x="2541" y="2411"/>
                  </a:cubicBezTo>
                  <a:cubicBezTo>
                    <a:pt x="3177" y="2411"/>
                    <a:pt x="3812" y="2411"/>
                    <a:pt x="3812" y="2411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6" name="Freeform 52"/>
            <p:cNvSpPr/>
            <p:nvPr/>
          </p:nvSpPr>
          <p:spPr>
            <a:xfrm>
              <a:off x="76196" y="27096"/>
              <a:ext cx="28350" cy="3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3" h="21193" extrusionOk="0">
                  <a:moveTo>
                    <a:pt x="4777" y="13993"/>
                  </a:moveTo>
                  <a:cubicBezTo>
                    <a:pt x="4777" y="14547"/>
                    <a:pt x="4777" y="16208"/>
                    <a:pt x="4777" y="16762"/>
                  </a:cubicBezTo>
                  <a:cubicBezTo>
                    <a:pt x="4777" y="16762"/>
                    <a:pt x="4777" y="16762"/>
                    <a:pt x="4777" y="16762"/>
                  </a:cubicBezTo>
                  <a:cubicBezTo>
                    <a:pt x="4777" y="16762"/>
                    <a:pt x="5474" y="16762"/>
                    <a:pt x="5474" y="16208"/>
                  </a:cubicBezTo>
                  <a:cubicBezTo>
                    <a:pt x="5474" y="15655"/>
                    <a:pt x="6868" y="14547"/>
                    <a:pt x="5474" y="13993"/>
                  </a:cubicBezTo>
                  <a:cubicBezTo>
                    <a:pt x="5474" y="13993"/>
                    <a:pt x="5474" y="13993"/>
                    <a:pt x="4777" y="13993"/>
                  </a:cubicBezTo>
                  <a:cubicBezTo>
                    <a:pt x="5474" y="13993"/>
                    <a:pt x="4777" y="13993"/>
                    <a:pt x="4777" y="13993"/>
                  </a:cubicBezTo>
                  <a:close/>
                  <a:moveTo>
                    <a:pt x="11745" y="9562"/>
                  </a:moveTo>
                  <a:cubicBezTo>
                    <a:pt x="11745" y="10116"/>
                    <a:pt x="11048" y="10670"/>
                    <a:pt x="11048" y="11224"/>
                  </a:cubicBezTo>
                  <a:cubicBezTo>
                    <a:pt x="11048" y="11224"/>
                    <a:pt x="11048" y="11224"/>
                    <a:pt x="11745" y="11224"/>
                  </a:cubicBezTo>
                  <a:cubicBezTo>
                    <a:pt x="11745" y="11224"/>
                    <a:pt x="11745" y="11224"/>
                    <a:pt x="11745" y="11224"/>
                  </a:cubicBezTo>
                  <a:cubicBezTo>
                    <a:pt x="12442" y="11224"/>
                    <a:pt x="13835" y="10116"/>
                    <a:pt x="12442" y="9562"/>
                  </a:cubicBezTo>
                  <a:cubicBezTo>
                    <a:pt x="12442" y="9008"/>
                    <a:pt x="12442" y="9008"/>
                    <a:pt x="11745" y="9562"/>
                  </a:cubicBezTo>
                  <a:close/>
                  <a:moveTo>
                    <a:pt x="4080" y="11778"/>
                  </a:moveTo>
                  <a:cubicBezTo>
                    <a:pt x="4080" y="11778"/>
                    <a:pt x="4080" y="12331"/>
                    <a:pt x="3384" y="12331"/>
                  </a:cubicBezTo>
                  <a:cubicBezTo>
                    <a:pt x="3384" y="12331"/>
                    <a:pt x="3384" y="12331"/>
                    <a:pt x="3384" y="12331"/>
                  </a:cubicBezTo>
                  <a:cubicBezTo>
                    <a:pt x="4080" y="12331"/>
                    <a:pt x="4080" y="12331"/>
                    <a:pt x="4080" y="12331"/>
                  </a:cubicBezTo>
                  <a:cubicBezTo>
                    <a:pt x="4080" y="11778"/>
                    <a:pt x="4080" y="11778"/>
                    <a:pt x="4080" y="11778"/>
                  </a:cubicBezTo>
                  <a:cubicBezTo>
                    <a:pt x="4080" y="11778"/>
                    <a:pt x="4080" y="11778"/>
                    <a:pt x="4080" y="11778"/>
                  </a:cubicBezTo>
                  <a:cubicBezTo>
                    <a:pt x="4080" y="11778"/>
                    <a:pt x="4080" y="11778"/>
                    <a:pt x="4080" y="11778"/>
                  </a:cubicBezTo>
                  <a:close/>
                  <a:moveTo>
                    <a:pt x="15229" y="5685"/>
                  </a:moveTo>
                  <a:cubicBezTo>
                    <a:pt x="15229" y="6239"/>
                    <a:pt x="15229" y="6239"/>
                    <a:pt x="15229" y="6239"/>
                  </a:cubicBezTo>
                  <a:cubicBezTo>
                    <a:pt x="15229" y="6239"/>
                    <a:pt x="15229" y="6239"/>
                    <a:pt x="15229" y="6239"/>
                  </a:cubicBezTo>
                  <a:cubicBezTo>
                    <a:pt x="15229" y="6239"/>
                    <a:pt x="15229" y="6239"/>
                    <a:pt x="15229" y="6239"/>
                  </a:cubicBezTo>
                  <a:cubicBezTo>
                    <a:pt x="15229" y="6239"/>
                    <a:pt x="15229" y="6239"/>
                    <a:pt x="15229" y="5685"/>
                  </a:cubicBezTo>
                  <a:cubicBezTo>
                    <a:pt x="15229" y="5685"/>
                    <a:pt x="15229" y="5685"/>
                    <a:pt x="15229" y="5685"/>
                  </a:cubicBezTo>
                  <a:cubicBezTo>
                    <a:pt x="15229" y="5685"/>
                    <a:pt x="15229" y="5685"/>
                    <a:pt x="15229" y="5685"/>
                  </a:cubicBezTo>
                  <a:close/>
                  <a:moveTo>
                    <a:pt x="6171" y="10116"/>
                  </a:moveTo>
                  <a:cubicBezTo>
                    <a:pt x="5474" y="10670"/>
                    <a:pt x="5474" y="12331"/>
                    <a:pt x="6171" y="12331"/>
                  </a:cubicBezTo>
                  <a:cubicBezTo>
                    <a:pt x="6171" y="12331"/>
                    <a:pt x="6171" y="12331"/>
                    <a:pt x="6171" y="12331"/>
                  </a:cubicBezTo>
                  <a:cubicBezTo>
                    <a:pt x="6868" y="11778"/>
                    <a:pt x="6868" y="10670"/>
                    <a:pt x="6868" y="10116"/>
                  </a:cubicBezTo>
                  <a:cubicBezTo>
                    <a:pt x="6868" y="10116"/>
                    <a:pt x="6171" y="10116"/>
                    <a:pt x="6171" y="10116"/>
                  </a:cubicBezTo>
                  <a:close/>
                  <a:moveTo>
                    <a:pt x="9655" y="6793"/>
                  </a:moveTo>
                  <a:cubicBezTo>
                    <a:pt x="9655" y="6793"/>
                    <a:pt x="9655" y="6793"/>
                    <a:pt x="9655" y="6793"/>
                  </a:cubicBezTo>
                  <a:cubicBezTo>
                    <a:pt x="9655" y="7347"/>
                    <a:pt x="9655" y="7347"/>
                    <a:pt x="9655" y="7347"/>
                  </a:cubicBezTo>
                  <a:cubicBezTo>
                    <a:pt x="10351" y="7347"/>
                    <a:pt x="10351" y="7347"/>
                    <a:pt x="10351" y="7347"/>
                  </a:cubicBezTo>
                  <a:cubicBezTo>
                    <a:pt x="10351" y="7347"/>
                    <a:pt x="10351" y="6793"/>
                    <a:pt x="10351" y="6793"/>
                  </a:cubicBezTo>
                  <a:cubicBezTo>
                    <a:pt x="10351" y="6793"/>
                    <a:pt x="10351" y="6793"/>
                    <a:pt x="9655" y="6793"/>
                  </a:cubicBezTo>
                  <a:cubicBezTo>
                    <a:pt x="10351" y="6793"/>
                    <a:pt x="10351" y="6793"/>
                    <a:pt x="9655" y="6793"/>
                  </a:cubicBezTo>
                  <a:close/>
                  <a:moveTo>
                    <a:pt x="5474" y="8455"/>
                  </a:moveTo>
                  <a:cubicBezTo>
                    <a:pt x="4777" y="9008"/>
                    <a:pt x="4777" y="9562"/>
                    <a:pt x="5474" y="9562"/>
                  </a:cubicBezTo>
                  <a:cubicBezTo>
                    <a:pt x="5474" y="9562"/>
                    <a:pt x="5474" y="9562"/>
                    <a:pt x="5474" y="9562"/>
                  </a:cubicBezTo>
                  <a:cubicBezTo>
                    <a:pt x="5474" y="9008"/>
                    <a:pt x="5474" y="9008"/>
                    <a:pt x="5474" y="8455"/>
                  </a:cubicBezTo>
                  <a:cubicBezTo>
                    <a:pt x="5474" y="7901"/>
                    <a:pt x="5474" y="8455"/>
                    <a:pt x="5474" y="8455"/>
                  </a:cubicBezTo>
                  <a:close/>
                  <a:moveTo>
                    <a:pt x="6868" y="147"/>
                  </a:moveTo>
                  <a:cubicBezTo>
                    <a:pt x="8261" y="-407"/>
                    <a:pt x="11048" y="701"/>
                    <a:pt x="12442" y="1808"/>
                  </a:cubicBezTo>
                  <a:cubicBezTo>
                    <a:pt x="12442" y="2362"/>
                    <a:pt x="12442" y="2916"/>
                    <a:pt x="13138" y="2916"/>
                  </a:cubicBezTo>
                  <a:cubicBezTo>
                    <a:pt x="13835" y="3470"/>
                    <a:pt x="14532" y="3470"/>
                    <a:pt x="15229" y="3470"/>
                  </a:cubicBezTo>
                  <a:cubicBezTo>
                    <a:pt x="15926" y="4024"/>
                    <a:pt x="16622" y="4578"/>
                    <a:pt x="16622" y="4578"/>
                  </a:cubicBezTo>
                  <a:cubicBezTo>
                    <a:pt x="18016" y="4578"/>
                    <a:pt x="18713" y="4578"/>
                    <a:pt x="19409" y="4578"/>
                  </a:cubicBezTo>
                  <a:cubicBezTo>
                    <a:pt x="19409" y="4578"/>
                    <a:pt x="19409" y="4578"/>
                    <a:pt x="19409" y="5131"/>
                  </a:cubicBezTo>
                  <a:cubicBezTo>
                    <a:pt x="18713" y="6239"/>
                    <a:pt x="16622" y="7347"/>
                    <a:pt x="16622" y="8455"/>
                  </a:cubicBezTo>
                  <a:cubicBezTo>
                    <a:pt x="16622" y="9562"/>
                    <a:pt x="18016" y="10116"/>
                    <a:pt x="18016" y="11224"/>
                  </a:cubicBezTo>
                  <a:cubicBezTo>
                    <a:pt x="18713" y="12331"/>
                    <a:pt x="19409" y="12885"/>
                    <a:pt x="19409" y="13993"/>
                  </a:cubicBezTo>
                  <a:cubicBezTo>
                    <a:pt x="19409" y="13993"/>
                    <a:pt x="19409" y="14547"/>
                    <a:pt x="20106" y="14547"/>
                  </a:cubicBezTo>
                  <a:cubicBezTo>
                    <a:pt x="20106" y="15101"/>
                    <a:pt x="20106" y="15655"/>
                    <a:pt x="20106" y="16208"/>
                  </a:cubicBezTo>
                  <a:cubicBezTo>
                    <a:pt x="20106" y="16762"/>
                    <a:pt x="20803" y="16762"/>
                    <a:pt x="20803" y="17316"/>
                  </a:cubicBezTo>
                  <a:cubicBezTo>
                    <a:pt x="20803" y="17316"/>
                    <a:pt x="20803" y="17316"/>
                    <a:pt x="20803" y="17316"/>
                  </a:cubicBezTo>
                  <a:cubicBezTo>
                    <a:pt x="19409" y="16762"/>
                    <a:pt x="18016" y="16208"/>
                    <a:pt x="16622" y="15101"/>
                  </a:cubicBezTo>
                  <a:cubicBezTo>
                    <a:pt x="15926" y="13993"/>
                    <a:pt x="15229" y="12885"/>
                    <a:pt x="14532" y="12331"/>
                  </a:cubicBezTo>
                  <a:cubicBezTo>
                    <a:pt x="14532" y="12331"/>
                    <a:pt x="14532" y="12331"/>
                    <a:pt x="14532" y="12331"/>
                  </a:cubicBezTo>
                  <a:cubicBezTo>
                    <a:pt x="13138" y="13439"/>
                    <a:pt x="12442" y="14547"/>
                    <a:pt x="10351" y="15655"/>
                  </a:cubicBezTo>
                  <a:cubicBezTo>
                    <a:pt x="9655" y="15101"/>
                    <a:pt x="8261" y="13993"/>
                    <a:pt x="8958" y="13439"/>
                  </a:cubicBezTo>
                  <a:cubicBezTo>
                    <a:pt x="8958" y="12885"/>
                    <a:pt x="9655" y="12331"/>
                    <a:pt x="9655" y="11778"/>
                  </a:cubicBezTo>
                  <a:cubicBezTo>
                    <a:pt x="9655" y="11778"/>
                    <a:pt x="8958" y="11224"/>
                    <a:pt x="8958" y="11224"/>
                  </a:cubicBezTo>
                  <a:cubicBezTo>
                    <a:pt x="8958" y="10670"/>
                    <a:pt x="8958" y="10116"/>
                    <a:pt x="9655" y="10116"/>
                  </a:cubicBezTo>
                  <a:cubicBezTo>
                    <a:pt x="9655" y="9562"/>
                    <a:pt x="8958" y="7901"/>
                    <a:pt x="8261" y="8455"/>
                  </a:cubicBezTo>
                  <a:cubicBezTo>
                    <a:pt x="7564" y="8455"/>
                    <a:pt x="7564" y="9562"/>
                    <a:pt x="7564" y="10116"/>
                  </a:cubicBezTo>
                  <a:cubicBezTo>
                    <a:pt x="7564" y="10670"/>
                    <a:pt x="8261" y="11224"/>
                    <a:pt x="8261" y="12331"/>
                  </a:cubicBezTo>
                  <a:cubicBezTo>
                    <a:pt x="8261" y="13439"/>
                    <a:pt x="6868" y="13993"/>
                    <a:pt x="8261" y="15655"/>
                  </a:cubicBezTo>
                  <a:cubicBezTo>
                    <a:pt x="8958" y="16762"/>
                    <a:pt x="11048" y="17870"/>
                    <a:pt x="11048" y="18424"/>
                  </a:cubicBezTo>
                  <a:cubicBezTo>
                    <a:pt x="11048" y="18424"/>
                    <a:pt x="11048" y="18424"/>
                    <a:pt x="11048" y="18424"/>
                  </a:cubicBezTo>
                  <a:cubicBezTo>
                    <a:pt x="11048" y="18978"/>
                    <a:pt x="11048" y="18978"/>
                    <a:pt x="11048" y="18978"/>
                  </a:cubicBezTo>
                  <a:cubicBezTo>
                    <a:pt x="10351" y="18424"/>
                    <a:pt x="9655" y="18424"/>
                    <a:pt x="8958" y="17870"/>
                  </a:cubicBezTo>
                  <a:cubicBezTo>
                    <a:pt x="8261" y="17870"/>
                    <a:pt x="8261" y="17316"/>
                    <a:pt x="7564" y="17316"/>
                  </a:cubicBezTo>
                  <a:cubicBezTo>
                    <a:pt x="7564" y="17316"/>
                    <a:pt x="7564" y="17316"/>
                    <a:pt x="7564" y="17316"/>
                  </a:cubicBezTo>
                  <a:cubicBezTo>
                    <a:pt x="6868" y="18424"/>
                    <a:pt x="6868" y="20085"/>
                    <a:pt x="4777" y="21193"/>
                  </a:cubicBezTo>
                  <a:cubicBezTo>
                    <a:pt x="4080" y="21193"/>
                    <a:pt x="4080" y="21193"/>
                    <a:pt x="4080" y="21193"/>
                  </a:cubicBezTo>
                  <a:cubicBezTo>
                    <a:pt x="4080" y="20639"/>
                    <a:pt x="2687" y="19531"/>
                    <a:pt x="2687" y="18978"/>
                  </a:cubicBezTo>
                  <a:cubicBezTo>
                    <a:pt x="2687" y="18424"/>
                    <a:pt x="2687" y="17870"/>
                    <a:pt x="3384" y="17870"/>
                  </a:cubicBezTo>
                  <a:cubicBezTo>
                    <a:pt x="3384" y="16762"/>
                    <a:pt x="3384" y="15101"/>
                    <a:pt x="3384" y="13993"/>
                  </a:cubicBezTo>
                  <a:cubicBezTo>
                    <a:pt x="3384" y="13993"/>
                    <a:pt x="3384" y="13993"/>
                    <a:pt x="3384" y="13993"/>
                  </a:cubicBezTo>
                  <a:cubicBezTo>
                    <a:pt x="3384" y="13993"/>
                    <a:pt x="3384" y="13993"/>
                    <a:pt x="3384" y="13993"/>
                  </a:cubicBezTo>
                  <a:cubicBezTo>
                    <a:pt x="2687" y="14547"/>
                    <a:pt x="1293" y="15655"/>
                    <a:pt x="597" y="15655"/>
                  </a:cubicBezTo>
                  <a:cubicBezTo>
                    <a:pt x="-797" y="14547"/>
                    <a:pt x="597" y="12331"/>
                    <a:pt x="1293" y="11224"/>
                  </a:cubicBezTo>
                  <a:cubicBezTo>
                    <a:pt x="1293" y="10116"/>
                    <a:pt x="1990" y="7347"/>
                    <a:pt x="1990" y="6793"/>
                  </a:cubicBezTo>
                  <a:cubicBezTo>
                    <a:pt x="1293" y="6239"/>
                    <a:pt x="1293" y="5685"/>
                    <a:pt x="1293" y="5685"/>
                  </a:cubicBezTo>
                  <a:cubicBezTo>
                    <a:pt x="1293" y="4578"/>
                    <a:pt x="2687" y="4578"/>
                    <a:pt x="3384" y="4578"/>
                  </a:cubicBezTo>
                  <a:cubicBezTo>
                    <a:pt x="4080" y="5685"/>
                    <a:pt x="3384" y="6239"/>
                    <a:pt x="3384" y="7347"/>
                  </a:cubicBezTo>
                  <a:cubicBezTo>
                    <a:pt x="2687" y="9008"/>
                    <a:pt x="1990" y="11224"/>
                    <a:pt x="1293" y="12331"/>
                  </a:cubicBezTo>
                  <a:cubicBezTo>
                    <a:pt x="1293" y="12885"/>
                    <a:pt x="1293" y="13439"/>
                    <a:pt x="1293" y="13993"/>
                  </a:cubicBezTo>
                  <a:cubicBezTo>
                    <a:pt x="1293" y="13993"/>
                    <a:pt x="1293" y="13993"/>
                    <a:pt x="1293" y="14547"/>
                  </a:cubicBezTo>
                  <a:cubicBezTo>
                    <a:pt x="1293" y="13993"/>
                    <a:pt x="4777" y="11778"/>
                    <a:pt x="4777" y="11778"/>
                  </a:cubicBezTo>
                  <a:cubicBezTo>
                    <a:pt x="5474" y="10670"/>
                    <a:pt x="2687" y="7901"/>
                    <a:pt x="5474" y="7347"/>
                  </a:cubicBezTo>
                  <a:cubicBezTo>
                    <a:pt x="6171" y="7901"/>
                    <a:pt x="7564" y="7901"/>
                    <a:pt x="8261" y="7901"/>
                  </a:cubicBezTo>
                  <a:cubicBezTo>
                    <a:pt x="8261" y="7901"/>
                    <a:pt x="8261" y="7901"/>
                    <a:pt x="8261" y="7901"/>
                  </a:cubicBezTo>
                  <a:cubicBezTo>
                    <a:pt x="8261" y="6793"/>
                    <a:pt x="8261" y="6793"/>
                    <a:pt x="6868" y="6239"/>
                  </a:cubicBezTo>
                  <a:cubicBezTo>
                    <a:pt x="6868" y="5685"/>
                    <a:pt x="6868" y="5131"/>
                    <a:pt x="7564" y="4578"/>
                  </a:cubicBezTo>
                  <a:cubicBezTo>
                    <a:pt x="8261" y="5131"/>
                    <a:pt x="8958" y="5131"/>
                    <a:pt x="9655" y="5131"/>
                  </a:cubicBezTo>
                  <a:cubicBezTo>
                    <a:pt x="9655" y="3470"/>
                    <a:pt x="6868" y="1255"/>
                    <a:pt x="6868" y="14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737600" y="6172200"/>
            <a:ext cx="2844800" cy="368301"/>
          </a:xfrm>
          <a:prstGeom prst="rect">
            <a:avLst/>
          </a:prstGeom>
          <a:solidFill>
            <a:srgbClr val="323F4F">
              <a:alpha val="10000"/>
            </a:srgbClr>
          </a:solidFill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bg_right" descr="bg_right"/>
          <p:cNvPicPr>
            <a:picLocks noChangeAspect="1"/>
          </p:cNvPicPr>
          <p:nvPr/>
        </p:nvPicPr>
        <p:blipFill>
          <a:blip r:embed="rId2"/>
          <a:srcRect r="22916"/>
          <a:stretch>
            <a:fillRect/>
          </a:stretch>
        </p:blipFill>
        <p:spPr>
          <a:xfrm>
            <a:off x="8667723" y="-2622"/>
            <a:ext cx="3524277" cy="6858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6" name="bg_left" descr="bg_lef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7" name="abg_main_theme"/>
          <p:cNvSpPr/>
          <p:nvPr/>
        </p:nvSpPr>
        <p:spPr>
          <a:xfrm>
            <a:off x="312911" y="0"/>
            <a:ext cx="9543359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8" name="pattern"/>
          <p:cNvSpPr/>
          <p:nvPr/>
        </p:nvSpPr>
        <p:spPr>
          <a:xfrm>
            <a:off x="312912" y="2951479"/>
            <a:ext cx="9540000" cy="39039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81" name="main_board"/>
          <p:cNvGrpSpPr/>
          <p:nvPr/>
        </p:nvGrpSpPr>
        <p:grpSpPr>
          <a:xfrm>
            <a:off x="726439" y="825500"/>
            <a:ext cx="9539301" cy="4781549"/>
            <a:chOff x="0" y="0"/>
            <a:chExt cx="9539299" cy="4781548"/>
          </a:xfrm>
        </p:grpSpPr>
        <p:sp>
          <p:nvSpPr>
            <p:cNvPr id="79" name="矩形 13"/>
            <p:cNvSpPr/>
            <p:nvPr/>
          </p:nvSpPr>
          <p:spPr>
            <a:xfrm>
              <a:off x="0" y="0"/>
              <a:ext cx="9539301" cy="4581432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0" name="矩形 12"/>
            <p:cNvSpPr/>
            <p:nvPr/>
          </p:nvSpPr>
          <p:spPr>
            <a:xfrm>
              <a:off x="0" y="101599"/>
              <a:ext cx="9539301" cy="46799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82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066007" y="2432050"/>
            <a:ext cx="8909844" cy="2471739"/>
          </a:xfrm>
          <a:prstGeom prst="rect">
            <a:avLst/>
          </a:prstGeom>
        </p:spPr>
        <p:txBody>
          <a:bodyPr/>
          <a:lstStyle>
            <a:lvl1pPr marL="266700" indent="-2667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3" name="矩形 39"/>
          <p:cNvSpPr/>
          <p:nvPr/>
        </p:nvSpPr>
        <p:spPr>
          <a:xfrm>
            <a:off x="722384" y="1332205"/>
            <a:ext cx="233681" cy="743823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066005" y="1216331"/>
            <a:ext cx="8909845" cy="1021081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r>
              <a:t>标题文本</a:t>
            </a:r>
          </a:p>
        </p:txBody>
      </p:sp>
      <p:grpSp>
        <p:nvGrpSpPr>
          <p:cNvPr id="104" name="jwc_logo"/>
          <p:cNvGrpSpPr/>
          <p:nvPr/>
        </p:nvGrpSpPr>
        <p:grpSpPr>
          <a:xfrm>
            <a:off x="1146090" y="6242961"/>
            <a:ext cx="1805415" cy="305515"/>
            <a:chOff x="0" y="0"/>
            <a:chExt cx="1805414" cy="305514"/>
          </a:xfrm>
        </p:grpSpPr>
        <p:sp>
          <p:nvSpPr>
            <p:cNvPr id="85" name="Freeform 34"/>
            <p:cNvSpPr/>
            <p:nvPr/>
          </p:nvSpPr>
          <p:spPr>
            <a:xfrm>
              <a:off x="367428" y="239538"/>
              <a:ext cx="871884" cy="64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26" y="1271"/>
                  </a:moveTo>
                  <a:cubicBezTo>
                    <a:pt x="826" y="953"/>
                    <a:pt x="826" y="953"/>
                    <a:pt x="826" y="953"/>
                  </a:cubicBezTo>
                  <a:cubicBezTo>
                    <a:pt x="1251" y="953"/>
                    <a:pt x="1251" y="953"/>
                    <a:pt x="1251" y="953"/>
                  </a:cubicBezTo>
                  <a:cubicBezTo>
                    <a:pt x="1251" y="1271"/>
                    <a:pt x="1251" y="1271"/>
                    <a:pt x="1251" y="1271"/>
                  </a:cubicBezTo>
                  <a:cubicBezTo>
                    <a:pt x="1204" y="1271"/>
                    <a:pt x="1204" y="1271"/>
                    <a:pt x="1204" y="1271"/>
                  </a:cubicBezTo>
                  <a:cubicBezTo>
                    <a:pt x="1157" y="1271"/>
                    <a:pt x="1110" y="1588"/>
                    <a:pt x="1086" y="1906"/>
                  </a:cubicBezTo>
                  <a:cubicBezTo>
                    <a:pt x="1086" y="2224"/>
                    <a:pt x="1062" y="2859"/>
                    <a:pt x="1062" y="3494"/>
                  </a:cubicBezTo>
                  <a:cubicBezTo>
                    <a:pt x="1062" y="10165"/>
                    <a:pt x="1062" y="10165"/>
                    <a:pt x="1062" y="10165"/>
                  </a:cubicBezTo>
                  <a:cubicBezTo>
                    <a:pt x="1062" y="11753"/>
                    <a:pt x="1062" y="13024"/>
                    <a:pt x="1039" y="13659"/>
                  </a:cubicBezTo>
                  <a:cubicBezTo>
                    <a:pt x="1015" y="14612"/>
                    <a:pt x="968" y="15565"/>
                    <a:pt x="897" y="16200"/>
                  </a:cubicBezTo>
                  <a:cubicBezTo>
                    <a:pt x="826" y="16835"/>
                    <a:pt x="732" y="16835"/>
                    <a:pt x="637" y="16835"/>
                  </a:cubicBezTo>
                  <a:cubicBezTo>
                    <a:pt x="496" y="16835"/>
                    <a:pt x="401" y="16835"/>
                    <a:pt x="354" y="16200"/>
                  </a:cubicBezTo>
                  <a:cubicBezTo>
                    <a:pt x="283" y="15565"/>
                    <a:pt x="236" y="14612"/>
                    <a:pt x="212" y="13659"/>
                  </a:cubicBezTo>
                  <a:cubicBezTo>
                    <a:pt x="189" y="13024"/>
                    <a:pt x="165" y="11753"/>
                    <a:pt x="165" y="9847"/>
                  </a:cubicBezTo>
                  <a:cubicBezTo>
                    <a:pt x="165" y="3494"/>
                    <a:pt x="165" y="3494"/>
                    <a:pt x="165" y="3494"/>
                  </a:cubicBezTo>
                  <a:cubicBezTo>
                    <a:pt x="165" y="2541"/>
                    <a:pt x="165" y="1906"/>
                    <a:pt x="142" y="1588"/>
                  </a:cubicBezTo>
                  <a:cubicBezTo>
                    <a:pt x="118" y="1271"/>
                    <a:pt x="94" y="953"/>
                    <a:pt x="47" y="953"/>
                  </a:cubicBezTo>
                  <a:cubicBezTo>
                    <a:pt x="0" y="953"/>
                    <a:pt x="0" y="953"/>
                    <a:pt x="0" y="953"/>
                  </a:cubicBezTo>
                  <a:cubicBezTo>
                    <a:pt x="0" y="635"/>
                    <a:pt x="0" y="635"/>
                    <a:pt x="0" y="635"/>
                  </a:cubicBezTo>
                  <a:cubicBezTo>
                    <a:pt x="496" y="635"/>
                    <a:pt x="496" y="635"/>
                    <a:pt x="496" y="635"/>
                  </a:cubicBezTo>
                  <a:cubicBezTo>
                    <a:pt x="496" y="953"/>
                    <a:pt x="496" y="953"/>
                    <a:pt x="496" y="953"/>
                  </a:cubicBezTo>
                  <a:cubicBezTo>
                    <a:pt x="449" y="953"/>
                    <a:pt x="449" y="953"/>
                    <a:pt x="449" y="953"/>
                  </a:cubicBezTo>
                  <a:cubicBezTo>
                    <a:pt x="401" y="953"/>
                    <a:pt x="354" y="1271"/>
                    <a:pt x="354" y="1588"/>
                  </a:cubicBezTo>
                  <a:cubicBezTo>
                    <a:pt x="330" y="1906"/>
                    <a:pt x="330" y="2541"/>
                    <a:pt x="330" y="3494"/>
                  </a:cubicBezTo>
                  <a:cubicBezTo>
                    <a:pt x="330" y="10482"/>
                    <a:pt x="330" y="10482"/>
                    <a:pt x="330" y="10482"/>
                  </a:cubicBezTo>
                  <a:cubicBezTo>
                    <a:pt x="330" y="11118"/>
                    <a:pt x="330" y="11753"/>
                    <a:pt x="330" y="12706"/>
                  </a:cubicBezTo>
                  <a:cubicBezTo>
                    <a:pt x="354" y="13659"/>
                    <a:pt x="354" y="14294"/>
                    <a:pt x="378" y="14612"/>
                  </a:cubicBezTo>
                  <a:cubicBezTo>
                    <a:pt x="401" y="15247"/>
                    <a:pt x="449" y="15565"/>
                    <a:pt x="472" y="15882"/>
                  </a:cubicBezTo>
                  <a:cubicBezTo>
                    <a:pt x="519" y="16200"/>
                    <a:pt x="567" y="16200"/>
                    <a:pt x="637" y="16200"/>
                  </a:cubicBezTo>
                  <a:cubicBezTo>
                    <a:pt x="708" y="16200"/>
                    <a:pt x="779" y="15882"/>
                    <a:pt x="826" y="15565"/>
                  </a:cubicBezTo>
                  <a:cubicBezTo>
                    <a:pt x="873" y="14929"/>
                    <a:pt x="921" y="14612"/>
                    <a:pt x="944" y="13659"/>
                  </a:cubicBezTo>
                  <a:cubicBezTo>
                    <a:pt x="968" y="13024"/>
                    <a:pt x="968" y="11753"/>
                    <a:pt x="968" y="10165"/>
                  </a:cubicBezTo>
                  <a:cubicBezTo>
                    <a:pt x="968" y="3812"/>
                    <a:pt x="968" y="3812"/>
                    <a:pt x="968" y="3812"/>
                  </a:cubicBezTo>
                  <a:cubicBezTo>
                    <a:pt x="968" y="2859"/>
                    <a:pt x="968" y="2224"/>
                    <a:pt x="944" y="1906"/>
                  </a:cubicBezTo>
                  <a:cubicBezTo>
                    <a:pt x="921" y="1588"/>
                    <a:pt x="897" y="1271"/>
                    <a:pt x="850" y="1271"/>
                  </a:cubicBezTo>
                  <a:cubicBezTo>
                    <a:pt x="826" y="1271"/>
                    <a:pt x="826" y="1271"/>
                    <a:pt x="826" y="1271"/>
                  </a:cubicBezTo>
                  <a:close/>
                  <a:moveTo>
                    <a:pt x="1629" y="7941"/>
                  </a:moveTo>
                  <a:cubicBezTo>
                    <a:pt x="1723" y="6353"/>
                    <a:pt x="1794" y="5718"/>
                    <a:pt x="1865" y="5718"/>
                  </a:cubicBezTo>
                  <a:cubicBezTo>
                    <a:pt x="1912" y="5718"/>
                    <a:pt x="1959" y="5718"/>
                    <a:pt x="1983" y="6035"/>
                  </a:cubicBezTo>
                  <a:cubicBezTo>
                    <a:pt x="2007" y="6353"/>
                    <a:pt x="2054" y="6671"/>
                    <a:pt x="2054" y="7306"/>
                  </a:cubicBezTo>
                  <a:cubicBezTo>
                    <a:pt x="2077" y="7941"/>
                    <a:pt x="2077" y="8576"/>
                    <a:pt x="2077" y="9529"/>
                  </a:cubicBezTo>
                  <a:cubicBezTo>
                    <a:pt x="2077" y="14294"/>
                    <a:pt x="2077" y="14294"/>
                    <a:pt x="2077" y="14294"/>
                  </a:cubicBezTo>
                  <a:cubicBezTo>
                    <a:pt x="2077" y="14929"/>
                    <a:pt x="2077" y="15247"/>
                    <a:pt x="2101" y="15565"/>
                  </a:cubicBezTo>
                  <a:cubicBezTo>
                    <a:pt x="2101" y="15882"/>
                    <a:pt x="2101" y="15882"/>
                    <a:pt x="2125" y="16200"/>
                  </a:cubicBezTo>
                  <a:cubicBezTo>
                    <a:pt x="2125" y="16200"/>
                    <a:pt x="2148" y="16200"/>
                    <a:pt x="2195" y="16200"/>
                  </a:cubicBezTo>
                  <a:cubicBezTo>
                    <a:pt x="2195" y="16518"/>
                    <a:pt x="2195" y="16518"/>
                    <a:pt x="2195" y="16518"/>
                  </a:cubicBezTo>
                  <a:cubicBezTo>
                    <a:pt x="1818" y="16518"/>
                    <a:pt x="1818" y="16518"/>
                    <a:pt x="1818" y="16518"/>
                  </a:cubicBezTo>
                  <a:cubicBezTo>
                    <a:pt x="1818" y="16200"/>
                    <a:pt x="1818" y="16200"/>
                    <a:pt x="1818" y="16200"/>
                  </a:cubicBezTo>
                  <a:cubicBezTo>
                    <a:pt x="1841" y="16200"/>
                    <a:pt x="1841" y="16200"/>
                    <a:pt x="1841" y="16200"/>
                  </a:cubicBezTo>
                  <a:cubicBezTo>
                    <a:pt x="1865" y="16200"/>
                    <a:pt x="1889" y="16200"/>
                    <a:pt x="1912" y="15882"/>
                  </a:cubicBezTo>
                  <a:cubicBezTo>
                    <a:pt x="1936" y="15882"/>
                    <a:pt x="1936" y="15565"/>
                    <a:pt x="1936" y="15247"/>
                  </a:cubicBezTo>
                  <a:cubicBezTo>
                    <a:pt x="1936" y="15247"/>
                    <a:pt x="1936" y="14929"/>
                    <a:pt x="1936" y="14294"/>
                  </a:cubicBezTo>
                  <a:cubicBezTo>
                    <a:pt x="1936" y="9847"/>
                    <a:pt x="1936" y="9847"/>
                    <a:pt x="1936" y="9847"/>
                  </a:cubicBezTo>
                  <a:cubicBezTo>
                    <a:pt x="1936" y="8576"/>
                    <a:pt x="1936" y="7941"/>
                    <a:pt x="1912" y="7624"/>
                  </a:cubicBezTo>
                  <a:cubicBezTo>
                    <a:pt x="1889" y="7306"/>
                    <a:pt x="1865" y="6988"/>
                    <a:pt x="1818" y="6988"/>
                  </a:cubicBezTo>
                  <a:cubicBezTo>
                    <a:pt x="1747" y="6988"/>
                    <a:pt x="1676" y="7306"/>
                    <a:pt x="1629" y="8576"/>
                  </a:cubicBezTo>
                  <a:cubicBezTo>
                    <a:pt x="1629" y="14294"/>
                    <a:pt x="1629" y="14294"/>
                    <a:pt x="1629" y="14294"/>
                  </a:cubicBezTo>
                  <a:cubicBezTo>
                    <a:pt x="1629" y="14929"/>
                    <a:pt x="1629" y="15247"/>
                    <a:pt x="1629" y="15565"/>
                  </a:cubicBezTo>
                  <a:cubicBezTo>
                    <a:pt x="1629" y="15882"/>
                    <a:pt x="1652" y="15882"/>
                    <a:pt x="1652" y="16200"/>
                  </a:cubicBezTo>
                  <a:cubicBezTo>
                    <a:pt x="1676" y="16200"/>
                    <a:pt x="1700" y="16200"/>
                    <a:pt x="1747" y="16200"/>
                  </a:cubicBezTo>
                  <a:cubicBezTo>
                    <a:pt x="1747" y="16518"/>
                    <a:pt x="1747" y="16518"/>
                    <a:pt x="1747" y="16518"/>
                  </a:cubicBezTo>
                  <a:cubicBezTo>
                    <a:pt x="1369" y="16518"/>
                    <a:pt x="1369" y="16518"/>
                    <a:pt x="1369" y="16518"/>
                  </a:cubicBezTo>
                  <a:cubicBezTo>
                    <a:pt x="1369" y="16200"/>
                    <a:pt x="1369" y="16200"/>
                    <a:pt x="1369" y="16200"/>
                  </a:cubicBezTo>
                  <a:cubicBezTo>
                    <a:pt x="1393" y="16200"/>
                    <a:pt x="1393" y="16200"/>
                    <a:pt x="1393" y="16200"/>
                  </a:cubicBezTo>
                  <a:cubicBezTo>
                    <a:pt x="1416" y="16200"/>
                    <a:pt x="1440" y="16200"/>
                    <a:pt x="1464" y="15882"/>
                  </a:cubicBezTo>
                  <a:cubicBezTo>
                    <a:pt x="1464" y="15565"/>
                    <a:pt x="1487" y="14929"/>
                    <a:pt x="1487" y="14294"/>
                  </a:cubicBezTo>
                  <a:cubicBezTo>
                    <a:pt x="1487" y="10165"/>
                    <a:pt x="1487" y="10165"/>
                    <a:pt x="1487" y="10165"/>
                  </a:cubicBezTo>
                  <a:cubicBezTo>
                    <a:pt x="1487" y="8894"/>
                    <a:pt x="1487" y="7941"/>
                    <a:pt x="1464" y="7624"/>
                  </a:cubicBezTo>
                  <a:cubicBezTo>
                    <a:pt x="1464" y="7306"/>
                    <a:pt x="1464" y="7306"/>
                    <a:pt x="1440" y="6988"/>
                  </a:cubicBezTo>
                  <a:cubicBezTo>
                    <a:pt x="1440" y="6988"/>
                    <a:pt x="1440" y="6988"/>
                    <a:pt x="1416" y="6988"/>
                  </a:cubicBezTo>
                  <a:cubicBezTo>
                    <a:pt x="1393" y="6988"/>
                    <a:pt x="1369" y="6988"/>
                    <a:pt x="1346" y="6988"/>
                  </a:cubicBezTo>
                  <a:cubicBezTo>
                    <a:pt x="1346" y="6671"/>
                    <a:pt x="1346" y="6671"/>
                    <a:pt x="1346" y="6671"/>
                  </a:cubicBezTo>
                  <a:cubicBezTo>
                    <a:pt x="1582" y="5400"/>
                    <a:pt x="1582" y="5400"/>
                    <a:pt x="1582" y="5400"/>
                  </a:cubicBezTo>
                  <a:cubicBezTo>
                    <a:pt x="1629" y="5400"/>
                    <a:pt x="1629" y="5400"/>
                    <a:pt x="1629" y="5400"/>
                  </a:cubicBezTo>
                  <a:cubicBezTo>
                    <a:pt x="1629" y="7941"/>
                    <a:pt x="1629" y="7941"/>
                    <a:pt x="1629" y="7941"/>
                  </a:cubicBezTo>
                  <a:close/>
                  <a:moveTo>
                    <a:pt x="2550" y="0"/>
                  </a:moveTo>
                  <a:cubicBezTo>
                    <a:pt x="2573" y="0"/>
                    <a:pt x="2597" y="0"/>
                    <a:pt x="2597" y="318"/>
                  </a:cubicBezTo>
                  <a:cubicBezTo>
                    <a:pt x="2620" y="635"/>
                    <a:pt x="2620" y="953"/>
                    <a:pt x="2620" y="1271"/>
                  </a:cubicBezTo>
                  <a:cubicBezTo>
                    <a:pt x="2620" y="1588"/>
                    <a:pt x="2620" y="1906"/>
                    <a:pt x="2597" y="2224"/>
                  </a:cubicBezTo>
                  <a:cubicBezTo>
                    <a:pt x="2573" y="2224"/>
                    <a:pt x="2573" y="2541"/>
                    <a:pt x="2550" y="2541"/>
                  </a:cubicBezTo>
                  <a:cubicBezTo>
                    <a:pt x="2526" y="2541"/>
                    <a:pt x="2502" y="2224"/>
                    <a:pt x="2479" y="2224"/>
                  </a:cubicBezTo>
                  <a:cubicBezTo>
                    <a:pt x="2479" y="1906"/>
                    <a:pt x="2455" y="1588"/>
                    <a:pt x="2455" y="1271"/>
                  </a:cubicBezTo>
                  <a:cubicBezTo>
                    <a:pt x="2455" y="953"/>
                    <a:pt x="2479" y="635"/>
                    <a:pt x="2479" y="318"/>
                  </a:cubicBezTo>
                  <a:cubicBezTo>
                    <a:pt x="2502" y="0"/>
                    <a:pt x="2526" y="0"/>
                    <a:pt x="2550" y="0"/>
                  </a:cubicBezTo>
                  <a:close/>
                  <a:moveTo>
                    <a:pt x="2620" y="5718"/>
                  </a:moveTo>
                  <a:cubicBezTo>
                    <a:pt x="2620" y="14294"/>
                    <a:pt x="2620" y="14294"/>
                    <a:pt x="2620" y="14294"/>
                  </a:cubicBezTo>
                  <a:cubicBezTo>
                    <a:pt x="2620" y="14929"/>
                    <a:pt x="2620" y="15565"/>
                    <a:pt x="2620" y="15565"/>
                  </a:cubicBezTo>
                  <a:cubicBezTo>
                    <a:pt x="2620" y="15882"/>
                    <a:pt x="2644" y="16200"/>
                    <a:pt x="2644" y="16200"/>
                  </a:cubicBezTo>
                  <a:cubicBezTo>
                    <a:pt x="2668" y="16200"/>
                    <a:pt x="2691" y="16200"/>
                    <a:pt x="2715" y="16200"/>
                  </a:cubicBezTo>
                  <a:cubicBezTo>
                    <a:pt x="2715" y="16835"/>
                    <a:pt x="2715" y="16835"/>
                    <a:pt x="2715" y="16835"/>
                  </a:cubicBezTo>
                  <a:cubicBezTo>
                    <a:pt x="2337" y="16835"/>
                    <a:pt x="2337" y="16835"/>
                    <a:pt x="2337" y="16835"/>
                  </a:cubicBezTo>
                  <a:cubicBezTo>
                    <a:pt x="2337" y="16200"/>
                    <a:pt x="2337" y="16200"/>
                    <a:pt x="2337" y="16200"/>
                  </a:cubicBezTo>
                  <a:cubicBezTo>
                    <a:pt x="2384" y="16200"/>
                    <a:pt x="2408" y="16200"/>
                    <a:pt x="2431" y="16200"/>
                  </a:cubicBezTo>
                  <a:cubicBezTo>
                    <a:pt x="2431" y="16200"/>
                    <a:pt x="2431" y="15882"/>
                    <a:pt x="2455" y="15565"/>
                  </a:cubicBezTo>
                  <a:cubicBezTo>
                    <a:pt x="2455" y="15565"/>
                    <a:pt x="2455" y="14929"/>
                    <a:pt x="2455" y="14294"/>
                  </a:cubicBezTo>
                  <a:cubicBezTo>
                    <a:pt x="2455" y="10165"/>
                    <a:pt x="2455" y="10165"/>
                    <a:pt x="2455" y="10165"/>
                  </a:cubicBezTo>
                  <a:cubicBezTo>
                    <a:pt x="2455" y="8894"/>
                    <a:pt x="2455" y="8259"/>
                    <a:pt x="2455" y="7941"/>
                  </a:cubicBezTo>
                  <a:cubicBezTo>
                    <a:pt x="2455" y="7624"/>
                    <a:pt x="2431" y="7306"/>
                    <a:pt x="2431" y="7306"/>
                  </a:cubicBezTo>
                  <a:cubicBezTo>
                    <a:pt x="2431" y="7306"/>
                    <a:pt x="2408" y="7306"/>
                    <a:pt x="2384" y="7306"/>
                  </a:cubicBezTo>
                  <a:cubicBezTo>
                    <a:pt x="2384" y="7306"/>
                    <a:pt x="2361" y="7306"/>
                    <a:pt x="2337" y="7306"/>
                  </a:cubicBezTo>
                  <a:cubicBezTo>
                    <a:pt x="2337" y="6988"/>
                    <a:pt x="2337" y="6988"/>
                    <a:pt x="2337" y="6988"/>
                  </a:cubicBezTo>
                  <a:cubicBezTo>
                    <a:pt x="2573" y="5718"/>
                    <a:pt x="2573" y="5718"/>
                    <a:pt x="2573" y="5718"/>
                  </a:cubicBezTo>
                  <a:cubicBezTo>
                    <a:pt x="2620" y="5718"/>
                    <a:pt x="2620" y="5718"/>
                    <a:pt x="2620" y="5718"/>
                  </a:cubicBezTo>
                  <a:close/>
                  <a:moveTo>
                    <a:pt x="2880" y="6035"/>
                  </a:moveTo>
                  <a:cubicBezTo>
                    <a:pt x="3234" y="6035"/>
                    <a:pt x="3234" y="6035"/>
                    <a:pt x="3234" y="6035"/>
                  </a:cubicBezTo>
                  <a:cubicBezTo>
                    <a:pt x="3234" y="6353"/>
                    <a:pt x="3234" y="6353"/>
                    <a:pt x="3234" y="6353"/>
                  </a:cubicBezTo>
                  <a:cubicBezTo>
                    <a:pt x="3210" y="6353"/>
                    <a:pt x="3210" y="6353"/>
                    <a:pt x="3210" y="6353"/>
                  </a:cubicBezTo>
                  <a:cubicBezTo>
                    <a:pt x="3187" y="6353"/>
                    <a:pt x="3163" y="6353"/>
                    <a:pt x="3163" y="6671"/>
                  </a:cubicBezTo>
                  <a:cubicBezTo>
                    <a:pt x="3140" y="6671"/>
                    <a:pt x="3140" y="6988"/>
                    <a:pt x="3140" y="7306"/>
                  </a:cubicBezTo>
                  <a:cubicBezTo>
                    <a:pt x="3140" y="7306"/>
                    <a:pt x="3140" y="7941"/>
                    <a:pt x="3163" y="8259"/>
                  </a:cubicBezTo>
                  <a:cubicBezTo>
                    <a:pt x="3329" y="14294"/>
                    <a:pt x="3329" y="14294"/>
                    <a:pt x="3329" y="14294"/>
                  </a:cubicBezTo>
                  <a:cubicBezTo>
                    <a:pt x="3517" y="7941"/>
                    <a:pt x="3517" y="7941"/>
                    <a:pt x="3517" y="7941"/>
                  </a:cubicBezTo>
                  <a:cubicBezTo>
                    <a:pt x="3517" y="7624"/>
                    <a:pt x="3541" y="7306"/>
                    <a:pt x="3541" y="6988"/>
                  </a:cubicBezTo>
                  <a:cubicBezTo>
                    <a:pt x="3541" y="6671"/>
                    <a:pt x="3541" y="6671"/>
                    <a:pt x="3517" y="6671"/>
                  </a:cubicBezTo>
                  <a:cubicBezTo>
                    <a:pt x="3517" y="6671"/>
                    <a:pt x="3517" y="6353"/>
                    <a:pt x="3517" y="6353"/>
                  </a:cubicBezTo>
                  <a:cubicBezTo>
                    <a:pt x="3494" y="6353"/>
                    <a:pt x="3470" y="6353"/>
                    <a:pt x="3447" y="6353"/>
                  </a:cubicBezTo>
                  <a:cubicBezTo>
                    <a:pt x="3447" y="6035"/>
                    <a:pt x="3447" y="6035"/>
                    <a:pt x="3447" y="6035"/>
                  </a:cubicBezTo>
                  <a:cubicBezTo>
                    <a:pt x="3706" y="6035"/>
                    <a:pt x="3706" y="6035"/>
                    <a:pt x="3706" y="6035"/>
                  </a:cubicBezTo>
                  <a:cubicBezTo>
                    <a:pt x="3706" y="6353"/>
                    <a:pt x="3706" y="6353"/>
                    <a:pt x="3706" y="6353"/>
                  </a:cubicBezTo>
                  <a:cubicBezTo>
                    <a:pt x="3683" y="6353"/>
                    <a:pt x="3659" y="6353"/>
                    <a:pt x="3659" y="6671"/>
                  </a:cubicBezTo>
                  <a:cubicBezTo>
                    <a:pt x="3635" y="6671"/>
                    <a:pt x="3612" y="7306"/>
                    <a:pt x="3588" y="7624"/>
                  </a:cubicBezTo>
                  <a:cubicBezTo>
                    <a:pt x="3329" y="16835"/>
                    <a:pt x="3329" y="16835"/>
                    <a:pt x="3329" y="16835"/>
                  </a:cubicBezTo>
                  <a:cubicBezTo>
                    <a:pt x="3281" y="16835"/>
                    <a:pt x="3281" y="16835"/>
                    <a:pt x="3281" y="16835"/>
                  </a:cubicBezTo>
                  <a:cubicBezTo>
                    <a:pt x="2998" y="7941"/>
                    <a:pt x="2998" y="7941"/>
                    <a:pt x="2998" y="7941"/>
                  </a:cubicBezTo>
                  <a:cubicBezTo>
                    <a:pt x="2998" y="7306"/>
                    <a:pt x="2974" y="6988"/>
                    <a:pt x="2974" y="6988"/>
                  </a:cubicBezTo>
                  <a:cubicBezTo>
                    <a:pt x="2951" y="6671"/>
                    <a:pt x="2951" y="6671"/>
                    <a:pt x="2927" y="6353"/>
                  </a:cubicBezTo>
                  <a:cubicBezTo>
                    <a:pt x="2904" y="6353"/>
                    <a:pt x="2904" y="6353"/>
                    <a:pt x="2856" y="6035"/>
                  </a:cubicBezTo>
                  <a:cubicBezTo>
                    <a:pt x="2880" y="6035"/>
                    <a:pt x="2880" y="6035"/>
                    <a:pt x="2880" y="6035"/>
                  </a:cubicBezTo>
                  <a:close/>
                  <a:moveTo>
                    <a:pt x="3990" y="9847"/>
                  </a:moveTo>
                  <a:cubicBezTo>
                    <a:pt x="3990" y="11753"/>
                    <a:pt x="4013" y="12706"/>
                    <a:pt x="4084" y="13659"/>
                  </a:cubicBezTo>
                  <a:cubicBezTo>
                    <a:pt x="4131" y="14612"/>
                    <a:pt x="4202" y="15247"/>
                    <a:pt x="4273" y="15247"/>
                  </a:cubicBezTo>
                  <a:cubicBezTo>
                    <a:pt x="4320" y="15247"/>
                    <a:pt x="4367" y="14929"/>
                    <a:pt x="4414" y="14612"/>
                  </a:cubicBezTo>
                  <a:cubicBezTo>
                    <a:pt x="4438" y="14294"/>
                    <a:pt x="4462" y="13659"/>
                    <a:pt x="4509" y="12388"/>
                  </a:cubicBezTo>
                  <a:cubicBezTo>
                    <a:pt x="4532" y="12706"/>
                    <a:pt x="4532" y="12706"/>
                    <a:pt x="4532" y="12706"/>
                  </a:cubicBezTo>
                  <a:cubicBezTo>
                    <a:pt x="4509" y="13659"/>
                    <a:pt x="4485" y="14929"/>
                    <a:pt x="4414" y="15565"/>
                  </a:cubicBezTo>
                  <a:cubicBezTo>
                    <a:pt x="4367" y="16518"/>
                    <a:pt x="4296" y="16835"/>
                    <a:pt x="4202" y="16835"/>
                  </a:cubicBezTo>
                  <a:cubicBezTo>
                    <a:pt x="4108" y="16835"/>
                    <a:pt x="4037" y="16518"/>
                    <a:pt x="3966" y="15565"/>
                  </a:cubicBezTo>
                  <a:cubicBezTo>
                    <a:pt x="3895" y="14294"/>
                    <a:pt x="3871" y="13024"/>
                    <a:pt x="3871" y="11435"/>
                  </a:cubicBezTo>
                  <a:cubicBezTo>
                    <a:pt x="3871" y="9529"/>
                    <a:pt x="3919" y="7941"/>
                    <a:pt x="3990" y="6988"/>
                  </a:cubicBezTo>
                  <a:cubicBezTo>
                    <a:pt x="4037" y="6035"/>
                    <a:pt x="4131" y="5400"/>
                    <a:pt x="4226" y="5400"/>
                  </a:cubicBezTo>
                  <a:cubicBezTo>
                    <a:pt x="4320" y="5400"/>
                    <a:pt x="4391" y="6035"/>
                    <a:pt x="4462" y="6671"/>
                  </a:cubicBezTo>
                  <a:cubicBezTo>
                    <a:pt x="4509" y="7306"/>
                    <a:pt x="4532" y="8576"/>
                    <a:pt x="4532" y="9847"/>
                  </a:cubicBezTo>
                  <a:cubicBezTo>
                    <a:pt x="3990" y="9847"/>
                    <a:pt x="3990" y="9847"/>
                    <a:pt x="3990" y="9847"/>
                  </a:cubicBezTo>
                  <a:close/>
                  <a:moveTo>
                    <a:pt x="3990" y="9212"/>
                  </a:moveTo>
                  <a:cubicBezTo>
                    <a:pt x="4344" y="9212"/>
                    <a:pt x="4344" y="9212"/>
                    <a:pt x="4344" y="9212"/>
                  </a:cubicBezTo>
                  <a:cubicBezTo>
                    <a:pt x="4344" y="8576"/>
                    <a:pt x="4344" y="8259"/>
                    <a:pt x="4320" y="7941"/>
                  </a:cubicBezTo>
                  <a:cubicBezTo>
                    <a:pt x="4320" y="7624"/>
                    <a:pt x="4296" y="7306"/>
                    <a:pt x="4273" y="6988"/>
                  </a:cubicBezTo>
                  <a:cubicBezTo>
                    <a:pt x="4226" y="6671"/>
                    <a:pt x="4202" y="6671"/>
                    <a:pt x="4178" y="6671"/>
                  </a:cubicBezTo>
                  <a:cubicBezTo>
                    <a:pt x="4131" y="6671"/>
                    <a:pt x="4084" y="6671"/>
                    <a:pt x="4060" y="7306"/>
                  </a:cubicBezTo>
                  <a:cubicBezTo>
                    <a:pt x="4013" y="7624"/>
                    <a:pt x="3990" y="8576"/>
                    <a:pt x="3990" y="9212"/>
                  </a:cubicBezTo>
                  <a:close/>
                  <a:moveTo>
                    <a:pt x="4934" y="5718"/>
                  </a:moveTo>
                  <a:cubicBezTo>
                    <a:pt x="4934" y="7941"/>
                    <a:pt x="4934" y="7941"/>
                    <a:pt x="4934" y="7941"/>
                  </a:cubicBezTo>
                  <a:cubicBezTo>
                    <a:pt x="5005" y="6353"/>
                    <a:pt x="5075" y="5718"/>
                    <a:pt x="5146" y="5718"/>
                  </a:cubicBezTo>
                  <a:cubicBezTo>
                    <a:pt x="5170" y="5718"/>
                    <a:pt x="5193" y="5718"/>
                    <a:pt x="5217" y="6035"/>
                  </a:cubicBezTo>
                  <a:cubicBezTo>
                    <a:pt x="5241" y="6353"/>
                    <a:pt x="5241" y="6671"/>
                    <a:pt x="5241" y="6988"/>
                  </a:cubicBezTo>
                  <a:cubicBezTo>
                    <a:pt x="5241" y="7306"/>
                    <a:pt x="5241" y="7306"/>
                    <a:pt x="5217" y="7624"/>
                  </a:cubicBezTo>
                  <a:cubicBezTo>
                    <a:pt x="5217" y="7941"/>
                    <a:pt x="5193" y="7941"/>
                    <a:pt x="5170" y="7941"/>
                  </a:cubicBezTo>
                  <a:cubicBezTo>
                    <a:pt x="5146" y="7941"/>
                    <a:pt x="5123" y="7941"/>
                    <a:pt x="5099" y="7624"/>
                  </a:cubicBezTo>
                  <a:cubicBezTo>
                    <a:pt x="5075" y="7306"/>
                    <a:pt x="5052" y="7306"/>
                    <a:pt x="5052" y="7306"/>
                  </a:cubicBezTo>
                  <a:cubicBezTo>
                    <a:pt x="5028" y="7306"/>
                    <a:pt x="5028" y="7306"/>
                    <a:pt x="5028" y="7624"/>
                  </a:cubicBezTo>
                  <a:cubicBezTo>
                    <a:pt x="4981" y="7941"/>
                    <a:pt x="4981" y="8576"/>
                    <a:pt x="4934" y="9212"/>
                  </a:cubicBezTo>
                  <a:cubicBezTo>
                    <a:pt x="4934" y="14294"/>
                    <a:pt x="4934" y="14294"/>
                    <a:pt x="4934" y="14294"/>
                  </a:cubicBezTo>
                  <a:cubicBezTo>
                    <a:pt x="4934" y="14929"/>
                    <a:pt x="4957" y="15565"/>
                    <a:pt x="4957" y="15882"/>
                  </a:cubicBezTo>
                  <a:cubicBezTo>
                    <a:pt x="4981" y="16200"/>
                    <a:pt x="4981" y="16200"/>
                    <a:pt x="5005" y="16200"/>
                  </a:cubicBezTo>
                  <a:cubicBezTo>
                    <a:pt x="5028" y="16518"/>
                    <a:pt x="5052" y="16518"/>
                    <a:pt x="5075" y="16518"/>
                  </a:cubicBezTo>
                  <a:cubicBezTo>
                    <a:pt x="5075" y="16835"/>
                    <a:pt x="5075" y="16835"/>
                    <a:pt x="5075" y="16835"/>
                  </a:cubicBezTo>
                  <a:cubicBezTo>
                    <a:pt x="4674" y="16835"/>
                    <a:pt x="4674" y="16835"/>
                    <a:pt x="4674" y="16835"/>
                  </a:cubicBezTo>
                  <a:cubicBezTo>
                    <a:pt x="4674" y="16518"/>
                    <a:pt x="4674" y="16518"/>
                    <a:pt x="4674" y="16518"/>
                  </a:cubicBezTo>
                  <a:cubicBezTo>
                    <a:pt x="4721" y="16518"/>
                    <a:pt x="4745" y="16518"/>
                    <a:pt x="4769" y="16200"/>
                  </a:cubicBezTo>
                  <a:cubicBezTo>
                    <a:pt x="4769" y="16200"/>
                    <a:pt x="4792" y="15882"/>
                    <a:pt x="4792" y="15565"/>
                  </a:cubicBezTo>
                  <a:cubicBezTo>
                    <a:pt x="4792" y="15565"/>
                    <a:pt x="4792" y="15247"/>
                    <a:pt x="4792" y="14612"/>
                  </a:cubicBezTo>
                  <a:cubicBezTo>
                    <a:pt x="4792" y="10482"/>
                    <a:pt x="4792" y="10482"/>
                    <a:pt x="4792" y="10482"/>
                  </a:cubicBezTo>
                  <a:cubicBezTo>
                    <a:pt x="4792" y="9212"/>
                    <a:pt x="4792" y="8259"/>
                    <a:pt x="4792" y="7941"/>
                  </a:cubicBezTo>
                  <a:cubicBezTo>
                    <a:pt x="4792" y="7941"/>
                    <a:pt x="4769" y="7624"/>
                    <a:pt x="4769" y="7624"/>
                  </a:cubicBezTo>
                  <a:cubicBezTo>
                    <a:pt x="4745" y="7306"/>
                    <a:pt x="4745" y="7306"/>
                    <a:pt x="4721" y="7306"/>
                  </a:cubicBezTo>
                  <a:cubicBezTo>
                    <a:pt x="4698" y="7306"/>
                    <a:pt x="4698" y="7306"/>
                    <a:pt x="4674" y="7624"/>
                  </a:cubicBezTo>
                  <a:cubicBezTo>
                    <a:pt x="4650" y="7306"/>
                    <a:pt x="4650" y="7306"/>
                    <a:pt x="4650" y="7306"/>
                  </a:cubicBezTo>
                  <a:cubicBezTo>
                    <a:pt x="4887" y="6035"/>
                    <a:pt x="4887" y="6035"/>
                    <a:pt x="4887" y="6035"/>
                  </a:cubicBezTo>
                  <a:cubicBezTo>
                    <a:pt x="4934" y="6035"/>
                    <a:pt x="4934" y="6035"/>
                    <a:pt x="4934" y="6035"/>
                  </a:cubicBezTo>
                  <a:cubicBezTo>
                    <a:pt x="4934" y="5718"/>
                    <a:pt x="4934" y="5718"/>
                    <a:pt x="4934" y="5718"/>
                  </a:cubicBezTo>
                  <a:close/>
                  <a:moveTo>
                    <a:pt x="5878" y="5718"/>
                  </a:moveTo>
                  <a:cubicBezTo>
                    <a:pt x="5878" y="9212"/>
                    <a:pt x="5878" y="9212"/>
                    <a:pt x="5878" y="9212"/>
                  </a:cubicBezTo>
                  <a:cubicBezTo>
                    <a:pt x="5831" y="9212"/>
                    <a:pt x="5831" y="9212"/>
                    <a:pt x="5831" y="9212"/>
                  </a:cubicBezTo>
                  <a:cubicBezTo>
                    <a:pt x="5831" y="8259"/>
                    <a:pt x="5784" y="7306"/>
                    <a:pt x="5760" y="6988"/>
                  </a:cubicBezTo>
                  <a:cubicBezTo>
                    <a:pt x="5713" y="6671"/>
                    <a:pt x="5689" y="6353"/>
                    <a:pt x="5618" y="6353"/>
                  </a:cubicBezTo>
                  <a:cubicBezTo>
                    <a:pt x="5595" y="6353"/>
                    <a:pt x="5548" y="6353"/>
                    <a:pt x="5524" y="6671"/>
                  </a:cubicBezTo>
                  <a:cubicBezTo>
                    <a:pt x="5500" y="6988"/>
                    <a:pt x="5500" y="7306"/>
                    <a:pt x="5500" y="7624"/>
                  </a:cubicBezTo>
                  <a:cubicBezTo>
                    <a:pt x="5500" y="7941"/>
                    <a:pt x="5500" y="8576"/>
                    <a:pt x="5524" y="8894"/>
                  </a:cubicBezTo>
                  <a:cubicBezTo>
                    <a:pt x="5548" y="9212"/>
                    <a:pt x="5571" y="9529"/>
                    <a:pt x="5618" y="9847"/>
                  </a:cubicBezTo>
                  <a:cubicBezTo>
                    <a:pt x="5736" y="10800"/>
                    <a:pt x="5736" y="10800"/>
                    <a:pt x="5736" y="10800"/>
                  </a:cubicBezTo>
                  <a:cubicBezTo>
                    <a:pt x="5854" y="11435"/>
                    <a:pt x="5925" y="12388"/>
                    <a:pt x="5925" y="13659"/>
                  </a:cubicBezTo>
                  <a:cubicBezTo>
                    <a:pt x="5925" y="14929"/>
                    <a:pt x="5878" y="15565"/>
                    <a:pt x="5831" y="16200"/>
                  </a:cubicBezTo>
                  <a:cubicBezTo>
                    <a:pt x="5784" y="16835"/>
                    <a:pt x="5736" y="17153"/>
                    <a:pt x="5666" y="17153"/>
                  </a:cubicBezTo>
                  <a:cubicBezTo>
                    <a:pt x="5618" y="17153"/>
                    <a:pt x="5548" y="16835"/>
                    <a:pt x="5500" y="16835"/>
                  </a:cubicBezTo>
                  <a:cubicBezTo>
                    <a:pt x="5477" y="16518"/>
                    <a:pt x="5453" y="16518"/>
                    <a:pt x="5453" y="16518"/>
                  </a:cubicBezTo>
                  <a:cubicBezTo>
                    <a:pt x="5453" y="16518"/>
                    <a:pt x="5430" y="16835"/>
                    <a:pt x="5430" y="16835"/>
                  </a:cubicBezTo>
                  <a:cubicBezTo>
                    <a:pt x="5406" y="16835"/>
                    <a:pt x="5406" y="16835"/>
                    <a:pt x="5406" y="16835"/>
                  </a:cubicBezTo>
                  <a:cubicBezTo>
                    <a:pt x="5406" y="13024"/>
                    <a:pt x="5406" y="13024"/>
                    <a:pt x="5406" y="13024"/>
                  </a:cubicBezTo>
                  <a:cubicBezTo>
                    <a:pt x="5430" y="13024"/>
                    <a:pt x="5430" y="13024"/>
                    <a:pt x="5430" y="13024"/>
                  </a:cubicBezTo>
                  <a:cubicBezTo>
                    <a:pt x="5453" y="14294"/>
                    <a:pt x="5477" y="14929"/>
                    <a:pt x="5524" y="15565"/>
                  </a:cubicBezTo>
                  <a:cubicBezTo>
                    <a:pt x="5571" y="16200"/>
                    <a:pt x="5618" y="16518"/>
                    <a:pt x="5666" y="16518"/>
                  </a:cubicBezTo>
                  <a:cubicBezTo>
                    <a:pt x="5713" y="16518"/>
                    <a:pt x="5736" y="16200"/>
                    <a:pt x="5760" y="15882"/>
                  </a:cubicBezTo>
                  <a:cubicBezTo>
                    <a:pt x="5784" y="15565"/>
                    <a:pt x="5807" y="15247"/>
                    <a:pt x="5807" y="14929"/>
                  </a:cubicBezTo>
                  <a:cubicBezTo>
                    <a:pt x="5807" y="14294"/>
                    <a:pt x="5784" y="13659"/>
                    <a:pt x="5760" y="13341"/>
                  </a:cubicBezTo>
                  <a:cubicBezTo>
                    <a:pt x="5736" y="13024"/>
                    <a:pt x="5689" y="12388"/>
                    <a:pt x="5595" y="12071"/>
                  </a:cubicBezTo>
                  <a:cubicBezTo>
                    <a:pt x="5524" y="11435"/>
                    <a:pt x="5477" y="11118"/>
                    <a:pt x="5453" y="10482"/>
                  </a:cubicBezTo>
                  <a:cubicBezTo>
                    <a:pt x="5406" y="9847"/>
                    <a:pt x="5406" y="9529"/>
                    <a:pt x="5406" y="8894"/>
                  </a:cubicBezTo>
                  <a:cubicBezTo>
                    <a:pt x="5406" y="7941"/>
                    <a:pt x="5430" y="7306"/>
                    <a:pt x="5477" y="6671"/>
                  </a:cubicBezTo>
                  <a:cubicBezTo>
                    <a:pt x="5524" y="6035"/>
                    <a:pt x="5571" y="5718"/>
                    <a:pt x="5642" y="5718"/>
                  </a:cubicBezTo>
                  <a:cubicBezTo>
                    <a:pt x="5666" y="5718"/>
                    <a:pt x="5713" y="5718"/>
                    <a:pt x="5760" y="6035"/>
                  </a:cubicBezTo>
                  <a:cubicBezTo>
                    <a:pt x="5784" y="6035"/>
                    <a:pt x="5807" y="6035"/>
                    <a:pt x="5807" y="6035"/>
                  </a:cubicBezTo>
                  <a:cubicBezTo>
                    <a:pt x="5831" y="6035"/>
                    <a:pt x="5831" y="6035"/>
                    <a:pt x="5831" y="6035"/>
                  </a:cubicBezTo>
                  <a:cubicBezTo>
                    <a:pt x="5831" y="6035"/>
                    <a:pt x="5831" y="5718"/>
                    <a:pt x="5854" y="5400"/>
                  </a:cubicBezTo>
                  <a:cubicBezTo>
                    <a:pt x="5878" y="5718"/>
                    <a:pt x="5878" y="5718"/>
                    <a:pt x="5878" y="5718"/>
                  </a:cubicBezTo>
                  <a:close/>
                  <a:moveTo>
                    <a:pt x="6327" y="0"/>
                  </a:moveTo>
                  <a:cubicBezTo>
                    <a:pt x="6350" y="0"/>
                    <a:pt x="6374" y="0"/>
                    <a:pt x="6397" y="318"/>
                  </a:cubicBezTo>
                  <a:cubicBezTo>
                    <a:pt x="6397" y="635"/>
                    <a:pt x="6421" y="953"/>
                    <a:pt x="6421" y="1271"/>
                  </a:cubicBezTo>
                  <a:cubicBezTo>
                    <a:pt x="6421" y="1588"/>
                    <a:pt x="6397" y="1906"/>
                    <a:pt x="6397" y="2224"/>
                  </a:cubicBezTo>
                  <a:cubicBezTo>
                    <a:pt x="6374" y="2224"/>
                    <a:pt x="6350" y="2541"/>
                    <a:pt x="6327" y="2541"/>
                  </a:cubicBezTo>
                  <a:cubicBezTo>
                    <a:pt x="6303" y="2541"/>
                    <a:pt x="6279" y="2224"/>
                    <a:pt x="6279" y="2224"/>
                  </a:cubicBezTo>
                  <a:cubicBezTo>
                    <a:pt x="6256" y="1906"/>
                    <a:pt x="6256" y="1588"/>
                    <a:pt x="6256" y="1271"/>
                  </a:cubicBezTo>
                  <a:cubicBezTo>
                    <a:pt x="6256" y="953"/>
                    <a:pt x="6256" y="635"/>
                    <a:pt x="6279" y="318"/>
                  </a:cubicBezTo>
                  <a:cubicBezTo>
                    <a:pt x="6279" y="0"/>
                    <a:pt x="6303" y="0"/>
                    <a:pt x="6327" y="0"/>
                  </a:cubicBezTo>
                  <a:close/>
                  <a:moveTo>
                    <a:pt x="6397" y="5718"/>
                  </a:moveTo>
                  <a:cubicBezTo>
                    <a:pt x="6397" y="14294"/>
                    <a:pt x="6397" y="14294"/>
                    <a:pt x="6397" y="14294"/>
                  </a:cubicBezTo>
                  <a:cubicBezTo>
                    <a:pt x="6397" y="14929"/>
                    <a:pt x="6397" y="15565"/>
                    <a:pt x="6397" y="15565"/>
                  </a:cubicBezTo>
                  <a:cubicBezTo>
                    <a:pt x="6421" y="15882"/>
                    <a:pt x="6421" y="16200"/>
                    <a:pt x="6445" y="16200"/>
                  </a:cubicBezTo>
                  <a:cubicBezTo>
                    <a:pt x="6445" y="16200"/>
                    <a:pt x="6468" y="16200"/>
                    <a:pt x="6515" y="16200"/>
                  </a:cubicBezTo>
                  <a:cubicBezTo>
                    <a:pt x="6515" y="16835"/>
                    <a:pt x="6515" y="16835"/>
                    <a:pt x="6515" y="16835"/>
                  </a:cubicBezTo>
                  <a:cubicBezTo>
                    <a:pt x="6138" y="16835"/>
                    <a:pt x="6138" y="16835"/>
                    <a:pt x="6138" y="16835"/>
                  </a:cubicBezTo>
                  <a:cubicBezTo>
                    <a:pt x="6138" y="16200"/>
                    <a:pt x="6138" y="16200"/>
                    <a:pt x="6138" y="16200"/>
                  </a:cubicBezTo>
                  <a:cubicBezTo>
                    <a:pt x="6161" y="16200"/>
                    <a:pt x="6209" y="16200"/>
                    <a:pt x="6209" y="16200"/>
                  </a:cubicBezTo>
                  <a:cubicBezTo>
                    <a:pt x="6209" y="16200"/>
                    <a:pt x="6232" y="15882"/>
                    <a:pt x="6232" y="15565"/>
                  </a:cubicBezTo>
                  <a:cubicBezTo>
                    <a:pt x="6256" y="15565"/>
                    <a:pt x="6256" y="14929"/>
                    <a:pt x="6256" y="14294"/>
                  </a:cubicBezTo>
                  <a:cubicBezTo>
                    <a:pt x="6256" y="10165"/>
                    <a:pt x="6256" y="10165"/>
                    <a:pt x="6256" y="10165"/>
                  </a:cubicBezTo>
                  <a:cubicBezTo>
                    <a:pt x="6256" y="8894"/>
                    <a:pt x="6256" y="8259"/>
                    <a:pt x="6232" y="7941"/>
                  </a:cubicBezTo>
                  <a:cubicBezTo>
                    <a:pt x="6232" y="7624"/>
                    <a:pt x="6232" y="7306"/>
                    <a:pt x="6209" y="7306"/>
                  </a:cubicBezTo>
                  <a:cubicBezTo>
                    <a:pt x="6209" y="7306"/>
                    <a:pt x="6209" y="7306"/>
                    <a:pt x="6185" y="7306"/>
                  </a:cubicBezTo>
                  <a:cubicBezTo>
                    <a:pt x="6161" y="7306"/>
                    <a:pt x="6138" y="7306"/>
                    <a:pt x="6114" y="7306"/>
                  </a:cubicBezTo>
                  <a:cubicBezTo>
                    <a:pt x="6114" y="6988"/>
                    <a:pt x="6114" y="6988"/>
                    <a:pt x="6114" y="6988"/>
                  </a:cubicBezTo>
                  <a:cubicBezTo>
                    <a:pt x="6350" y="5718"/>
                    <a:pt x="6350" y="5718"/>
                    <a:pt x="6350" y="5718"/>
                  </a:cubicBezTo>
                  <a:cubicBezTo>
                    <a:pt x="6397" y="5718"/>
                    <a:pt x="6397" y="5718"/>
                    <a:pt x="6397" y="5718"/>
                  </a:cubicBezTo>
                  <a:close/>
                  <a:moveTo>
                    <a:pt x="6917" y="2224"/>
                  </a:moveTo>
                  <a:cubicBezTo>
                    <a:pt x="6917" y="6035"/>
                    <a:pt x="6917" y="6035"/>
                    <a:pt x="6917" y="6035"/>
                  </a:cubicBezTo>
                  <a:cubicBezTo>
                    <a:pt x="7106" y="6035"/>
                    <a:pt x="7106" y="6035"/>
                    <a:pt x="7106" y="6035"/>
                  </a:cubicBezTo>
                  <a:cubicBezTo>
                    <a:pt x="7106" y="6671"/>
                    <a:pt x="7106" y="6671"/>
                    <a:pt x="7106" y="6671"/>
                  </a:cubicBezTo>
                  <a:cubicBezTo>
                    <a:pt x="6917" y="6671"/>
                    <a:pt x="6917" y="6671"/>
                    <a:pt x="6917" y="6671"/>
                  </a:cubicBezTo>
                  <a:cubicBezTo>
                    <a:pt x="6917" y="13659"/>
                    <a:pt x="6917" y="13659"/>
                    <a:pt x="6917" y="13659"/>
                  </a:cubicBezTo>
                  <a:cubicBezTo>
                    <a:pt x="6917" y="14294"/>
                    <a:pt x="6940" y="14929"/>
                    <a:pt x="6940" y="15247"/>
                  </a:cubicBezTo>
                  <a:cubicBezTo>
                    <a:pt x="6964" y="15565"/>
                    <a:pt x="6964" y="15565"/>
                    <a:pt x="7011" y="15565"/>
                  </a:cubicBezTo>
                  <a:cubicBezTo>
                    <a:pt x="7011" y="15565"/>
                    <a:pt x="7035" y="15565"/>
                    <a:pt x="7058" y="15247"/>
                  </a:cubicBezTo>
                  <a:cubicBezTo>
                    <a:pt x="7082" y="15247"/>
                    <a:pt x="7082" y="14929"/>
                    <a:pt x="7106" y="14612"/>
                  </a:cubicBezTo>
                  <a:cubicBezTo>
                    <a:pt x="7129" y="14612"/>
                    <a:pt x="7129" y="14612"/>
                    <a:pt x="7129" y="14612"/>
                  </a:cubicBezTo>
                  <a:cubicBezTo>
                    <a:pt x="7106" y="15247"/>
                    <a:pt x="7082" y="15882"/>
                    <a:pt x="7035" y="16200"/>
                  </a:cubicBezTo>
                  <a:cubicBezTo>
                    <a:pt x="7011" y="16835"/>
                    <a:pt x="6964" y="16835"/>
                    <a:pt x="6917" y="16835"/>
                  </a:cubicBezTo>
                  <a:cubicBezTo>
                    <a:pt x="6893" y="16835"/>
                    <a:pt x="6870" y="16835"/>
                    <a:pt x="6846" y="16835"/>
                  </a:cubicBezTo>
                  <a:cubicBezTo>
                    <a:pt x="6822" y="16518"/>
                    <a:pt x="6799" y="16200"/>
                    <a:pt x="6799" y="15882"/>
                  </a:cubicBezTo>
                  <a:cubicBezTo>
                    <a:pt x="6775" y="15565"/>
                    <a:pt x="6775" y="14929"/>
                    <a:pt x="6775" y="13976"/>
                  </a:cubicBezTo>
                  <a:cubicBezTo>
                    <a:pt x="6775" y="6671"/>
                    <a:pt x="6775" y="6671"/>
                    <a:pt x="6775" y="6671"/>
                  </a:cubicBezTo>
                  <a:cubicBezTo>
                    <a:pt x="6657" y="6671"/>
                    <a:pt x="6657" y="6671"/>
                    <a:pt x="6657" y="6671"/>
                  </a:cubicBezTo>
                  <a:cubicBezTo>
                    <a:pt x="6657" y="6353"/>
                    <a:pt x="6657" y="6353"/>
                    <a:pt x="6657" y="6353"/>
                  </a:cubicBezTo>
                  <a:cubicBezTo>
                    <a:pt x="6681" y="6353"/>
                    <a:pt x="6728" y="6035"/>
                    <a:pt x="6751" y="5400"/>
                  </a:cubicBezTo>
                  <a:cubicBezTo>
                    <a:pt x="6775" y="5082"/>
                    <a:pt x="6799" y="4765"/>
                    <a:pt x="6822" y="4129"/>
                  </a:cubicBezTo>
                  <a:cubicBezTo>
                    <a:pt x="6846" y="3812"/>
                    <a:pt x="6870" y="3176"/>
                    <a:pt x="6893" y="2224"/>
                  </a:cubicBezTo>
                  <a:cubicBezTo>
                    <a:pt x="6917" y="2224"/>
                    <a:pt x="6917" y="2224"/>
                    <a:pt x="6917" y="2224"/>
                  </a:cubicBezTo>
                  <a:close/>
                  <a:moveTo>
                    <a:pt x="7224" y="6035"/>
                  </a:moveTo>
                  <a:cubicBezTo>
                    <a:pt x="7578" y="6035"/>
                    <a:pt x="7578" y="6035"/>
                    <a:pt x="7578" y="6035"/>
                  </a:cubicBezTo>
                  <a:cubicBezTo>
                    <a:pt x="7578" y="6353"/>
                    <a:pt x="7578" y="6353"/>
                    <a:pt x="7578" y="6353"/>
                  </a:cubicBezTo>
                  <a:cubicBezTo>
                    <a:pt x="7554" y="6353"/>
                    <a:pt x="7554" y="6353"/>
                    <a:pt x="7554" y="6353"/>
                  </a:cubicBezTo>
                  <a:cubicBezTo>
                    <a:pt x="7530" y="6353"/>
                    <a:pt x="7507" y="6353"/>
                    <a:pt x="7507" y="6671"/>
                  </a:cubicBezTo>
                  <a:cubicBezTo>
                    <a:pt x="7483" y="6671"/>
                    <a:pt x="7483" y="6988"/>
                    <a:pt x="7483" y="6988"/>
                  </a:cubicBezTo>
                  <a:cubicBezTo>
                    <a:pt x="7483" y="7306"/>
                    <a:pt x="7483" y="7941"/>
                    <a:pt x="7507" y="8259"/>
                  </a:cubicBezTo>
                  <a:cubicBezTo>
                    <a:pt x="7696" y="13659"/>
                    <a:pt x="7696" y="13659"/>
                    <a:pt x="7696" y="13659"/>
                  </a:cubicBezTo>
                  <a:cubicBezTo>
                    <a:pt x="7861" y="7941"/>
                    <a:pt x="7861" y="7941"/>
                    <a:pt x="7861" y="7941"/>
                  </a:cubicBezTo>
                  <a:cubicBezTo>
                    <a:pt x="7885" y="7306"/>
                    <a:pt x="7885" y="7306"/>
                    <a:pt x="7885" y="6671"/>
                  </a:cubicBezTo>
                  <a:cubicBezTo>
                    <a:pt x="7885" y="6671"/>
                    <a:pt x="7885" y="6671"/>
                    <a:pt x="7861" y="6353"/>
                  </a:cubicBezTo>
                  <a:cubicBezTo>
                    <a:pt x="7861" y="6353"/>
                    <a:pt x="7861" y="6353"/>
                    <a:pt x="7861" y="6035"/>
                  </a:cubicBezTo>
                  <a:cubicBezTo>
                    <a:pt x="7837" y="6035"/>
                    <a:pt x="7814" y="6035"/>
                    <a:pt x="7814" y="6035"/>
                  </a:cubicBezTo>
                  <a:cubicBezTo>
                    <a:pt x="7814" y="5718"/>
                    <a:pt x="7814" y="5718"/>
                    <a:pt x="7814" y="5718"/>
                  </a:cubicBezTo>
                  <a:cubicBezTo>
                    <a:pt x="8050" y="5718"/>
                    <a:pt x="8050" y="5718"/>
                    <a:pt x="8050" y="5718"/>
                  </a:cubicBezTo>
                  <a:cubicBezTo>
                    <a:pt x="8050" y="6035"/>
                    <a:pt x="8050" y="6035"/>
                    <a:pt x="8050" y="6035"/>
                  </a:cubicBezTo>
                  <a:cubicBezTo>
                    <a:pt x="8050" y="6035"/>
                    <a:pt x="8026" y="6035"/>
                    <a:pt x="8003" y="6035"/>
                  </a:cubicBezTo>
                  <a:cubicBezTo>
                    <a:pt x="8003" y="6353"/>
                    <a:pt x="7979" y="6353"/>
                    <a:pt x="7979" y="6671"/>
                  </a:cubicBezTo>
                  <a:cubicBezTo>
                    <a:pt x="7955" y="6671"/>
                    <a:pt x="7955" y="6988"/>
                    <a:pt x="7955" y="7624"/>
                  </a:cubicBezTo>
                  <a:cubicBezTo>
                    <a:pt x="7625" y="18424"/>
                    <a:pt x="7625" y="18424"/>
                    <a:pt x="7625" y="18424"/>
                  </a:cubicBezTo>
                  <a:cubicBezTo>
                    <a:pt x="7601" y="19376"/>
                    <a:pt x="7578" y="20012"/>
                    <a:pt x="7507" y="20647"/>
                  </a:cubicBezTo>
                  <a:cubicBezTo>
                    <a:pt x="7460" y="21282"/>
                    <a:pt x="7412" y="21600"/>
                    <a:pt x="7365" y="21600"/>
                  </a:cubicBezTo>
                  <a:cubicBezTo>
                    <a:pt x="7342" y="21600"/>
                    <a:pt x="7318" y="21282"/>
                    <a:pt x="7294" y="21282"/>
                  </a:cubicBezTo>
                  <a:cubicBezTo>
                    <a:pt x="7271" y="20965"/>
                    <a:pt x="7247" y="20647"/>
                    <a:pt x="7247" y="20329"/>
                  </a:cubicBezTo>
                  <a:cubicBezTo>
                    <a:pt x="7247" y="20012"/>
                    <a:pt x="7271" y="19694"/>
                    <a:pt x="7271" y="19376"/>
                  </a:cubicBezTo>
                  <a:cubicBezTo>
                    <a:pt x="7294" y="19376"/>
                    <a:pt x="7318" y="19376"/>
                    <a:pt x="7342" y="19376"/>
                  </a:cubicBezTo>
                  <a:cubicBezTo>
                    <a:pt x="7365" y="19376"/>
                    <a:pt x="7389" y="19376"/>
                    <a:pt x="7412" y="19376"/>
                  </a:cubicBezTo>
                  <a:cubicBezTo>
                    <a:pt x="7436" y="19694"/>
                    <a:pt x="7460" y="19694"/>
                    <a:pt x="7460" y="19694"/>
                  </a:cubicBezTo>
                  <a:cubicBezTo>
                    <a:pt x="7483" y="19694"/>
                    <a:pt x="7483" y="19376"/>
                    <a:pt x="7507" y="19376"/>
                  </a:cubicBezTo>
                  <a:cubicBezTo>
                    <a:pt x="7530" y="19059"/>
                    <a:pt x="7554" y="18424"/>
                    <a:pt x="7578" y="17788"/>
                  </a:cubicBezTo>
                  <a:cubicBezTo>
                    <a:pt x="7625" y="15882"/>
                    <a:pt x="7625" y="15882"/>
                    <a:pt x="7625" y="15882"/>
                  </a:cubicBezTo>
                  <a:cubicBezTo>
                    <a:pt x="7342" y="7941"/>
                    <a:pt x="7342" y="7941"/>
                    <a:pt x="7342" y="7941"/>
                  </a:cubicBezTo>
                  <a:cubicBezTo>
                    <a:pt x="7342" y="7624"/>
                    <a:pt x="7342" y="7306"/>
                    <a:pt x="7318" y="6988"/>
                  </a:cubicBezTo>
                  <a:cubicBezTo>
                    <a:pt x="7294" y="6671"/>
                    <a:pt x="7294" y="6353"/>
                    <a:pt x="7271" y="6353"/>
                  </a:cubicBezTo>
                  <a:cubicBezTo>
                    <a:pt x="7271" y="6353"/>
                    <a:pt x="7247" y="6035"/>
                    <a:pt x="7200" y="6035"/>
                  </a:cubicBezTo>
                  <a:cubicBezTo>
                    <a:pt x="7224" y="6035"/>
                    <a:pt x="7224" y="6035"/>
                    <a:pt x="7224" y="6035"/>
                  </a:cubicBezTo>
                  <a:close/>
                  <a:moveTo>
                    <a:pt x="8947" y="5718"/>
                  </a:moveTo>
                  <a:cubicBezTo>
                    <a:pt x="9041" y="5718"/>
                    <a:pt x="9136" y="6353"/>
                    <a:pt x="9230" y="7624"/>
                  </a:cubicBezTo>
                  <a:cubicBezTo>
                    <a:pt x="9277" y="8576"/>
                    <a:pt x="9325" y="9847"/>
                    <a:pt x="9325" y="11118"/>
                  </a:cubicBezTo>
                  <a:cubicBezTo>
                    <a:pt x="9325" y="12388"/>
                    <a:pt x="9301" y="13024"/>
                    <a:pt x="9277" y="14294"/>
                  </a:cubicBezTo>
                  <a:cubicBezTo>
                    <a:pt x="9230" y="15247"/>
                    <a:pt x="9183" y="15882"/>
                    <a:pt x="9136" y="16518"/>
                  </a:cubicBezTo>
                  <a:cubicBezTo>
                    <a:pt x="9089" y="16835"/>
                    <a:pt x="9018" y="17153"/>
                    <a:pt x="8947" y="17153"/>
                  </a:cubicBezTo>
                  <a:cubicBezTo>
                    <a:pt x="8829" y="17153"/>
                    <a:pt x="8734" y="16518"/>
                    <a:pt x="8664" y="15247"/>
                  </a:cubicBezTo>
                  <a:cubicBezTo>
                    <a:pt x="8616" y="14294"/>
                    <a:pt x="8569" y="13024"/>
                    <a:pt x="8569" y="11753"/>
                  </a:cubicBezTo>
                  <a:cubicBezTo>
                    <a:pt x="8569" y="10482"/>
                    <a:pt x="8593" y="9529"/>
                    <a:pt x="8640" y="8576"/>
                  </a:cubicBezTo>
                  <a:cubicBezTo>
                    <a:pt x="8664" y="7624"/>
                    <a:pt x="8711" y="6988"/>
                    <a:pt x="8782" y="6671"/>
                  </a:cubicBezTo>
                  <a:cubicBezTo>
                    <a:pt x="8805" y="6035"/>
                    <a:pt x="8876" y="5718"/>
                    <a:pt x="8947" y="5718"/>
                  </a:cubicBezTo>
                  <a:close/>
                  <a:moveTo>
                    <a:pt x="8900" y="6353"/>
                  </a:moveTo>
                  <a:cubicBezTo>
                    <a:pt x="8876" y="6353"/>
                    <a:pt x="8852" y="6671"/>
                    <a:pt x="8805" y="6671"/>
                  </a:cubicBezTo>
                  <a:cubicBezTo>
                    <a:pt x="8782" y="6988"/>
                    <a:pt x="8758" y="7306"/>
                    <a:pt x="8734" y="7941"/>
                  </a:cubicBezTo>
                  <a:cubicBezTo>
                    <a:pt x="8711" y="8576"/>
                    <a:pt x="8711" y="9529"/>
                    <a:pt x="8711" y="10482"/>
                  </a:cubicBezTo>
                  <a:cubicBezTo>
                    <a:pt x="8711" y="12071"/>
                    <a:pt x="8734" y="13341"/>
                    <a:pt x="8782" y="14612"/>
                  </a:cubicBezTo>
                  <a:cubicBezTo>
                    <a:pt x="8829" y="15565"/>
                    <a:pt x="8876" y="16200"/>
                    <a:pt x="8947" y="16200"/>
                  </a:cubicBezTo>
                  <a:cubicBezTo>
                    <a:pt x="9018" y="16200"/>
                    <a:pt x="9065" y="15882"/>
                    <a:pt x="9089" y="15247"/>
                  </a:cubicBezTo>
                  <a:cubicBezTo>
                    <a:pt x="9136" y="14612"/>
                    <a:pt x="9136" y="13659"/>
                    <a:pt x="9136" y="12071"/>
                  </a:cubicBezTo>
                  <a:cubicBezTo>
                    <a:pt x="9136" y="10165"/>
                    <a:pt x="9112" y="8576"/>
                    <a:pt x="9065" y="7624"/>
                  </a:cubicBezTo>
                  <a:cubicBezTo>
                    <a:pt x="9018" y="6671"/>
                    <a:pt x="8970" y="6353"/>
                    <a:pt x="8900" y="6353"/>
                  </a:cubicBezTo>
                  <a:close/>
                  <a:moveTo>
                    <a:pt x="9797" y="6671"/>
                  </a:moveTo>
                  <a:cubicBezTo>
                    <a:pt x="9797" y="13976"/>
                    <a:pt x="9797" y="13976"/>
                    <a:pt x="9797" y="13976"/>
                  </a:cubicBezTo>
                  <a:cubicBezTo>
                    <a:pt x="9797" y="14929"/>
                    <a:pt x="9820" y="15565"/>
                    <a:pt x="9820" y="15882"/>
                  </a:cubicBezTo>
                  <a:cubicBezTo>
                    <a:pt x="9844" y="16200"/>
                    <a:pt x="9868" y="16200"/>
                    <a:pt x="9915" y="16200"/>
                  </a:cubicBezTo>
                  <a:cubicBezTo>
                    <a:pt x="9986" y="16200"/>
                    <a:pt x="9986" y="16200"/>
                    <a:pt x="9986" y="16200"/>
                  </a:cubicBezTo>
                  <a:cubicBezTo>
                    <a:pt x="9986" y="16835"/>
                    <a:pt x="9986" y="16835"/>
                    <a:pt x="9986" y="16835"/>
                  </a:cubicBezTo>
                  <a:cubicBezTo>
                    <a:pt x="9513" y="16835"/>
                    <a:pt x="9513" y="16835"/>
                    <a:pt x="9513" y="16835"/>
                  </a:cubicBezTo>
                  <a:cubicBezTo>
                    <a:pt x="9513" y="16200"/>
                    <a:pt x="9513" y="16200"/>
                    <a:pt x="9513" y="16200"/>
                  </a:cubicBezTo>
                  <a:cubicBezTo>
                    <a:pt x="9561" y="16200"/>
                    <a:pt x="9561" y="16200"/>
                    <a:pt x="9561" y="16200"/>
                  </a:cubicBezTo>
                  <a:cubicBezTo>
                    <a:pt x="9584" y="16200"/>
                    <a:pt x="9608" y="16200"/>
                    <a:pt x="9631" y="16200"/>
                  </a:cubicBezTo>
                  <a:cubicBezTo>
                    <a:pt x="9655" y="15882"/>
                    <a:pt x="9655" y="15565"/>
                    <a:pt x="9655" y="15565"/>
                  </a:cubicBezTo>
                  <a:cubicBezTo>
                    <a:pt x="9679" y="15247"/>
                    <a:pt x="9679" y="14612"/>
                    <a:pt x="9679" y="13976"/>
                  </a:cubicBezTo>
                  <a:cubicBezTo>
                    <a:pt x="9679" y="6671"/>
                    <a:pt x="9679" y="6671"/>
                    <a:pt x="9679" y="6671"/>
                  </a:cubicBezTo>
                  <a:cubicBezTo>
                    <a:pt x="9513" y="6671"/>
                    <a:pt x="9513" y="6671"/>
                    <a:pt x="9513" y="6671"/>
                  </a:cubicBezTo>
                  <a:cubicBezTo>
                    <a:pt x="9513" y="6035"/>
                    <a:pt x="9513" y="6035"/>
                    <a:pt x="9513" y="6035"/>
                  </a:cubicBezTo>
                  <a:cubicBezTo>
                    <a:pt x="9679" y="6035"/>
                    <a:pt x="9679" y="6035"/>
                    <a:pt x="9679" y="6035"/>
                  </a:cubicBezTo>
                  <a:cubicBezTo>
                    <a:pt x="9679" y="5082"/>
                    <a:pt x="9679" y="5082"/>
                    <a:pt x="9679" y="5082"/>
                  </a:cubicBezTo>
                  <a:cubicBezTo>
                    <a:pt x="9679" y="4129"/>
                    <a:pt x="9679" y="3176"/>
                    <a:pt x="9702" y="2224"/>
                  </a:cubicBezTo>
                  <a:cubicBezTo>
                    <a:pt x="9750" y="1588"/>
                    <a:pt x="9773" y="953"/>
                    <a:pt x="9820" y="635"/>
                  </a:cubicBezTo>
                  <a:cubicBezTo>
                    <a:pt x="9868" y="0"/>
                    <a:pt x="9938" y="0"/>
                    <a:pt x="9986" y="0"/>
                  </a:cubicBezTo>
                  <a:cubicBezTo>
                    <a:pt x="10056" y="0"/>
                    <a:pt x="10104" y="318"/>
                    <a:pt x="10151" y="635"/>
                  </a:cubicBezTo>
                  <a:cubicBezTo>
                    <a:pt x="10174" y="953"/>
                    <a:pt x="10198" y="1588"/>
                    <a:pt x="10198" y="1906"/>
                  </a:cubicBezTo>
                  <a:cubicBezTo>
                    <a:pt x="10198" y="2224"/>
                    <a:pt x="10198" y="2224"/>
                    <a:pt x="10174" y="2541"/>
                  </a:cubicBezTo>
                  <a:cubicBezTo>
                    <a:pt x="10174" y="2859"/>
                    <a:pt x="10151" y="2859"/>
                    <a:pt x="10127" y="2859"/>
                  </a:cubicBezTo>
                  <a:cubicBezTo>
                    <a:pt x="10127" y="2859"/>
                    <a:pt x="10104" y="2541"/>
                    <a:pt x="10104" y="2541"/>
                  </a:cubicBezTo>
                  <a:cubicBezTo>
                    <a:pt x="10080" y="2224"/>
                    <a:pt x="10080" y="2224"/>
                    <a:pt x="10033" y="1588"/>
                  </a:cubicBezTo>
                  <a:cubicBezTo>
                    <a:pt x="10033" y="1271"/>
                    <a:pt x="10009" y="953"/>
                    <a:pt x="9986" y="635"/>
                  </a:cubicBezTo>
                  <a:cubicBezTo>
                    <a:pt x="9962" y="635"/>
                    <a:pt x="9938" y="318"/>
                    <a:pt x="9938" y="318"/>
                  </a:cubicBezTo>
                  <a:cubicBezTo>
                    <a:pt x="9891" y="318"/>
                    <a:pt x="9891" y="635"/>
                    <a:pt x="9868" y="635"/>
                  </a:cubicBezTo>
                  <a:cubicBezTo>
                    <a:pt x="9844" y="953"/>
                    <a:pt x="9844" y="1271"/>
                    <a:pt x="9820" y="1588"/>
                  </a:cubicBezTo>
                  <a:cubicBezTo>
                    <a:pt x="9820" y="1906"/>
                    <a:pt x="9820" y="2859"/>
                    <a:pt x="9820" y="4765"/>
                  </a:cubicBezTo>
                  <a:cubicBezTo>
                    <a:pt x="9820" y="5400"/>
                    <a:pt x="9820" y="5400"/>
                    <a:pt x="9820" y="5400"/>
                  </a:cubicBezTo>
                  <a:cubicBezTo>
                    <a:pt x="10009" y="5400"/>
                    <a:pt x="10009" y="5400"/>
                    <a:pt x="10009" y="5400"/>
                  </a:cubicBezTo>
                  <a:cubicBezTo>
                    <a:pt x="10009" y="6671"/>
                    <a:pt x="10009" y="6671"/>
                    <a:pt x="10009" y="6671"/>
                  </a:cubicBezTo>
                  <a:cubicBezTo>
                    <a:pt x="9797" y="6671"/>
                    <a:pt x="9797" y="6671"/>
                    <a:pt x="9797" y="6671"/>
                  </a:cubicBezTo>
                  <a:close/>
                  <a:moveTo>
                    <a:pt x="11260" y="318"/>
                  </a:moveTo>
                  <a:cubicBezTo>
                    <a:pt x="11260" y="6035"/>
                    <a:pt x="11260" y="6035"/>
                    <a:pt x="11260" y="6035"/>
                  </a:cubicBezTo>
                  <a:cubicBezTo>
                    <a:pt x="11213" y="6035"/>
                    <a:pt x="11213" y="6035"/>
                    <a:pt x="11213" y="6035"/>
                  </a:cubicBezTo>
                  <a:cubicBezTo>
                    <a:pt x="11213" y="4765"/>
                    <a:pt x="11190" y="4129"/>
                    <a:pt x="11166" y="3494"/>
                  </a:cubicBezTo>
                  <a:cubicBezTo>
                    <a:pt x="11142" y="2859"/>
                    <a:pt x="11095" y="2224"/>
                    <a:pt x="11048" y="1906"/>
                  </a:cubicBezTo>
                  <a:cubicBezTo>
                    <a:pt x="11001" y="1588"/>
                    <a:pt x="10953" y="1271"/>
                    <a:pt x="10906" y="1271"/>
                  </a:cubicBezTo>
                  <a:cubicBezTo>
                    <a:pt x="10835" y="1271"/>
                    <a:pt x="10788" y="1588"/>
                    <a:pt x="10765" y="2224"/>
                  </a:cubicBezTo>
                  <a:cubicBezTo>
                    <a:pt x="10717" y="2541"/>
                    <a:pt x="10694" y="3176"/>
                    <a:pt x="10694" y="3812"/>
                  </a:cubicBezTo>
                  <a:cubicBezTo>
                    <a:pt x="10694" y="4129"/>
                    <a:pt x="10717" y="4765"/>
                    <a:pt x="10741" y="5082"/>
                  </a:cubicBezTo>
                  <a:cubicBezTo>
                    <a:pt x="10788" y="5718"/>
                    <a:pt x="10859" y="6353"/>
                    <a:pt x="10977" y="7306"/>
                  </a:cubicBezTo>
                  <a:cubicBezTo>
                    <a:pt x="11095" y="8259"/>
                    <a:pt x="11166" y="8894"/>
                    <a:pt x="11213" y="9212"/>
                  </a:cubicBezTo>
                  <a:cubicBezTo>
                    <a:pt x="11237" y="9847"/>
                    <a:pt x="11260" y="10165"/>
                    <a:pt x="11308" y="10800"/>
                  </a:cubicBezTo>
                  <a:cubicBezTo>
                    <a:pt x="11308" y="11435"/>
                    <a:pt x="11331" y="12071"/>
                    <a:pt x="11331" y="12706"/>
                  </a:cubicBezTo>
                  <a:cubicBezTo>
                    <a:pt x="11331" y="13976"/>
                    <a:pt x="11284" y="14929"/>
                    <a:pt x="11213" y="15882"/>
                  </a:cubicBezTo>
                  <a:cubicBezTo>
                    <a:pt x="11166" y="16835"/>
                    <a:pt x="11071" y="17153"/>
                    <a:pt x="10977" y="17153"/>
                  </a:cubicBezTo>
                  <a:cubicBezTo>
                    <a:pt x="10930" y="17153"/>
                    <a:pt x="10906" y="17153"/>
                    <a:pt x="10883" y="16835"/>
                  </a:cubicBezTo>
                  <a:cubicBezTo>
                    <a:pt x="10859" y="16835"/>
                    <a:pt x="10812" y="16835"/>
                    <a:pt x="10765" y="16518"/>
                  </a:cubicBezTo>
                  <a:cubicBezTo>
                    <a:pt x="10717" y="16200"/>
                    <a:pt x="10694" y="16200"/>
                    <a:pt x="10670" y="16200"/>
                  </a:cubicBezTo>
                  <a:cubicBezTo>
                    <a:pt x="10647" y="16200"/>
                    <a:pt x="10647" y="16200"/>
                    <a:pt x="10623" y="16200"/>
                  </a:cubicBezTo>
                  <a:cubicBezTo>
                    <a:pt x="10623" y="16518"/>
                    <a:pt x="10623" y="16835"/>
                    <a:pt x="10599" y="17153"/>
                  </a:cubicBezTo>
                  <a:cubicBezTo>
                    <a:pt x="10576" y="17153"/>
                    <a:pt x="10576" y="17153"/>
                    <a:pt x="10576" y="17153"/>
                  </a:cubicBezTo>
                  <a:cubicBezTo>
                    <a:pt x="10576" y="11753"/>
                    <a:pt x="10576" y="11753"/>
                    <a:pt x="10576" y="11753"/>
                  </a:cubicBezTo>
                  <a:cubicBezTo>
                    <a:pt x="10599" y="11753"/>
                    <a:pt x="10599" y="11753"/>
                    <a:pt x="10599" y="11753"/>
                  </a:cubicBezTo>
                  <a:cubicBezTo>
                    <a:pt x="10623" y="12706"/>
                    <a:pt x="10647" y="13659"/>
                    <a:pt x="10670" y="14294"/>
                  </a:cubicBezTo>
                  <a:cubicBezTo>
                    <a:pt x="10694" y="14612"/>
                    <a:pt x="10741" y="15247"/>
                    <a:pt x="10788" y="15565"/>
                  </a:cubicBezTo>
                  <a:cubicBezTo>
                    <a:pt x="10835" y="15882"/>
                    <a:pt x="10883" y="16200"/>
                    <a:pt x="10953" y="16200"/>
                  </a:cubicBezTo>
                  <a:cubicBezTo>
                    <a:pt x="11024" y="16200"/>
                    <a:pt x="11071" y="15882"/>
                    <a:pt x="11119" y="15247"/>
                  </a:cubicBezTo>
                  <a:cubicBezTo>
                    <a:pt x="11166" y="14929"/>
                    <a:pt x="11166" y="14294"/>
                    <a:pt x="11166" y="13659"/>
                  </a:cubicBezTo>
                  <a:cubicBezTo>
                    <a:pt x="11166" y="13024"/>
                    <a:pt x="11166" y="12706"/>
                    <a:pt x="11166" y="12388"/>
                  </a:cubicBezTo>
                  <a:cubicBezTo>
                    <a:pt x="11142" y="12071"/>
                    <a:pt x="11119" y="11753"/>
                    <a:pt x="11071" y="11118"/>
                  </a:cubicBezTo>
                  <a:cubicBezTo>
                    <a:pt x="11071" y="11118"/>
                    <a:pt x="11001" y="10482"/>
                    <a:pt x="10906" y="9847"/>
                  </a:cubicBezTo>
                  <a:cubicBezTo>
                    <a:pt x="10812" y="8894"/>
                    <a:pt x="10741" y="8259"/>
                    <a:pt x="10694" y="7941"/>
                  </a:cubicBezTo>
                  <a:cubicBezTo>
                    <a:pt x="10647" y="7306"/>
                    <a:pt x="10623" y="6988"/>
                    <a:pt x="10599" y="6353"/>
                  </a:cubicBezTo>
                  <a:cubicBezTo>
                    <a:pt x="10576" y="6035"/>
                    <a:pt x="10576" y="5400"/>
                    <a:pt x="10576" y="4765"/>
                  </a:cubicBezTo>
                  <a:cubicBezTo>
                    <a:pt x="10576" y="3494"/>
                    <a:pt x="10599" y="2541"/>
                    <a:pt x="10670" y="1588"/>
                  </a:cubicBezTo>
                  <a:cubicBezTo>
                    <a:pt x="10741" y="953"/>
                    <a:pt x="10812" y="318"/>
                    <a:pt x="10906" y="318"/>
                  </a:cubicBezTo>
                  <a:cubicBezTo>
                    <a:pt x="10953" y="318"/>
                    <a:pt x="11024" y="635"/>
                    <a:pt x="11095" y="953"/>
                  </a:cubicBezTo>
                  <a:cubicBezTo>
                    <a:pt x="11119" y="1271"/>
                    <a:pt x="11142" y="1271"/>
                    <a:pt x="11166" y="1271"/>
                  </a:cubicBezTo>
                  <a:cubicBezTo>
                    <a:pt x="11166" y="1271"/>
                    <a:pt x="11190" y="1271"/>
                    <a:pt x="11190" y="1271"/>
                  </a:cubicBezTo>
                  <a:cubicBezTo>
                    <a:pt x="11213" y="953"/>
                    <a:pt x="11213" y="953"/>
                    <a:pt x="11213" y="318"/>
                  </a:cubicBezTo>
                  <a:cubicBezTo>
                    <a:pt x="11260" y="318"/>
                    <a:pt x="11260" y="318"/>
                    <a:pt x="11260" y="318"/>
                  </a:cubicBezTo>
                  <a:close/>
                  <a:moveTo>
                    <a:pt x="12205" y="12706"/>
                  </a:moveTo>
                  <a:cubicBezTo>
                    <a:pt x="12205" y="13976"/>
                    <a:pt x="12157" y="15247"/>
                    <a:pt x="12087" y="15882"/>
                  </a:cubicBezTo>
                  <a:cubicBezTo>
                    <a:pt x="12039" y="16835"/>
                    <a:pt x="11969" y="17153"/>
                    <a:pt x="11898" y="17153"/>
                  </a:cubicBezTo>
                  <a:cubicBezTo>
                    <a:pt x="11803" y="17153"/>
                    <a:pt x="11732" y="16518"/>
                    <a:pt x="11662" y="15565"/>
                  </a:cubicBezTo>
                  <a:cubicBezTo>
                    <a:pt x="11591" y="14612"/>
                    <a:pt x="11567" y="13024"/>
                    <a:pt x="11567" y="11435"/>
                  </a:cubicBezTo>
                  <a:cubicBezTo>
                    <a:pt x="11567" y="9847"/>
                    <a:pt x="11614" y="8259"/>
                    <a:pt x="11685" y="7306"/>
                  </a:cubicBezTo>
                  <a:cubicBezTo>
                    <a:pt x="11756" y="6035"/>
                    <a:pt x="11827" y="5400"/>
                    <a:pt x="11945" y="5400"/>
                  </a:cubicBezTo>
                  <a:cubicBezTo>
                    <a:pt x="12016" y="5400"/>
                    <a:pt x="12087" y="5718"/>
                    <a:pt x="12134" y="6353"/>
                  </a:cubicBezTo>
                  <a:cubicBezTo>
                    <a:pt x="12181" y="6988"/>
                    <a:pt x="12205" y="7624"/>
                    <a:pt x="12205" y="8259"/>
                  </a:cubicBezTo>
                  <a:cubicBezTo>
                    <a:pt x="12205" y="8576"/>
                    <a:pt x="12205" y="8576"/>
                    <a:pt x="12181" y="8894"/>
                  </a:cubicBezTo>
                  <a:cubicBezTo>
                    <a:pt x="12181" y="9212"/>
                    <a:pt x="12157" y="9212"/>
                    <a:pt x="12134" y="9212"/>
                  </a:cubicBezTo>
                  <a:cubicBezTo>
                    <a:pt x="12087" y="9212"/>
                    <a:pt x="12063" y="9212"/>
                    <a:pt x="12063" y="8576"/>
                  </a:cubicBezTo>
                  <a:cubicBezTo>
                    <a:pt x="12039" y="8576"/>
                    <a:pt x="12039" y="8259"/>
                    <a:pt x="12039" y="7941"/>
                  </a:cubicBezTo>
                  <a:cubicBezTo>
                    <a:pt x="12039" y="7306"/>
                    <a:pt x="12016" y="6988"/>
                    <a:pt x="11992" y="6671"/>
                  </a:cubicBezTo>
                  <a:cubicBezTo>
                    <a:pt x="11969" y="6671"/>
                    <a:pt x="11945" y="6353"/>
                    <a:pt x="11921" y="6353"/>
                  </a:cubicBezTo>
                  <a:cubicBezTo>
                    <a:pt x="11850" y="6353"/>
                    <a:pt x="11803" y="6671"/>
                    <a:pt x="11780" y="7306"/>
                  </a:cubicBezTo>
                  <a:cubicBezTo>
                    <a:pt x="11732" y="7941"/>
                    <a:pt x="11709" y="9212"/>
                    <a:pt x="11709" y="10482"/>
                  </a:cubicBezTo>
                  <a:cubicBezTo>
                    <a:pt x="11709" y="11753"/>
                    <a:pt x="11732" y="12706"/>
                    <a:pt x="11780" y="13659"/>
                  </a:cubicBezTo>
                  <a:cubicBezTo>
                    <a:pt x="11827" y="14929"/>
                    <a:pt x="11874" y="15247"/>
                    <a:pt x="11969" y="15247"/>
                  </a:cubicBezTo>
                  <a:cubicBezTo>
                    <a:pt x="12016" y="15247"/>
                    <a:pt x="12063" y="14929"/>
                    <a:pt x="12110" y="14612"/>
                  </a:cubicBezTo>
                  <a:cubicBezTo>
                    <a:pt x="12134" y="14294"/>
                    <a:pt x="12157" y="13659"/>
                    <a:pt x="12205" y="12706"/>
                  </a:cubicBezTo>
                  <a:cubicBezTo>
                    <a:pt x="12205" y="12706"/>
                    <a:pt x="12205" y="12706"/>
                    <a:pt x="12205" y="12706"/>
                  </a:cubicBezTo>
                  <a:close/>
                  <a:moveTo>
                    <a:pt x="12606" y="0"/>
                  </a:moveTo>
                  <a:cubicBezTo>
                    <a:pt x="12630" y="0"/>
                    <a:pt x="12653" y="0"/>
                    <a:pt x="12677" y="318"/>
                  </a:cubicBezTo>
                  <a:cubicBezTo>
                    <a:pt x="12677" y="635"/>
                    <a:pt x="12700" y="953"/>
                    <a:pt x="12700" y="1271"/>
                  </a:cubicBezTo>
                  <a:cubicBezTo>
                    <a:pt x="12700" y="1588"/>
                    <a:pt x="12677" y="1906"/>
                    <a:pt x="12677" y="2224"/>
                  </a:cubicBezTo>
                  <a:cubicBezTo>
                    <a:pt x="12653" y="2224"/>
                    <a:pt x="12630" y="2541"/>
                    <a:pt x="12606" y="2541"/>
                  </a:cubicBezTo>
                  <a:cubicBezTo>
                    <a:pt x="12582" y="2541"/>
                    <a:pt x="12559" y="2224"/>
                    <a:pt x="12559" y="2224"/>
                  </a:cubicBezTo>
                  <a:cubicBezTo>
                    <a:pt x="12535" y="1906"/>
                    <a:pt x="12535" y="1588"/>
                    <a:pt x="12535" y="1271"/>
                  </a:cubicBezTo>
                  <a:cubicBezTo>
                    <a:pt x="12535" y="953"/>
                    <a:pt x="12535" y="635"/>
                    <a:pt x="12559" y="318"/>
                  </a:cubicBezTo>
                  <a:cubicBezTo>
                    <a:pt x="12559" y="0"/>
                    <a:pt x="12582" y="0"/>
                    <a:pt x="12606" y="0"/>
                  </a:cubicBezTo>
                  <a:close/>
                  <a:moveTo>
                    <a:pt x="12677" y="5718"/>
                  </a:moveTo>
                  <a:cubicBezTo>
                    <a:pt x="12677" y="14294"/>
                    <a:pt x="12677" y="14294"/>
                    <a:pt x="12677" y="14294"/>
                  </a:cubicBezTo>
                  <a:cubicBezTo>
                    <a:pt x="12677" y="14929"/>
                    <a:pt x="12677" y="15565"/>
                    <a:pt x="12677" y="15565"/>
                  </a:cubicBezTo>
                  <a:cubicBezTo>
                    <a:pt x="12700" y="15882"/>
                    <a:pt x="12700" y="16200"/>
                    <a:pt x="12724" y="16200"/>
                  </a:cubicBezTo>
                  <a:cubicBezTo>
                    <a:pt x="12724" y="16200"/>
                    <a:pt x="12748" y="16200"/>
                    <a:pt x="12795" y="16200"/>
                  </a:cubicBezTo>
                  <a:cubicBezTo>
                    <a:pt x="12795" y="16835"/>
                    <a:pt x="12795" y="16835"/>
                    <a:pt x="12795" y="16835"/>
                  </a:cubicBezTo>
                  <a:cubicBezTo>
                    <a:pt x="12417" y="16835"/>
                    <a:pt x="12417" y="16835"/>
                    <a:pt x="12417" y="16835"/>
                  </a:cubicBezTo>
                  <a:cubicBezTo>
                    <a:pt x="12417" y="16200"/>
                    <a:pt x="12417" y="16200"/>
                    <a:pt x="12417" y="16200"/>
                  </a:cubicBezTo>
                  <a:cubicBezTo>
                    <a:pt x="12441" y="16200"/>
                    <a:pt x="12488" y="16200"/>
                    <a:pt x="12488" y="16200"/>
                  </a:cubicBezTo>
                  <a:cubicBezTo>
                    <a:pt x="12488" y="16200"/>
                    <a:pt x="12511" y="15882"/>
                    <a:pt x="12511" y="15565"/>
                  </a:cubicBezTo>
                  <a:cubicBezTo>
                    <a:pt x="12535" y="15565"/>
                    <a:pt x="12535" y="14929"/>
                    <a:pt x="12535" y="14294"/>
                  </a:cubicBezTo>
                  <a:cubicBezTo>
                    <a:pt x="12535" y="10165"/>
                    <a:pt x="12535" y="10165"/>
                    <a:pt x="12535" y="10165"/>
                  </a:cubicBezTo>
                  <a:cubicBezTo>
                    <a:pt x="12535" y="8894"/>
                    <a:pt x="12535" y="8259"/>
                    <a:pt x="12511" y="7941"/>
                  </a:cubicBezTo>
                  <a:cubicBezTo>
                    <a:pt x="12511" y="7624"/>
                    <a:pt x="12511" y="7306"/>
                    <a:pt x="12488" y="7306"/>
                  </a:cubicBezTo>
                  <a:cubicBezTo>
                    <a:pt x="12488" y="7306"/>
                    <a:pt x="12488" y="7306"/>
                    <a:pt x="12464" y="7306"/>
                  </a:cubicBezTo>
                  <a:cubicBezTo>
                    <a:pt x="12441" y="7306"/>
                    <a:pt x="12417" y="7306"/>
                    <a:pt x="12393" y="7306"/>
                  </a:cubicBezTo>
                  <a:cubicBezTo>
                    <a:pt x="12393" y="6988"/>
                    <a:pt x="12393" y="6988"/>
                    <a:pt x="12393" y="6988"/>
                  </a:cubicBezTo>
                  <a:cubicBezTo>
                    <a:pt x="12630" y="5718"/>
                    <a:pt x="12630" y="5718"/>
                    <a:pt x="12630" y="5718"/>
                  </a:cubicBezTo>
                  <a:cubicBezTo>
                    <a:pt x="12677" y="5718"/>
                    <a:pt x="12677" y="5718"/>
                    <a:pt x="12677" y="5718"/>
                  </a:cubicBezTo>
                  <a:close/>
                  <a:moveTo>
                    <a:pt x="13102" y="9847"/>
                  </a:moveTo>
                  <a:cubicBezTo>
                    <a:pt x="13102" y="11753"/>
                    <a:pt x="13149" y="12706"/>
                    <a:pt x="13196" y="13659"/>
                  </a:cubicBezTo>
                  <a:cubicBezTo>
                    <a:pt x="13243" y="14612"/>
                    <a:pt x="13314" y="15247"/>
                    <a:pt x="13385" y="15247"/>
                  </a:cubicBezTo>
                  <a:cubicBezTo>
                    <a:pt x="13432" y="15247"/>
                    <a:pt x="13479" y="14929"/>
                    <a:pt x="13527" y="14612"/>
                  </a:cubicBezTo>
                  <a:cubicBezTo>
                    <a:pt x="13574" y="14294"/>
                    <a:pt x="13597" y="13659"/>
                    <a:pt x="13621" y="12388"/>
                  </a:cubicBezTo>
                  <a:cubicBezTo>
                    <a:pt x="13645" y="12706"/>
                    <a:pt x="13645" y="12706"/>
                    <a:pt x="13645" y="12706"/>
                  </a:cubicBezTo>
                  <a:cubicBezTo>
                    <a:pt x="13645" y="13659"/>
                    <a:pt x="13597" y="14929"/>
                    <a:pt x="13550" y="15565"/>
                  </a:cubicBezTo>
                  <a:cubicBezTo>
                    <a:pt x="13479" y="16518"/>
                    <a:pt x="13409" y="16835"/>
                    <a:pt x="13338" y="16835"/>
                  </a:cubicBezTo>
                  <a:cubicBezTo>
                    <a:pt x="13243" y="16835"/>
                    <a:pt x="13149" y="16518"/>
                    <a:pt x="13102" y="15565"/>
                  </a:cubicBezTo>
                  <a:cubicBezTo>
                    <a:pt x="13031" y="14294"/>
                    <a:pt x="13007" y="13024"/>
                    <a:pt x="13007" y="11435"/>
                  </a:cubicBezTo>
                  <a:cubicBezTo>
                    <a:pt x="13007" y="9529"/>
                    <a:pt x="13031" y="7941"/>
                    <a:pt x="13102" y="6988"/>
                  </a:cubicBezTo>
                  <a:cubicBezTo>
                    <a:pt x="13172" y="6035"/>
                    <a:pt x="13243" y="5400"/>
                    <a:pt x="13361" y="5400"/>
                  </a:cubicBezTo>
                  <a:cubicBezTo>
                    <a:pt x="13432" y="5400"/>
                    <a:pt x="13527" y="6035"/>
                    <a:pt x="13574" y="6671"/>
                  </a:cubicBezTo>
                  <a:cubicBezTo>
                    <a:pt x="13621" y="7306"/>
                    <a:pt x="13668" y="8576"/>
                    <a:pt x="13668" y="9847"/>
                  </a:cubicBezTo>
                  <a:cubicBezTo>
                    <a:pt x="13102" y="9847"/>
                    <a:pt x="13102" y="9847"/>
                    <a:pt x="13102" y="9847"/>
                  </a:cubicBezTo>
                  <a:close/>
                  <a:moveTo>
                    <a:pt x="13102" y="9212"/>
                  </a:moveTo>
                  <a:cubicBezTo>
                    <a:pt x="13479" y="9212"/>
                    <a:pt x="13479" y="9212"/>
                    <a:pt x="13479" y="9212"/>
                  </a:cubicBezTo>
                  <a:cubicBezTo>
                    <a:pt x="13479" y="8576"/>
                    <a:pt x="13456" y="8259"/>
                    <a:pt x="13456" y="7941"/>
                  </a:cubicBezTo>
                  <a:cubicBezTo>
                    <a:pt x="13432" y="7624"/>
                    <a:pt x="13409" y="7306"/>
                    <a:pt x="13385" y="6988"/>
                  </a:cubicBezTo>
                  <a:cubicBezTo>
                    <a:pt x="13361" y="6671"/>
                    <a:pt x="13338" y="6671"/>
                    <a:pt x="13290" y="6671"/>
                  </a:cubicBezTo>
                  <a:cubicBezTo>
                    <a:pt x="13243" y="6671"/>
                    <a:pt x="13220" y="6671"/>
                    <a:pt x="13172" y="7306"/>
                  </a:cubicBezTo>
                  <a:cubicBezTo>
                    <a:pt x="13149" y="7624"/>
                    <a:pt x="13102" y="8576"/>
                    <a:pt x="13102" y="9212"/>
                  </a:cubicBezTo>
                  <a:close/>
                  <a:moveTo>
                    <a:pt x="14046" y="7941"/>
                  </a:moveTo>
                  <a:cubicBezTo>
                    <a:pt x="14140" y="6353"/>
                    <a:pt x="14235" y="5718"/>
                    <a:pt x="14306" y="5718"/>
                  </a:cubicBezTo>
                  <a:cubicBezTo>
                    <a:pt x="14353" y="5718"/>
                    <a:pt x="14376" y="5718"/>
                    <a:pt x="14424" y="6035"/>
                  </a:cubicBezTo>
                  <a:cubicBezTo>
                    <a:pt x="14447" y="6353"/>
                    <a:pt x="14471" y="6671"/>
                    <a:pt x="14494" y="7306"/>
                  </a:cubicBezTo>
                  <a:cubicBezTo>
                    <a:pt x="14518" y="7941"/>
                    <a:pt x="14518" y="8576"/>
                    <a:pt x="14518" y="9529"/>
                  </a:cubicBezTo>
                  <a:cubicBezTo>
                    <a:pt x="14518" y="14294"/>
                    <a:pt x="14518" y="14294"/>
                    <a:pt x="14518" y="14294"/>
                  </a:cubicBezTo>
                  <a:cubicBezTo>
                    <a:pt x="14518" y="14929"/>
                    <a:pt x="14518" y="15247"/>
                    <a:pt x="14518" y="15565"/>
                  </a:cubicBezTo>
                  <a:cubicBezTo>
                    <a:pt x="14542" y="15882"/>
                    <a:pt x="14542" y="15882"/>
                    <a:pt x="14565" y="16200"/>
                  </a:cubicBezTo>
                  <a:cubicBezTo>
                    <a:pt x="14565" y="16200"/>
                    <a:pt x="14589" y="16200"/>
                    <a:pt x="14636" y="16200"/>
                  </a:cubicBezTo>
                  <a:cubicBezTo>
                    <a:pt x="14636" y="16518"/>
                    <a:pt x="14636" y="16518"/>
                    <a:pt x="14636" y="16518"/>
                  </a:cubicBezTo>
                  <a:cubicBezTo>
                    <a:pt x="14258" y="16518"/>
                    <a:pt x="14258" y="16518"/>
                    <a:pt x="14258" y="16518"/>
                  </a:cubicBezTo>
                  <a:cubicBezTo>
                    <a:pt x="14258" y="16200"/>
                    <a:pt x="14258" y="16200"/>
                    <a:pt x="14258" y="16200"/>
                  </a:cubicBezTo>
                  <a:cubicBezTo>
                    <a:pt x="14282" y="16200"/>
                    <a:pt x="14282" y="16200"/>
                    <a:pt x="14282" y="16200"/>
                  </a:cubicBezTo>
                  <a:cubicBezTo>
                    <a:pt x="14306" y="16200"/>
                    <a:pt x="14329" y="16200"/>
                    <a:pt x="14353" y="15882"/>
                  </a:cubicBezTo>
                  <a:cubicBezTo>
                    <a:pt x="14376" y="15882"/>
                    <a:pt x="14376" y="15565"/>
                    <a:pt x="14376" y="15247"/>
                  </a:cubicBezTo>
                  <a:cubicBezTo>
                    <a:pt x="14376" y="15247"/>
                    <a:pt x="14376" y="14929"/>
                    <a:pt x="14376" y="14294"/>
                  </a:cubicBezTo>
                  <a:cubicBezTo>
                    <a:pt x="14376" y="9847"/>
                    <a:pt x="14376" y="9847"/>
                    <a:pt x="14376" y="9847"/>
                  </a:cubicBezTo>
                  <a:cubicBezTo>
                    <a:pt x="14376" y="8576"/>
                    <a:pt x="14376" y="7941"/>
                    <a:pt x="14353" y="7624"/>
                  </a:cubicBezTo>
                  <a:cubicBezTo>
                    <a:pt x="14329" y="7306"/>
                    <a:pt x="14306" y="6988"/>
                    <a:pt x="14258" y="6988"/>
                  </a:cubicBezTo>
                  <a:cubicBezTo>
                    <a:pt x="14188" y="6988"/>
                    <a:pt x="14117" y="7306"/>
                    <a:pt x="14046" y="8576"/>
                  </a:cubicBezTo>
                  <a:cubicBezTo>
                    <a:pt x="14046" y="14294"/>
                    <a:pt x="14046" y="14294"/>
                    <a:pt x="14046" y="14294"/>
                  </a:cubicBezTo>
                  <a:cubicBezTo>
                    <a:pt x="14046" y="14929"/>
                    <a:pt x="14046" y="15247"/>
                    <a:pt x="14070" y="15565"/>
                  </a:cubicBezTo>
                  <a:cubicBezTo>
                    <a:pt x="14070" y="15882"/>
                    <a:pt x="14093" y="15882"/>
                    <a:pt x="14093" y="16200"/>
                  </a:cubicBezTo>
                  <a:cubicBezTo>
                    <a:pt x="14093" y="16200"/>
                    <a:pt x="14140" y="16200"/>
                    <a:pt x="14188" y="16200"/>
                  </a:cubicBezTo>
                  <a:cubicBezTo>
                    <a:pt x="14188" y="16518"/>
                    <a:pt x="14188" y="16518"/>
                    <a:pt x="14188" y="16518"/>
                  </a:cubicBezTo>
                  <a:cubicBezTo>
                    <a:pt x="13810" y="16518"/>
                    <a:pt x="13810" y="16518"/>
                    <a:pt x="13810" y="16518"/>
                  </a:cubicBezTo>
                  <a:cubicBezTo>
                    <a:pt x="13810" y="16200"/>
                    <a:pt x="13810" y="16200"/>
                    <a:pt x="13810" y="16200"/>
                  </a:cubicBezTo>
                  <a:cubicBezTo>
                    <a:pt x="13810" y="16200"/>
                    <a:pt x="13810" y="16200"/>
                    <a:pt x="13810" y="16200"/>
                  </a:cubicBezTo>
                  <a:cubicBezTo>
                    <a:pt x="13857" y="16200"/>
                    <a:pt x="13881" y="16200"/>
                    <a:pt x="13904" y="15882"/>
                  </a:cubicBezTo>
                  <a:cubicBezTo>
                    <a:pt x="13904" y="15565"/>
                    <a:pt x="13904" y="14929"/>
                    <a:pt x="13904" y="14294"/>
                  </a:cubicBezTo>
                  <a:cubicBezTo>
                    <a:pt x="13904" y="10165"/>
                    <a:pt x="13904" y="10165"/>
                    <a:pt x="13904" y="10165"/>
                  </a:cubicBezTo>
                  <a:cubicBezTo>
                    <a:pt x="13904" y="8894"/>
                    <a:pt x="13904" y="7941"/>
                    <a:pt x="13904" y="7624"/>
                  </a:cubicBezTo>
                  <a:cubicBezTo>
                    <a:pt x="13904" y="7306"/>
                    <a:pt x="13904" y="7306"/>
                    <a:pt x="13881" y="6988"/>
                  </a:cubicBezTo>
                  <a:cubicBezTo>
                    <a:pt x="13881" y="6988"/>
                    <a:pt x="13857" y="6988"/>
                    <a:pt x="13857" y="6988"/>
                  </a:cubicBezTo>
                  <a:cubicBezTo>
                    <a:pt x="13833" y="6988"/>
                    <a:pt x="13810" y="6988"/>
                    <a:pt x="13786" y="6988"/>
                  </a:cubicBezTo>
                  <a:cubicBezTo>
                    <a:pt x="13786" y="6671"/>
                    <a:pt x="13786" y="6671"/>
                    <a:pt x="13786" y="6671"/>
                  </a:cubicBezTo>
                  <a:cubicBezTo>
                    <a:pt x="14022" y="5400"/>
                    <a:pt x="14022" y="5400"/>
                    <a:pt x="14022" y="5400"/>
                  </a:cubicBezTo>
                  <a:cubicBezTo>
                    <a:pt x="14046" y="5400"/>
                    <a:pt x="14046" y="5400"/>
                    <a:pt x="14046" y="5400"/>
                  </a:cubicBezTo>
                  <a:cubicBezTo>
                    <a:pt x="14046" y="7941"/>
                    <a:pt x="14046" y="7941"/>
                    <a:pt x="14046" y="7941"/>
                  </a:cubicBezTo>
                  <a:close/>
                  <a:moveTo>
                    <a:pt x="15439" y="12706"/>
                  </a:moveTo>
                  <a:cubicBezTo>
                    <a:pt x="15415" y="13976"/>
                    <a:pt x="15368" y="15247"/>
                    <a:pt x="15321" y="15882"/>
                  </a:cubicBezTo>
                  <a:cubicBezTo>
                    <a:pt x="15250" y="16835"/>
                    <a:pt x="15179" y="17153"/>
                    <a:pt x="15108" y="17153"/>
                  </a:cubicBezTo>
                  <a:cubicBezTo>
                    <a:pt x="15037" y="17153"/>
                    <a:pt x="14943" y="16518"/>
                    <a:pt x="14896" y="15565"/>
                  </a:cubicBezTo>
                  <a:cubicBezTo>
                    <a:pt x="14825" y="14612"/>
                    <a:pt x="14801" y="13024"/>
                    <a:pt x="14801" y="11435"/>
                  </a:cubicBezTo>
                  <a:cubicBezTo>
                    <a:pt x="14801" y="9847"/>
                    <a:pt x="14825" y="8259"/>
                    <a:pt x="14896" y="7306"/>
                  </a:cubicBezTo>
                  <a:cubicBezTo>
                    <a:pt x="14967" y="6035"/>
                    <a:pt x="15061" y="5400"/>
                    <a:pt x="15155" y="5400"/>
                  </a:cubicBezTo>
                  <a:cubicBezTo>
                    <a:pt x="15226" y="5400"/>
                    <a:pt x="15297" y="5718"/>
                    <a:pt x="15344" y="6353"/>
                  </a:cubicBezTo>
                  <a:cubicBezTo>
                    <a:pt x="15391" y="6988"/>
                    <a:pt x="15415" y="7624"/>
                    <a:pt x="15415" y="8259"/>
                  </a:cubicBezTo>
                  <a:cubicBezTo>
                    <a:pt x="15415" y="8576"/>
                    <a:pt x="15415" y="8576"/>
                    <a:pt x="15415" y="8894"/>
                  </a:cubicBezTo>
                  <a:cubicBezTo>
                    <a:pt x="15391" y="9212"/>
                    <a:pt x="15368" y="9212"/>
                    <a:pt x="15344" y="9212"/>
                  </a:cubicBezTo>
                  <a:cubicBezTo>
                    <a:pt x="15321" y="9212"/>
                    <a:pt x="15297" y="9212"/>
                    <a:pt x="15273" y="8576"/>
                  </a:cubicBezTo>
                  <a:cubicBezTo>
                    <a:pt x="15273" y="8576"/>
                    <a:pt x="15250" y="8259"/>
                    <a:pt x="15250" y="7941"/>
                  </a:cubicBezTo>
                  <a:cubicBezTo>
                    <a:pt x="15250" y="7306"/>
                    <a:pt x="15226" y="6988"/>
                    <a:pt x="15226" y="6671"/>
                  </a:cubicBezTo>
                  <a:cubicBezTo>
                    <a:pt x="15203" y="6671"/>
                    <a:pt x="15179" y="6353"/>
                    <a:pt x="15132" y="6353"/>
                  </a:cubicBezTo>
                  <a:cubicBezTo>
                    <a:pt x="15085" y="6353"/>
                    <a:pt x="15037" y="6671"/>
                    <a:pt x="14990" y="7306"/>
                  </a:cubicBezTo>
                  <a:cubicBezTo>
                    <a:pt x="14943" y="7941"/>
                    <a:pt x="14943" y="9212"/>
                    <a:pt x="14943" y="10482"/>
                  </a:cubicBezTo>
                  <a:cubicBezTo>
                    <a:pt x="14943" y="11753"/>
                    <a:pt x="14943" y="12706"/>
                    <a:pt x="14990" y="13659"/>
                  </a:cubicBezTo>
                  <a:cubicBezTo>
                    <a:pt x="15037" y="14929"/>
                    <a:pt x="15108" y="15247"/>
                    <a:pt x="15179" y="15247"/>
                  </a:cubicBezTo>
                  <a:cubicBezTo>
                    <a:pt x="15226" y="15247"/>
                    <a:pt x="15273" y="14929"/>
                    <a:pt x="15321" y="14612"/>
                  </a:cubicBezTo>
                  <a:cubicBezTo>
                    <a:pt x="15368" y="14294"/>
                    <a:pt x="15391" y="13659"/>
                    <a:pt x="15439" y="12706"/>
                  </a:cubicBezTo>
                  <a:cubicBezTo>
                    <a:pt x="15439" y="12706"/>
                    <a:pt x="15439" y="12706"/>
                    <a:pt x="15439" y="12706"/>
                  </a:cubicBezTo>
                  <a:close/>
                  <a:moveTo>
                    <a:pt x="15769" y="9847"/>
                  </a:moveTo>
                  <a:cubicBezTo>
                    <a:pt x="15769" y="11753"/>
                    <a:pt x="15793" y="12706"/>
                    <a:pt x="15840" y="13659"/>
                  </a:cubicBezTo>
                  <a:cubicBezTo>
                    <a:pt x="15911" y="14612"/>
                    <a:pt x="15982" y="15247"/>
                    <a:pt x="16052" y="15247"/>
                  </a:cubicBezTo>
                  <a:cubicBezTo>
                    <a:pt x="16100" y="15247"/>
                    <a:pt x="16147" y="14929"/>
                    <a:pt x="16170" y="14612"/>
                  </a:cubicBezTo>
                  <a:cubicBezTo>
                    <a:pt x="16218" y="14294"/>
                    <a:pt x="16241" y="13659"/>
                    <a:pt x="16265" y="12388"/>
                  </a:cubicBezTo>
                  <a:cubicBezTo>
                    <a:pt x="16312" y="12706"/>
                    <a:pt x="16312" y="12706"/>
                    <a:pt x="16312" y="12706"/>
                  </a:cubicBezTo>
                  <a:cubicBezTo>
                    <a:pt x="16289" y="13659"/>
                    <a:pt x="16265" y="14929"/>
                    <a:pt x="16194" y="15565"/>
                  </a:cubicBezTo>
                  <a:cubicBezTo>
                    <a:pt x="16147" y="16518"/>
                    <a:pt x="16076" y="16835"/>
                    <a:pt x="15982" y="16835"/>
                  </a:cubicBezTo>
                  <a:cubicBezTo>
                    <a:pt x="15887" y="16835"/>
                    <a:pt x="15816" y="16518"/>
                    <a:pt x="15746" y="15565"/>
                  </a:cubicBezTo>
                  <a:cubicBezTo>
                    <a:pt x="15675" y="14294"/>
                    <a:pt x="15651" y="13024"/>
                    <a:pt x="15651" y="11435"/>
                  </a:cubicBezTo>
                  <a:cubicBezTo>
                    <a:pt x="15651" y="9529"/>
                    <a:pt x="15698" y="7941"/>
                    <a:pt x="15746" y="6988"/>
                  </a:cubicBezTo>
                  <a:cubicBezTo>
                    <a:pt x="15816" y="6035"/>
                    <a:pt x="15911" y="5400"/>
                    <a:pt x="16005" y="5400"/>
                  </a:cubicBezTo>
                  <a:cubicBezTo>
                    <a:pt x="16100" y="5400"/>
                    <a:pt x="16170" y="6035"/>
                    <a:pt x="16218" y="6671"/>
                  </a:cubicBezTo>
                  <a:cubicBezTo>
                    <a:pt x="16289" y="7306"/>
                    <a:pt x="16312" y="8576"/>
                    <a:pt x="16312" y="9847"/>
                  </a:cubicBezTo>
                  <a:cubicBezTo>
                    <a:pt x="15769" y="9847"/>
                    <a:pt x="15769" y="9847"/>
                    <a:pt x="15769" y="9847"/>
                  </a:cubicBezTo>
                  <a:close/>
                  <a:moveTo>
                    <a:pt x="15769" y="9212"/>
                  </a:moveTo>
                  <a:cubicBezTo>
                    <a:pt x="16123" y="9212"/>
                    <a:pt x="16123" y="9212"/>
                    <a:pt x="16123" y="9212"/>
                  </a:cubicBezTo>
                  <a:cubicBezTo>
                    <a:pt x="16123" y="8576"/>
                    <a:pt x="16123" y="8259"/>
                    <a:pt x="16100" y="7941"/>
                  </a:cubicBezTo>
                  <a:cubicBezTo>
                    <a:pt x="16100" y="7624"/>
                    <a:pt x="16076" y="7306"/>
                    <a:pt x="16029" y="6988"/>
                  </a:cubicBezTo>
                  <a:cubicBezTo>
                    <a:pt x="16005" y="6671"/>
                    <a:pt x="15982" y="6671"/>
                    <a:pt x="15958" y="6671"/>
                  </a:cubicBezTo>
                  <a:cubicBezTo>
                    <a:pt x="15911" y="6671"/>
                    <a:pt x="15864" y="6671"/>
                    <a:pt x="15840" y="7306"/>
                  </a:cubicBezTo>
                  <a:cubicBezTo>
                    <a:pt x="15793" y="7624"/>
                    <a:pt x="15769" y="8576"/>
                    <a:pt x="15769" y="9212"/>
                  </a:cubicBezTo>
                  <a:close/>
                  <a:moveTo>
                    <a:pt x="17256" y="15247"/>
                  </a:moveTo>
                  <a:cubicBezTo>
                    <a:pt x="17186" y="16200"/>
                    <a:pt x="17138" y="16518"/>
                    <a:pt x="17115" y="16835"/>
                  </a:cubicBezTo>
                  <a:cubicBezTo>
                    <a:pt x="17091" y="16835"/>
                    <a:pt x="17044" y="16835"/>
                    <a:pt x="17020" y="16835"/>
                  </a:cubicBezTo>
                  <a:cubicBezTo>
                    <a:pt x="16973" y="16835"/>
                    <a:pt x="16926" y="16835"/>
                    <a:pt x="16879" y="16200"/>
                  </a:cubicBezTo>
                  <a:cubicBezTo>
                    <a:pt x="16855" y="15565"/>
                    <a:pt x="16831" y="14929"/>
                    <a:pt x="16831" y="14294"/>
                  </a:cubicBezTo>
                  <a:cubicBezTo>
                    <a:pt x="16831" y="13659"/>
                    <a:pt x="16855" y="13024"/>
                    <a:pt x="16879" y="12706"/>
                  </a:cubicBezTo>
                  <a:cubicBezTo>
                    <a:pt x="16879" y="12388"/>
                    <a:pt x="16926" y="11753"/>
                    <a:pt x="16997" y="11118"/>
                  </a:cubicBezTo>
                  <a:cubicBezTo>
                    <a:pt x="17044" y="10800"/>
                    <a:pt x="17138" y="10165"/>
                    <a:pt x="17280" y="9529"/>
                  </a:cubicBezTo>
                  <a:cubicBezTo>
                    <a:pt x="17280" y="9212"/>
                    <a:pt x="17280" y="9212"/>
                    <a:pt x="17280" y="9212"/>
                  </a:cubicBezTo>
                  <a:cubicBezTo>
                    <a:pt x="17280" y="7941"/>
                    <a:pt x="17256" y="7306"/>
                    <a:pt x="17233" y="6988"/>
                  </a:cubicBezTo>
                  <a:cubicBezTo>
                    <a:pt x="17209" y="6671"/>
                    <a:pt x="17186" y="6353"/>
                    <a:pt x="17138" y="6353"/>
                  </a:cubicBezTo>
                  <a:cubicBezTo>
                    <a:pt x="17091" y="6353"/>
                    <a:pt x="17068" y="6353"/>
                    <a:pt x="17044" y="6671"/>
                  </a:cubicBezTo>
                  <a:cubicBezTo>
                    <a:pt x="17020" y="6988"/>
                    <a:pt x="17020" y="7306"/>
                    <a:pt x="17020" y="7624"/>
                  </a:cubicBezTo>
                  <a:cubicBezTo>
                    <a:pt x="17020" y="8259"/>
                    <a:pt x="17020" y="8259"/>
                    <a:pt x="17020" y="8259"/>
                  </a:cubicBezTo>
                  <a:cubicBezTo>
                    <a:pt x="17020" y="8576"/>
                    <a:pt x="17020" y="8894"/>
                    <a:pt x="16997" y="9212"/>
                  </a:cubicBezTo>
                  <a:cubicBezTo>
                    <a:pt x="16997" y="9212"/>
                    <a:pt x="16973" y="9212"/>
                    <a:pt x="16950" y="9212"/>
                  </a:cubicBezTo>
                  <a:cubicBezTo>
                    <a:pt x="16926" y="9212"/>
                    <a:pt x="16926" y="9212"/>
                    <a:pt x="16902" y="9212"/>
                  </a:cubicBezTo>
                  <a:cubicBezTo>
                    <a:pt x="16902" y="8894"/>
                    <a:pt x="16879" y="8576"/>
                    <a:pt x="16879" y="8259"/>
                  </a:cubicBezTo>
                  <a:cubicBezTo>
                    <a:pt x="16879" y="7624"/>
                    <a:pt x="16926" y="6988"/>
                    <a:pt x="16973" y="6353"/>
                  </a:cubicBezTo>
                  <a:cubicBezTo>
                    <a:pt x="17020" y="5718"/>
                    <a:pt x="17091" y="5400"/>
                    <a:pt x="17162" y="5400"/>
                  </a:cubicBezTo>
                  <a:cubicBezTo>
                    <a:pt x="17233" y="5400"/>
                    <a:pt x="17304" y="5400"/>
                    <a:pt x="17351" y="6035"/>
                  </a:cubicBezTo>
                  <a:cubicBezTo>
                    <a:pt x="17374" y="6035"/>
                    <a:pt x="17398" y="6671"/>
                    <a:pt x="17422" y="6988"/>
                  </a:cubicBezTo>
                  <a:cubicBezTo>
                    <a:pt x="17422" y="7306"/>
                    <a:pt x="17445" y="7941"/>
                    <a:pt x="17445" y="9212"/>
                  </a:cubicBezTo>
                  <a:cubicBezTo>
                    <a:pt x="17445" y="12706"/>
                    <a:pt x="17445" y="12706"/>
                    <a:pt x="17445" y="12706"/>
                  </a:cubicBezTo>
                  <a:cubicBezTo>
                    <a:pt x="17445" y="13659"/>
                    <a:pt x="17445" y="14294"/>
                    <a:pt x="17445" y="14612"/>
                  </a:cubicBezTo>
                  <a:cubicBezTo>
                    <a:pt x="17445" y="14929"/>
                    <a:pt x="17445" y="14929"/>
                    <a:pt x="17445" y="15247"/>
                  </a:cubicBezTo>
                  <a:cubicBezTo>
                    <a:pt x="17445" y="15247"/>
                    <a:pt x="17445" y="15247"/>
                    <a:pt x="17469" y="15247"/>
                  </a:cubicBezTo>
                  <a:cubicBezTo>
                    <a:pt x="17469" y="15247"/>
                    <a:pt x="17492" y="15247"/>
                    <a:pt x="17492" y="15247"/>
                  </a:cubicBezTo>
                  <a:cubicBezTo>
                    <a:pt x="17492" y="14929"/>
                    <a:pt x="17540" y="14929"/>
                    <a:pt x="17563" y="14294"/>
                  </a:cubicBezTo>
                  <a:cubicBezTo>
                    <a:pt x="17563" y="14929"/>
                    <a:pt x="17563" y="14929"/>
                    <a:pt x="17563" y="14929"/>
                  </a:cubicBezTo>
                  <a:cubicBezTo>
                    <a:pt x="17492" y="16200"/>
                    <a:pt x="17445" y="16835"/>
                    <a:pt x="17374" y="16835"/>
                  </a:cubicBezTo>
                  <a:cubicBezTo>
                    <a:pt x="17351" y="16835"/>
                    <a:pt x="17327" y="16518"/>
                    <a:pt x="17304" y="16200"/>
                  </a:cubicBezTo>
                  <a:cubicBezTo>
                    <a:pt x="17280" y="16200"/>
                    <a:pt x="17256" y="15882"/>
                    <a:pt x="17256" y="15247"/>
                  </a:cubicBezTo>
                  <a:close/>
                  <a:moveTo>
                    <a:pt x="17256" y="14294"/>
                  </a:moveTo>
                  <a:cubicBezTo>
                    <a:pt x="17256" y="10482"/>
                    <a:pt x="17256" y="10482"/>
                    <a:pt x="17256" y="10482"/>
                  </a:cubicBezTo>
                  <a:cubicBezTo>
                    <a:pt x="17186" y="10800"/>
                    <a:pt x="17115" y="11118"/>
                    <a:pt x="17115" y="11435"/>
                  </a:cubicBezTo>
                  <a:cubicBezTo>
                    <a:pt x="17068" y="11753"/>
                    <a:pt x="17020" y="12071"/>
                    <a:pt x="17020" y="12388"/>
                  </a:cubicBezTo>
                  <a:cubicBezTo>
                    <a:pt x="16997" y="13024"/>
                    <a:pt x="16973" y="13341"/>
                    <a:pt x="16973" y="13659"/>
                  </a:cubicBezTo>
                  <a:cubicBezTo>
                    <a:pt x="16973" y="14294"/>
                    <a:pt x="16997" y="14929"/>
                    <a:pt x="17020" y="15247"/>
                  </a:cubicBezTo>
                  <a:cubicBezTo>
                    <a:pt x="17044" y="15565"/>
                    <a:pt x="17068" y="15565"/>
                    <a:pt x="17115" y="15565"/>
                  </a:cubicBezTo>
                  <a:cubicBezTo>
                    <a:pt x="17138" y="15565"/>
                    <a:pt x="17209" y="15247"/>
                    <a:pt x="17256" y="14294"/>
                  </a:cubicBezTo>
                  <a:close/>
                  <a:moveTo>
                    <a:pt x="17917" y="7941"/>
                  </a:moveTo>
                  <a:cubicBezTo>
                    <a:pt x="18012" y="6353"/>
                    <a:pt x="18083" y="5718"/>
                    <a:pt x="18153" y="5718"/>
                  </a:cubicBezTo>
                  <a:cubicBezTo>
                    <a:pt x="18201" y="5718"/>
                    <a:pt x="18248" y="5718"/>
                    <a:pt x="18271" y="6035"/>
                  </a:cubicBezTo>
                  <a:cubicBezTo>
                    <a:pt x="18295" y="6353"/>
                    <a:pt x="18342" y="6671"/>
                    <a:pt x="18342" y="7306"/>
                  </a:cubicBezTo>
                  <a:cubicBezTo>
                    <a:pt x="18366" y="7941"/>
                    <a:pt x="18366" y="8576"/>
                    <a:pt x="18366" y="9529"/>
                  </a:cubicBezTo>
                  <a:cubicBezTo>
                    <a:pt x="18366" y="14294"/>
                    <a:pt x="18366" y="14294"/>
                    <a:pt x="18366" y="14294"/>
                  </a:cubicBezTo>
                  <a:cubicBezTo>
                    <a:pt x="18366" y="14929"/>
                    <a:pt x="18366" y="15247"/>
                    <a:pt x="18390" y="15565"/>
                  </a:cubicBezTo>
                  <a:cubicBezTo>
                    <a:pt x="18390" y="15882"/>
                    <a:pt x="18390" y="15882"/>
                    <a:pt x="18413" y="16200"/>
                  </a:cubicBezTo>
                  <a:cubicBezTo>
                    <a:pt x="18413" y="16200"/>
                    <a:pt x="18437" y="16200"/>
                    <a:pt x="18484" y="16200"/>
                  </a:cubicBezTo>
                  <a:cubicBezTo>
                    <a:pt x="18484" y="16518"/>
                    <a:pt x="18484" y="16518"/>
                    <a:pt x="18484" y="16518"/>
                  </a:cubicBezTo>
                  <a:cubicBezTo>
                    <a:pt x="18106" y="16518"/>
                    <a:pt x="18106" y="16518"/>
                    <a:pt x="18106" y="16518"/>
                  </a:cubicBezTo>
                  <a:cubicBezTo>
                    <a:pt x="18106" y="16200"/>
                    <a:pt x="18106" y="16200"/>
                    <a:pt x="18106" y="16200"/>
                  </a:cubicBezTo>
                  <a:cubicBezTo>
                    <a:pt x="18130" y="16200"/>
                    <a:pt x="18130" y="16200"/>
                    <a:pt x="18130" y="16200"/>
                  </a:cubicBezTo>
                  <a:cubicBezTo>
                    <a:pt x="18153" y="16200"/>
                    <a:pt x="18177" y="16200"/>
                    <a:pt x="18201" y="15882"/>
                  </a:cubicBezTo>
                  <a:cubicBezTo>
                    <a:pt x="18224" y="15882"/>
                    <a:pt x="18224" y="15565"/>
                    <a:pt x="18224" y="15247"/>
                  </a:cubicBezTo>
                  <a:cubicBezTo>
                    <a:pt x="18224" y="15247"/>
                    <a:pt x="18224" y="14929"/>
                    <a:pt x="18224" y="14294"/>
                  </a:cubicBezTo>
                  <a:cubicBezTo>
                    <a:pt x="18224" y="9847"/>
                    <a:pt x="18224" y="9847"/>
                    <a:pt x="18224" y="9847"/>
                  </a:cubicBezTo>
                  <a:cubicBezTo>
                    <a:pt x="18224" y="8576"/>
                    <a:pt x="18224" y="7941"/>
                    <a:pt x="18201" y="7624"/>
                  </a:cubicBezTo>
                  <a:cubicBezTo>
                    <a:pt x="18177" y="7306"/>
                    <a:pt x="18153" y="6988"/>
                    <a:pt x="18106" y="6988"/>
                  </a:cubicBezTo>
                  <a:cubicBezTo>
                    <a:pt x="18035" y="6988"/>
                    <a:pt x="17965" y="7306"/>
                    <a:pt x="17917" y="8576"/>
                  </a:cubicBezTo>
                  <a:cubicBezTo>
                    <a:pt x="17917" y="14294"/>
                    <a:pt x="17917" y="14294"/>
                    <a:pt x="17917" y="14294"/>
                  </a:cubicBezTo>
                  <a:cubicBezTo>
                    <a:pt x="17917" y="14929"/>
                    <a:pt x="17917" y="15247"/>
                    <a:pt x="17917" y="15565"/>
                  </a:cubicBezTo>
                  <a:cubicBezTo>
                    <a:pt x="17917" y="15882"/>
                    <a:pt x="17941" y="15882"/>
                    <a:pt x="17941" y="16200"/>
                  </a:cubicBezTo>
                  <a:cubicBezTo>
                    <a:pt x="17965" y="16200"/>
                    <a:pt x="17988" y="16200"/>
                    <a:pt x="18035" y="16200"/>
                  </a:cubicBezTo>
                  <a:cubicBezTo>
                    <a:pt x="18035" y="16518"/>
                    <a:pt x="18035" y="16518"/>
                    <a:pt x="18035" y="16518"/>
                  </a:cubicBezTo>
                  <a:cubicBezTo>
                    <a:pt x="17658" y="16518"/>
                    <a:pt x="17658" y="16518"/>
                    <a:pt x="17658" y="16518"/>
                  </a:cubicBezTo>
                  <a:cubicBezTo>
                    <a:pt x="17658" y="16200"/>
                    <a:pt x="17658" y="16200"/>
                    <a:pt x="17658" y="16200"/>
                  </a:cubicBezTo>
                  <a:cubicBezTo>
                    <a:pt x="17681" y="16200"/>
                    <a:pt x="17681" y="16200"/>
                    <a:pt x="17681" y="16200"/>
                  </a:cubicBezTo>
                  <a:cubicBezTo>
                    <a:pt x="17705" y="16200"/>
                    <a:pt x="17729" y="16200"/>
                    <a:pt x="17752" y="15882"/>
                  </a:cubicBezTo>
                  <a:cubicBezTo>
                    <a:pt x="17752" y="15565"/>
                    <a:pt x="17776" y="14929"/>
                    <a:pt x="17776" y="14294"/>
                  </a:cubicBezTo>
                  <a:cubicBezTo>
                    <a:pt x="17776" y="10165"/>
                    <a:pt x="17776" y="10165"/>
                    <a:pt x="17776" y="10165"/>
                  </a:cubicBezTo>
                  <a:cubicBezTo>
                    <a:pt x="17776" y="8894"/>
                    <a:pt x="17776" y="7941"/>
                    <a:pt x="17752" y="7624"/>
                  </a:cubicBezTo>
                  <a:cubicBezTo>
                    <a:pt x="17752" y="7306"/>
                    <a:pt x="17752" y="7306"/>
                    <a:pt x="17729" y="6988"/>
                  </a:cubicBezTo>
                  <a:cubicBezTo>
                    <a:pt x="17729" y="6988"/>
                    <a:pt x="17729" y="6988"/>
                    <a:pt x="17705" y="6988"/>
                  </a:cubicBezTo>
                  <a:cubicBezTo>
                    <a:pt x="17681" y="6988"/>
                    <a:pt x="17658" y="6988"/>
                    <a:pt x="17634" y="6988"/>
                  </a:cubicBezTo>
                  <a:cubicBezTo>
                    <a:pt x="17634" y="6671"/>
                    <a:pt x="17634" y="6671"/>
                    <a:pt x="17634" y="6671"/>
                  </a:cubicBezTo>
                  <a:cubicBezTo>
                    <a:pt x="17870" y="5400"/>
                    <a:pt x="17870" y="5400"/>
                    <a:pt x="17870" y="5400"/>
                  </a:cubicBezTo>
                  <a:cubicBezTo>
                    <a:pt x="17917" y="5400"/>
                    <a:pt x="17917" y="5400"/>
                    <a:pt x="17917" y="5400"/>
                  </a:cubicBezTo>
                  <a:cubicBezTo>
                    <a:pt x="17917" y="7941"/>
                    <a:pt x="17917" y="7941"/>
                    <a:pt x="17917" y="7941"/>
                  </a:cubicBezTo>
                  <a:close/>
                  <a:moveTo>
                    <a:pt x="19169" y="15565"/>
                  </a:moveTo>
                  <a:cubicBezTo>
                    <a:pt x="19145" y="16200"/>
                    <a:pt x="19098" y="16518"/>
                    <a:pt x="19050" y="16835"/>
                  </a:cubicBezTo>
                  <a:cubicBezTo>
                    <a:pt x="19027" y="16835"/>
                    <a:pt x="18980" y="17153"/>
                    <a:pt x="18956" y="17153"/>
                  </a:cubicBezTo>
                  <a:cubicBezTo>
                    <a:pt x="18862" y="17153"/>
                    <a:pt x="18791" y="16518"/>
                    <a:pt x="18720" y="15565"/>
                  </a:cubicBezTo>
                  <a:cubicBezTo>
                    <a:pt x="18673" y="14612"/>
                    <a:pt x="18626" y="13341"/>
                    <a:pt x="18626" y="11753"/>
                  </a:cubicBezTo>
                  <a:cubicBezTo>
                    <a:pt x="18626" y="10165"/>
                    <a:pt x="18673" y="8894"/>
                    <a:pt x="18744" y="7624"/>
                  </a:cubicBezTo>
                  <a:cubicBezTo>
                    <a:pt x="18814" y="6353"/>
                    <a:pt x="18909" y="5718"/>
                    <a:pt x="19003" y="5718"/>
                  </a:cubicBezTo>
                  <a:cubicBezTo>
                    <a:pt x="19074" y="5718"/>
                    <a:pt x="19121" y="6035"/>
                    <a:pt x="19169" y="6671"/>
                  </a:cubicBezTo>
                  <a:cubicBezTo>
                    <a:pt x="19169" y="4447"/>
                    <a:pt x="19169" y="4447"/>
                    <a:pt x="19169" y="4447"/>
                  </a:cubicBezTo>
                  <a:cubicBezTo>
                    <a:pt x="19169" y="3176"/>
                    <a:pt x="19169" y="2541"/>
                    <a:pt x="19169" y="2224"/>
                  </a:cubicBezTo>
                  <a:cubicBezTo>
                    <a:pt x="19169" y="1906"/>
                    <a:pt x="19145" y="1588"/>
                    <a:pt x="19145" y="1588"/>
                  </a:cubicBezTo>
                  <a:cubicBezTo>
                    <a:pt x="19145" y="1588"/>
                    <a:pt x="19121" y="1588"/>
                    <a:pt x="19098" y="1588"/>
                  </a:cubicBezTo>
                  <a:cubicBezTo>
                    <a:pt x="19098" y="1588"/>
                    <a:pt x="19074" y="1588"/>
                    <a:pt x="19050" y="1588"/>
                  </a:cubicBezTo>
                  <a:cubicBezTo>
                    <a:pt x="19050" y="1271"/>
                    <a:pt x="19050" y="1271"/>
                    <a:pt x="19050" y="1271"/>
                  </a:cubicBezTo>
                  <a:cubicBezTo>
                    <a:pt x="19263" y="0"/>
                    <a:pt x="19263" y="0"/>
                    <a:pt x="19263" y="0"/>
                  </a:cubicBezTo>
                  <a:cubicBezTo>
                    <a:pt x="19310" y="0"/>
                    <a:pt x="19310" y="0"/>
                    <a:pt x="19310" y="0"/>
                  </a:cubicBezTo>
                  <a:cubicBezTo>
                    <a:pt x="19310" y="12388"/>
                    <a:pt x="19310" y="12388"/>
                    <a:pt x="19310" y="12388"/>
                  </a:cubicBezTo>
                  <a:cubicBezTo>
                    <a:pt x="19310" y="13659"/>
                    <a:pt x="19310" y="14294"/>
                    <a:pt x="19310" y="14612"/>
                  </a:cubicBezTo>
                  <a:cubicBezTo>
                    <a:pt x="19310" y="14929"/>
                    <a:pt x="19334" y="15247"/>
                    <a:pt x="19334" y="15247"/>
                  </a:cubicBezTo>
                  <a:cubicBezTo>
                    <a:pt x="19334" y="15565"/>
                    <a:pt x="19357" y="15565"/>
                    <a:pt x="19357" y="15565"/>
                  </a:cubicBezTo>
                  <a:cubicBezTo>
                    <a:pt x="19381" y="15565"/>
                    <a:pt x="19405" y="15247"/>
                    <a:pt x="19428" y="15247"/>
                  </a:cubicBezTo>
                  <a:cubicBezTo>
                    <a:pt x="19428" y="15565"/>
                    <a:pt x="19428" y="15565"/>
                    <a:pt x="19428" y="15565"/>
                  </a:cubicBezTo>
                  <a:cubicBezTo>
                    <a:pt x="19192" y="16835"/>
                    <a:pt x="19192" y="16835"/>
                    <a:pt x="19192" y="16835"/>
                  </a:cubicBezTo>
                  <a:cubicBezTo>
                    <a:pt x="19169" y="16835"/>
                    <a:pt x="19169" y="16835"/>
                    <a:pt x="19169" y="16835"/>
                  </a:cubicBezTo>
                  <a:cubicBezTo>
                    <a:pt x="19169" y="15565"/>
                    <a:pt x="19169" y="15565"/>
                    <a:pt x="19169" y="15565"/>
                  </a:cubicBezTo>
                  <a:close/>
                  <a:moveTo>
                    <a:pt x="19169" y="14612"/>
                  </a:moveTo>
                  <a:cubicBezTo>
                    <a:pt x="19169" y="9212"/>
                    <a:pt x="19169" y="9212"/>
                    <a:pt x="19169" y="9212"/>
                  </a:cubicBezTo>
                  <a:cubicBezTo>
                    <a:pt x="19169" y="8576"/>
                    <a:pt x="19169" y="7941"/>
                    <a:pt x="19145" y="7624"/>
                  </a:cubicBezTo>
                  <a:cubicBezTo>
                    <a:pt x="19121" y="7306"/>
                    <a:pt x="19098" y="6988"/>
                    <a:pt x="19074" y="6671"/>
                  </a:cubicBezTo>
                  <a:cubicBezTo>
                    <a:pt x="19050" y="6353"/>
                    <a:pt x="19027" y="6353"/>
                    <a:pt x="19003" y="6353"/>
                  </a:cubicBezTo>
                  <a:cubicBezTo>
                    <a:pt x="18956" y="6353"/>
                    <a:pt x="18909" y="6671"/>
                    <a:pt x="18862" y="7306"/>
                  </a:cubicBezTo>
                  <a:cubicBezTo>
                    <a:pt x="18814" y="7941"/>
                    <a:pt x="18791" y="9212"/>
                    <a:pt x="18791" y="10800"/>
                  </a:cubicBezTo>
                  <a:cubicBezTo>
                    <a:pt x="18791" y="12388"/>
                    <a:pt x="18814" y="13659"/>
                    <a:pt x="18862" y="14294"/>
                  </a:cubicBezTo>
                  <a:cubicBezTo>
                    <a:pt x="18909" y="15247"/>
                    <a:pt x="18956" y="15565"/>
                    <a:pt x="19027" y="15565"/>
                  </a:cubicBezTo>
                  <a:cubicBezTo>
                    <a:pt x="19074" y="15882"/>
                    <a:pt x="19121" y="15565"/>
                    <a:pt x="19169" y="14612"/>
                  </a:cubicBezTo>
                  <a:close/>
                  <a:moveTo>
                    <a:pt x="20845" y="953"/>
                  </a:moveTo>
                  <a:cubicBezTo>
                    <a:pt x="20845" y="4447"/>
                    <a:pt x="20845" y="4447"/>
                    <a:pt x="20845" y="4447"/>
                  </a:cubicBezTo>
                  <a:cubicBezTo>
                    <a:pt x="20821" y="4447"/>
                    <a:pt x="20821" y="4447"/>
                    <a:pt x="20821" y="4447"/>
                  </a:cubicBezTo>
                  <a:cubicBezTo>
                    <a:pt x="20821" y="3812"/>
                    <a:pt x="20797" y="3494"/>
                    <a:pt x="20797" y="3176"/>
                  </a:cubicBezTo>
                  <a:cubicBezTo>
                    <a:pt x="20774" y="2541"/>
                    <a:pt x="20750" y="2224"/>
                    <a:pt x="20727" y="2224"/>
                  </a:cubicBezTo>
                  <a:cubicBezTo>
                    <a:pt x="20703" y="1906"/>
                    <a:pt x="20656" y="1588"/>
                    <a:pt x="20609" y="1588"/>
                  </a:cubicBezTo>
                  <a:cubicBezTo>
                    <a:pt x="20467" y="1588"/>
                    <a:pt x="20467" y="1588"/>
                    <a:pt x="20467" y="1588"/>
                  </a:cubicBezTo>
                  <a:cubicBezTo>
                    <a:pt x="20467" y="13976"/>
                    <a:pt x="20467" y="13976"/>
                    <a:pt x="20467" y="13976"/>
                  </a:cubicBezTo>
                  <a:cubicBezTo>
                    <a:pt x="20467" y="14929"/>
                    <a:pt x="20467" y="15565"/>
                    <a:pt x="20467" y="15565"/>
                  </a:cubicBezTo>
                  <a:cubicBezTo>
                    <a:pt x="20490" y="16200"/>
                    <a:pt x="20538" y="16200"/>
                    <a:pt x="20561" y="16200"/>
                  </a:cubicBezTo>
                  <a:cubicBezTo>
                    <a:pt x="20609" y="16200"/>
                    <a:pt x="20609" y="16200"/>
                    <a:pt x="20609" y="16200"/>
                  </a:cubicBezTo>
                  <a:cubicBezTo>
                    <a:pt x="20609" y="16518"/>
                    <a:pt x="20609" y="16518"/>
                    <a:pt x="20609" y="16518"/>
                  </a:cubicBezTo>
                  <a:cubicBezTo>
                    <a:pt x="20136" y="16518"/>
                    <a:pt x="20136" y="16518"/>
                    <a:pt x="20136" y="16518"/>
                  </a:cubicBezTo>
                  <a:cubicBezTo>
                    <a:pt x="20136" y="16200"/>
                    <a:pt x="20136" y="16200"/>
                    <a:pt x="20136" y="16200"/>
                  </a:cubicBezTo>
                  <a:cubicBezTo>
                    <a:pt x="20160" y="16200"/>
                    <a:pt x="20160" y="16200"/>
                    <a:pt x="20160" y="16200"/>
                  </a:cubicBezTo>
                  <a:cubicBezTo>
                    <a:pt x="20207" y="16200"/>
                    <a:pt x="20254" y="15882"/>
                    <a:pt x="20278" y="15565"/>
                  </a:cubicBezTo>
                  <a:cubicBezTo>
                    <a:pt x="20278" y="15247"/>
                    <a:pt x="20278" y="14929"/>
                    <a:pt x="20278" y="13659"/>
                  </a:cubicBezTo>
                  <a:cubicBezTo>
                    <a:pt x="20278" y="1588"/>
                    <a:pt x="20278" y="1588"/>
                    <a:pt x="20278" y="1588"/>
                  </a:cubicBezTo>
                  <a:cubicBezTo>
                    <a:pt x="20136" y="1588"/>
                    <a:pt x="20136" y="1588"/>
                    <a:pt x="20136" y="1588"/>
                  </a:cubicBezTo>
                  <a:cubicBezTo>
                    <a:pt x="20089" y="1588"/>
                    <a:pt x="20042" y="1588"/>
                    <a:pt x="20042" y="1906"/>
                  </a:cubicBezTo>
                  <a:cubicBezTo>
                    <a:pt x="19995" y="1906"/>
                    <a:pt x="19971" y="2224"/>
                    <a:pt x="19948" y="2859"/>
                  </a:cubicBezTo>
                  <a:cubicBezTo>
                    <a:pt x="19948" y="3176"/>
                    <a:pt x="19924" y="3812"/>
                    <a:pt x="19924" y="4447"/>
                  </a:cubicBezTo>
                  <a:cubicBezTo>
                    <a:pt x="19900" y="4447"/>
                    <a:pt x="19900" y="4447"/>
                    <a:pt x="19900" y="4447"/>
                  </a:cubicBezTo>
                  <a:cubicBezTo>
                    <a:pt x="19900" y="953"/>
                    <a:pt x="19900" y="953"/>
                    <a:pt x="19900" y="953"/>
                  </a:cubicBezTo>
                  <a:cubicBezTo>
                    <a:pt x="20845" y="953"/>
                    <a:pt x="20845" y="953"/>
                    <a:pt x="20845" y="953"/>
                  </a:cubicBezTo>
                  <a:close/>
                  <a:moveTo>
                    <a:pt x="21033" y="9847"/>
                  </a:moveTo>
                  <a:cubicBezTo>
                    <a:pt x="21033" y="11753"/>
                    <a:pt x="21081" y="12706"/>
                    <a:pt x="21128" y="13659"/>
                  </a:cubicBezTo>
                  <a:cubicBezTo>
                    <a:pt x="21175" y="14612"/>
                    <a:pt x="21246" y="15247"/>
                    <a:pt x="21317" y="15247"/>
                  </a:cubicBezTo>
                  <a:cubicBezTo>
                    <a:pt x="21364" y="15247"/>
                    <a:pt x="21411" y="14929"/>
                    <a:pt x="21458" y="14612"/>
                  </a:cubicBezTo>
                  <a:cubicBezTo>
                    <a:pt x="21506" y="14294"/>
                    <a:pt x="21529" y="13659"/>
                    <a:pt x="21553" y="12388"/>
                  </a:cubicBezTo>
                  <a:cubicBezTo>
                    <a:pt x="21576" y="12706"/>
                    <a:pt x="21576" y="12706"/>
                    <a:pt x="21576" y="12706"/>
                  </a:cubicBezTo>
                  <a:cubicBezTo>
                    <a:pt x="21576" y="13659"/>
                    <a:pt x="21529" y="14929"/>
                    <a:pt x="21482" y="15565"/>
                  </a:cubicBezTo>
                  <a:cubicBezTo>
                    <a:pt x="21411" y="16518"/>
                    <a:pt x="21340" y="16835"/>
                    <a:pt x="21270" y="16835"/>
                  </a:cubicBezTo>
                  <a:cubicBezTo>
                    <a:pt x="21175" y="16835"/>
                    <a:pt x="21081" y="16518"/>
                    <a:pt x="21033" y="15565"/>
                  </a:cubicBezTo>
                  <a:cubicBezTo>
                    <a:pt x="20963" y="14294"/>
                    <a:pt x="20939" y="13024"/>
                    <a:pt x="20939" y="11435"/>
                  </a:cubicBezTo>
                  <a:cubicBezTo>
                    <a:pt x="20939" y="9529"/>
                    <a:pt x="20963" y="7941"/>
                    <a:pt x="21033" y="6988"/>
                  </a:cubicBezTo>
                  <a:cubicBezTo>
                    <a:pt x="21104" y="6035"/>
                    <a:pt x="21175" y="5400"/>
                    <a:pt x="21293" y="5400"/>
                  </a:cubicBezTo>
                  <a:cubicBezTo>
                    <a:pt x="21364" y="5400"/>
                    <a:pt x="21458" y="6035"/>
                    <a:pt x="21506" y="6671"/>
                  </a:cubicBezTo>
                  <a:cubicBezTo>
                    <a:pt x="21553" y="7306"/>
                    <a:pt x="21600" y="8576"/>
                    <a:pt x="21600" y="9847"/>
                  </a:cubicBezTo>
                  <a:cubicBezTo>
                    <a:pt x="21033" y="9847"/>
                    <a:pt x="21033" y="9847"/>
                    <a:pt x="21033" y="9847"/>
                  </a:cubicBezTo>
                  <a:close/>
                  <a:moveTo>
                    <a:pt x="21033" y="9212"/>
                  </a:moveTo>
                  <a:cubicBezTo>
                    <a:pt x="21411" y="9212"/>
                    <a:pt x="21411" y="9212"/>
                    <a:pt x="21411" y="9212"/>
                  </a:cubicBezTo>
                  <a:cubicBezTo>
                    <a:pt x="21411" y="8576"/>
                    <a:pt x="21388" y="8259"/>
                    <a:pt x="21388" y="7941"/>
                  </a:cubicBezTo>
                  <a:cubicBezTo>
                    <a:pt x="21364" y="7624"/>
                    <a:pt x="21340" y="7306"/>
                    <a:pt x="21317" y="6988"/>
                  </a:cubicBezTo>
                  <a:cubicBezTo>
                    <a:pt x="21293" y="6671"/>
                    <a:pt x="21270" y="6671"/>
                    <a:pt x="21222" y="6671"/>
                  </a:cubicBezTo>
                  <a:cubicBezTo>
                    <a:pt x="21175" y="6671"/>
                    <a:pt x="21151" y="6671"/>
                    <a:pt x="21104" y="7306"/>
                  </a:cubicBezTo>
                  <a:cubicBezTo>
                    <a:pt x="21081" y="7624"/>
                    <a:pt x="21057" y="8576"/>
                    <a:pt x="21033" y="9212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86" name="Freeform 35"/>
            <p:cNvSpPr/>
            <p:nvPr/>
          </p:nvSpPr>
          <p:spPr>
            <a:xfrm>
              <a:off x="1246416" y="238524"/>
              <a:ext cx="558249" cy="65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95" y="12835"/>
                  </a:moveTo>
                  <a:cubicBezTo>
                    <a:pt x="958" y="14087"/>
                    <a:pt x="885" y="15339"/>
                    <a:pt x="811" y="15965"/>
                  </a:cubicBezTo>
                  <a:cubicBezTo>
                    <a:pt x="700" y="16904"/>
                    <a:pt x="590" y="17217"/>
                    <a:pt x="479" y="17217"/>
                  </a:cubicBezTo>
                  <a:cubicBezTo>
                    <a:pt x="369" y="17217"/>
                    <a:pt x="221" y="16591"/>
                    <a:pt x="147" y="15652"/>
                  </a:cubicBezTo>
                  <a:cubicBezTo>
                    <a:pt x="37" y="14713"/>
                    <a:pt x="0" y="13148"/>
                    <a:pt x="0" y="11583"/>
                  </a:cubicBezTo>
                  <a:cubicBezTo>
                    <a:pt x="0" y="10017"/>
                    <a:pt x="37" y="8452"/>
                    <a:pt x="147" y="7513"/>
                  </a:cubicBezTo>
                  <a:cubicBezTo>
                    <a:pt x="258" y="6261"/>
                    <a:pt x="405" y="5635"/>
                    <a:pt x="553" y="5635"/>
                  </a:cubicBezTo>
                  <a:cubicBezTo>
                    <a:pt x="663" y="5635"/>
                    <a:pt x="774" y="5948"/>
                    <a:pt x="848" y="6574"/>
                  </a:cubicBezTo>
                  <a:cubicBezTo>
                    <a:pt x="922" y="7200"/>
                    <a:pt x="958" y="7826"/>
                    <a:pt x="958" y="8452"/>
                  </a:cubicBezTo>
                  <a:cubicBezTo>
                    <a:pt x="958" y="8765"/>
                    <a:pt x="958" y="8765"/>
                    <a:pt x="958" y="9078"/>
                  </a:cubicBezTo>
                  <a:cubicBezTo>
                    <a:pt x="922" y="9391"/>
                    <a:pt x="885" y="9391"/>
                    <a:pt x="848" y="9391"/>
                  </a:cubicBezTo>
                  <a:cubicBezTo>
                    <a:pt x="811" y="9391"/>
                    <a:pt x="774" y="9391"/>
                    <a:pt x="737" y="8765"/>
                  </a:cubicBezTo>
                  <a:cubicBezTo>
                    <a:pt x="737" y="8765"/>
                    <a:pt x="700" y="8452"/>
                    <a:pt x="700" y="8139"/>
                  </a:cubicBezTo>
                  <a:cubicBezTo>
                    <a:pt x="700" y="7513"/>
                    <a:pt x="663" y="7200"/>
                    <a:pt x="663" y="6887"/>
                  </a:cubicBezTo>
                  <a:cubicBezTo>
                    <a:pt x="627" y="6887"/>
                    <a:pt x="590" y="6574"/>
                    <a:pt x="516" y="6574"/>
                  </a:cubicBezTo>
                  <a:cubicBezTo>
                    <a:pt x="442" y="6574"/>
                    <a:pt x="369" y="6887"/>
                    <a:pt x="295" y="7513"/>
                  </a:cubicBezTo>
                  <a:cubicBezTo>
                    <a:pt x="221" y="8139"/>
                    <a:pt x="221" y="9391"/>
                    <a:pt x="221" y="10643"/>
                  </a:cubicBezTo>
                  <a:cubicBezTo>
                    <a:pt x="221" y="11896"/>
                    <a:pt x="221" y="12835"/>
                    <a:pt x="295" y="13774"/>
                  </a:cubicBezTo>
                  <a:cubicBezTo>
                    <a:pt x="369" y="15026"/>
                    <a:pt x="479" y="15339"/>
                    <a:pt x="590" y="15339"/>
                  </a:cubicBezTo>
                  <a:cubicBezTo>
                    <a:pt x="663" y="15339"/>
                    <a:pt x="737" y="15026"/>
                    <a:pt x="811" y="14713"/>
                  </a:cubicBezTo>
                  <a:cubicBezTo>
                    <a:pt x="885" y="14400"/>
                    <a:pt x="922" y="13774"/>
                    <a:pt x="995" y="12835"/>
                  </a:cubicBezTo>
                  <a:cubicBezTo>
                    <a:pt x="995" y="12835"/>
                    <a:pt x="995" y="12835"/>
                    <a:pt x="995" y="12835"/>
                  </a:cubicBezTo>
                  <a:close/>
                  <a:moveTo>
                    <a:pt x="1659" y="313"/>
                  </a:moveTo>
                  <a:cubicBezTo>
                    <a:pt x="1659" y="8139"/>
                    <a:pt x="1659" y="8139"/>
                    <a:pt x="1659" y="8139"/>
                  </a:cubicBezTo>
                  <a:cubicBezTo>
                    <a:pt x="1769" y="6887"/>
                    <a:pt x="1843" y="6574"/>
                    <a:pt x="1880" y="6261"/>
                  </a:cubicBezTo>
                  <a:cubicBezTo>
                    <a:pt x="1954" y="5948"/>
                    <a:pt x="1990" y="5635"/>
                    <a:pt x="2064" y="5635"/>
                  </a:cubicBezTo>
                  <a:cubicBezTo>
                    <a:pt x="2138" y="5635"/>
                    <a:pt x="2212" y="5948"/>
                    <a:pt x="2248" y="6261"/>
                  </a:cubicBezTo>
                  <a:cubicBezTo>
                    <a:pt x="2285" y="6574"/>
                    <a:pt x="2322" y="7200"/>
                    <a:pt x="2359" y="7826"/>
                  </a:cubicBezTo>
                  <a:cubicBezTo>
                    <a:pt x="2359" y="8452"/>
                    <a:pt x="2359" y="9391"/>
                    <a:pt x="2359" y="10643"/>
                  </a:cubicBezTo>
                  <a:cubicBezTo>
                    <a:pt x="2359" y="14400"/>
                    <a:pt x="2359" y="14400"/>
                    <a:pt x="2359" y="14400"/>
                  </a:cubicBezTo>
                  <a:cubicBezTo>
                    <a:pt x="2359" y="15026"/>
                    <a:pt x="2359" y="15652"/>
                    <a:pt x="2396" y="15652"/>
                  </a:cubicBezTo>
                  <a:cubicBezTo>
                    <a:pt x="2396" y="15965"/>
                    <a:pt x="2433" y="16278"/>
                    <a:pt x="2433" y="16278"/>
                  </a:cubicBezTo>
                  <a:cubicBezTo>
                    <a:pt x="2433" y="16278"/>
                    <a:pt x="2506" y="16278"/>
                    <a:pt x="2543" y="16278"/>
                  </a:cubicBezTo>
                  <a:cubicBezTo>
                    <a:pt x="2543" y="16904"/>
                    <a:pt x="2543" y="16904"/>
                    <a:pt x="2543" y="16904"/>
                  </a:cubicBezTo>
                  <a:cubicBezTo>
                    <a:pt x="1954" y="16904"/>
                    <a:pt x="1954" y="16904"/>
                    <a:pt x="1954" y="16904"/>
                  </a:cubicBezTo>
                  <a:cubicBezTo>
                    <a:pt x="1954" y="16278"/>
                    <a:pt x="1954" y="16278"/>
                    <a:pt x="1954" y="16278"/>
                  </a:cubicBezTo>
                  <a:cubicBezTo>
                    <a:pt x="1990" y="16278"/>
                    <a:pt x="1990" y="16278"/>
                    <a:pt x="1990" y="16278"/>
                  </a:cubicBezTo>
                  <a:cubicBezTo>
                    <a:pt x="2064" y="16278"/>
                    <a:pt x="2064" y="16278"/>
                    <a:pt x="2101" y="16278"/>
                  </a:cubicBezTo>
                  <a:cubicBezTo>
                    <a:pt x="2138" y="15965"/>
                    <a:pt x="2138" y="15652"/>
                    <a:pt x="2138" y="15652"/>
                  </a:cubicBezTo>
                  <a:cubicBezTo>
                    <a:pt x="2138" y="15339"/>
                    <a:pt x="2138" y="15026"/>
                    <a:pt x="2138" y="14400"/>
                  </a:cubicBezTo>
                  <a:cubicBezTo>
                    <a:pt x="2138" y="10643"/>
                    <a:pt x="2138" y="10643"/>
                    <a:pt x="2138" y="10643"/>
                  </a:cubicBezTo>
                  <a:cubicBezTo>
                    <a:pt x="2138" y="9391"/>
                    <a:pt x="2138" y="8765"/>
                    <a:pt x="2138" y="8452"/>
                  </a:cubicBezTo>
                  <a:cubicBezTo>
                    <a:pt x="2138" y="8139"/>
                    <a:pt x="2101" y="7826"/>
                    <a:pt x="2064" y="7513"/>
                  </a:cubicBezTo>
                  <a:cubicBezTo>
                    <a:pt x="2064" y="7513"/>
                    <a:pt x="2027" y="7200"/>
                    <a:pt x="1990" y="7200"/>
                  </a:cubicBezTo>
                  <a:cubicBezTo>
                    <a:pt x="1917" y="7200"/>
                    <a:pt x="1880" y="7513"/>
                    <a:pt x="1843" y="7513"/>
                  </a:cubicBezTo>
                  <a:cubicBezTo>
                    <a:pt x="1806" y="7826"/>
                    <a:pt x="1732" y="8139"/>
                    <a:pt x="1696" y="8765"/>
                  </a:cubicBezTo>
                  <a:cubicBezTo>
                    <a:pt x="1696" y="14400"/>
                    <a:pt x="1696" y="14400"/>
                    <a:pt x="1696" y="14400"/>
                  </a:cubicBezTo>
                  <a:cubicBezTo>
                    <a:pt x="1696" y="15026"/>
                    <a:pt x="1696" y="15652"/>
                    <a:pt x="1696" y="15652"/>
                  </a:cubicBezTo>
                  <a:cubicBezTo>
                    <a:pt x="1696" y="15965"/>
                    <a:pt x="1732" y="16278"/>
                    <a:pt x="1732" y="16278"/>
                  </a:cubicBezTo>
                  <a:cubicBezTo>
                    <a:pt x="1769" y="16278"/>
                    <a:pt x="1806" y="16278"/>
                    <a:pt x="1880" y="16278"/>
                  </a:cubicBezTo>
                  <a:cubicBezTo>
                    <a:pt x="1880" y="16904"/>
                    <a:pt x="1880" y="16904"/>
                    <a:pt x="1880" y="16904"/>
                  </a:cubicBezTo>
                  <a:cubicBezTo>
                    <a:pt x="1253" y="16904"/>
                    <a:pt x="1253" y="16904"/>
                    <a:pt x="1253" y="16904"/>
                  </a:cubicBezTo>
                  <a:cubicBezTo>
                    <a:pt x="1253" y="16278"/>
                    <a:pt x="1253" y="16278"/>
                    <a:pt x="1253" y="16278"/>
                  </a:cubicBezTo>
                  <a:cubicBezTo>
                    <a:pt x="1327" y="16278"/>
                    <a:pt x="1364" y="16278"/>
                    <a:pt x="1401" y="16278"/>
                  </a:cubicBezTo>
                  <a:cubicBezTo>
                    <a:pt x="1401" y="15965"/>
                    <a:pt x="1438" y="15965"/>
                    <a:pt x="1438" y="15652"/>
                  </a:cubicBezTo>
                  <a:cubicBezTo>
                    <a:pt x="1474" y="15339"/>
                    <a:pt x="1474" y="15026"/>
                    <a:pt x="1474" y="14400"/>
                  </a:cubicBezTo>
                  <a:cubicBezTo>
                    <a:pt x="1474" y="4696"/>
                    <a:pt x="1474" y="4696"/>
                    <a:pt x="1474" y="4696"/>
                  </a:cubicBezTo>
                  <a:cubicBezTo>
                    <a:pt x="1474" y="3443"/>
                    <a:pt x="1474" y="2504"/>
                    <a:pt x="1438" y="2504"/>
                  </a:cubicBezTo>
                  <a:cubicBezTo>
                    <a:pt x="1438" y="2191"/>
                    <a:pt x="1438" y="1878"/>
                    <a:pt x="1401" y="1878"/>
                  </a:cubicBezTo>
                  <a:cubicBezTo>
                    <a:pt x="1401" y="1565"/>
                    <a:pt x="1401" y="1565"/>
                    <a:pt x="1364" y="1565"/>
                  </a:cubicBezTo>
                  <a:cubicBezTo>
                    <a:pt x="1327" y="1565"/>
                    <a:pt x="1327" y="1565"/>
                    <a:pt x="1253" y="1878"/>
                  </a:cubicBezTo>
                  <a:cubicBezTo>
                    <a:pt x="1253" y="1252"/>
                    <a:pt x="1253" y="1252"/>
                    <a:pt x="1253" y="1252"/>
                  </a:cubicBezTo>
                  <a:cubicBezTo>
                    <a:pt x="1622" y="0"/>
                    <a:pt x="1622" y="0"/>
                    <a:pt x="1622" y="0"/>
                  </a:cubicBezTo>
                  <a:cubicBezTo>
                    <a:pt x="1659" y="313"/>
                    <a:pt x="1659" y="313"/>
                    <a:pt x="1659" y="313"/>
                  </a:cubicBezTo>
                  <a:close/>
                  <a:moveTo>
                    <a:pt x="3133" y="8139"/>
                  </a:moveTo>
                  <a:cubicBezTo>
                    <a:pt x="3281" y="6574"/>
                    <a:pt x="3391" y="5948"/>
                    <a:pt x="3539" y="5948"/>
                  </a:cubicBezTo>
                  <a:cubicBezTo>
                    <a:pt x="3575" y="5948"/>
                    <a:pt x="3649" y="5948"/>
                    <a:pt x="3686" y="6261"/>
                  </a:cubicBezTo>
                  <a:cubicBezTo>
                    <a:pt x="3760" y="6574"/>
                    <a:pt x="3797" y="6887"/>
                    <a:pt x="3833" y="7513"/>
                  </a:cubicBezTo>
                  <a:cubicBezTo>
                    <a:pt x="3833" y="8139"/>
                    <a:pt x="3833" y="8765"/>
                    <a:pt x="3833" y="9704"/>
                  </a:cubicBezTo>
                  <a:cubicBezTo>
                    <a:pt x="3833" y="14400"/>
                    <a:pt x="3833" y="14400"/>
                    <a:pt x="3833" y="14400"/>
                  </a:cubicBezTo>
                  <a:cubicBezTo>
                    <a:pt x="3833" y="15026"/>
                    <a:pt x="3833" y="15339"/>
                    <a:pt x="3870" y="15652"/>
                  </a:cubicBezTo>
                  <a:cubicBezTo>
                    <a:pt x="3870" y="15965"/>
                    <a:pt x="3907" y="15965"/>
                    <a:pt x="3907" y="16278"/>
                  </a:cubicBezTo>
                  <a:cubicBezTo>
                    <a:pt x="3907" y="16278"/>
                    <a:pt x="3981" y="16278"/>
                    <a:pt x="4018" y="16278"/>
                  </a:cubicBezTo>
                  <a:cubicBezTo>
                    <a:pt x="4018" y="16591"/>
                    <a:pt x="4018" y="16591"/>
                    <a:pt x="4018" y="16591"/>
                  </a:cubicBezTo>
                  <a:cubicBezTo>
                    <a:pt x="3428" y="16591"/>
                    <a:pt x="3428" y="16591"/>
                    <a:pt x="3428" y="16591"/>
                  </a:cubicBezTo>
                  <a:cubicBezTo>
                    <a:pt x="3428" y="16278"/>
                    <a:pt x="3428" y="16278"/>
                    <a:pt x="3428" y="16278"/>
                  </a:cubicBezTo>
                  <a:cubicBezTo>
                    <a:pt x="3465" y="16278"/>
                    <a:pt x="3465" y="16278"/>
                    <a:pt x="3465" y="16278"/>
                  </a:cubicBezTo>
                  <a:cubicBezTo>
                    <a:pt x="3539" y="16278"/>
                    <a:pt x="3539" y="16278"/>
                    <a:pt x="3575" y="15965"/>
                  </a:cubicBezTo>
                  <a:cubicBezTo>
                    <a:pt x="3612" y="15965"/>
                    <a:pt x="3612" y="15652"/>
                    <a:pt x="3612" y="15339"/>
                  </a:cubicBezTo>
                  <a:cubicBezTo>
                    <a:pt x="3612" y="15339"/>
                    <a:pt x="3612" y="15026"/>
                    <a:pt x="3612" y="14400"/>
                  </a:cubicBezTo>
                  <a:cubicBezTo>
                    <a:pt x="3612" y="10017"/>
                    <a:pt x="3612" y="10017"/>
                    <a:pt x="3612" y="10017"/>
                  </a:cubicBezTo>
                  <a:cubicBezTo>
                    <a:pt x="3612" y="8765"/>
                    <a:pt x="3612" y="8139"/>
                    <a:pt x="3575" y="7826"/>
                  </a:cubicBezTo>
                  <a:cubicBezTo>
                    <a:pt x="3539" y="7513"/>
                    <a:pt x="3502" y="7200"/>
                    <a:pt x="3428" y="7200"/>
                  </a:cubicBezTo>
                  <a:cubicBezTo>
                    <a:pt x="3317" y="7200"/>
                    <a:pt x="3244" y="7513"/>
                    <a:pt x="3133" y="8765"/>
                  </a:cubicBezTo>
                  <a:cubicBezTo>
                    <a:pt x="3133" y="14400"/>
                    <a:pt x="3133" y="14400"/>
                    <a:pt x="3133" y="14400"/>
                  </a:cubicBezTo>
                  <a:cubicBezTo>
                    <a:pt x="3133" y="15026"/>
                    <a:pt x="3133" y="15339"/>
                    <a:pt x="3133" y="15652"/>
                  </a:cubicBezTo>
                  <a:cubicBezTo>
                    <a:pt x="3170" y="15965"/>
                    <a:pt x="3170" y="15965"/>
                    <a:pt x="3170" y="16278"/>
                  </a:cubicBezTo>
                  <a:cubicBezTo>
                    <a:pt x="3207" y="16278"/>
                    <a:pt x="3244" y="16278"/>
                    <a:pt x="3317" y="16278"/>
                  </a:cubicBezTo>
                  <a:cubicBezTo>
                    <a:pt x="3317" y="16591"/>
                    <a:pt x="3317" y="16591"/>
                    <a:pt x="3317" y="16591"/>
                  </a:cubicBezTo>
                  <a:cubicBezTo>
                    <a:pt x="2728" y="16591"/>
                    <a:pt x="2728" y="16591"/>
                    <a:pt x="2728" y="16591"/>
                  </a:cubicBezTo>
                  <a:cubicBezTo>
                    <a:pt x="2728" y="16278"/>
                    <a:pt x="2728" y="16278"/>
                    <a:pt x="2728" y="16278"/>
                  </a:cubicBezTo>
                  <a:cubicBezTo>
                    <a:pt x="2765" y="16278"/>
                    <a:pt x="2765" y="16278"/>
                    <a:pt x="2765" y="16278"/>
                  </a:cubicBezTo>
                  <a:cubicBezTo>
                    <a:pt x="2801" y="16278"/>
                    <a:pt x="2875" y="16278"/>
                    <a:pt x="2875" y="15965"/>
                  </a:cubicBezTo>
                  <a:cubicBezTo>
                    <a:pt x="2875" y="15652"/>
                    <a:pt x="2912" y="15026"/>
                    <a:pt x="2912" y="14400"/>
                  </a:cubicBezTo>
                  <a:cubicBezTo>
                    <a:pt x="2912" y="10330"/>
                    <a:pt x="2912" y="10330"/>
                    <a:pt x="2912" y="10330"/>
                  </a:cubicBezTo>
                  <a:cubicBezTo>
                    <a:pt x="2912" y="9078"/>
                    <a:pt x="2912" y="8139"/>
                    <a:pt x="2875" y="7826"/>
                  </a:cubicBezTo>
                  <a:cubicBezTo>
                    <a:pt x="2875" y="7513"/>
                    <a:pt x="2875" y="7513"/>
                    <a:pt x="2875" y="7200"/>
                  </a:cubicBezTo>
                  <a:cubicBezTo>
                    <a:pt x="2838" y="7200"/>
                    <a:pt x="2838" y="7200"/>
                    <a:pt x="2801" y="7200"/>
                  </a:cubicBezTo>
                  <a:cubicBezTo>
                    <a:pt x="2765" y="7200"/>
                    <a:pt x="2728" y="7200"/>
                    <a:pt x="2728" y="7200"/>
                  </a:cubicBezTo>
                  <a:cubicBezTo>
                    <a:pt x="2691" y="6887"/>
                    <a:pt x="2691" y="6887"/>
                    <a:pt x="2691" y="6887"/>
                  </a:cubicBezTo>
                  <a:cubicBezTo>
                    <a:pt x="3059" y="5635"/>
                    <a:pt x="3059" y="5635"/>
                    <a:pt x="3059" y="5635"/>
                  </a:cubicBezTo>
                  <a:cubicBezTo>
                    <a:pt x="3133" y="5635"/>
                    <a:pt x="3133" y="5635"/>
                    <a:pt x="3133" y="5635"/>
                  </a:cubicBezTo>
                  <a:cubicBezTo>
                    <a:pt x="3133" y="8139"/>
                    <a:pt x="3133" y="8139"/>
                    <a:pt x="3133" y="8139"/>
                  </a:cubicBezTo>
                  <a:close/>
                  <a:moveTo>
                    <a:pt x="4866" y="5948"/>
                  </a:moveTo>
                  <a:cubicBezTo>
                    <a:pt x="5013" y="5948"/>
                    <a:pt x="5160" y="6574"/>
                    <a:pt x="5308" y="7826"/>
                  </a:cubicBezTo>
                  <a:cubicBezTo>
                    <a:pt x="5382" y="8765"/>
                    <a:pt x="5455" y="10017"/>
                    <a:pt x="5455" y="11270"/>
                  </a:cubicBezTo>
                  <a:cubicBezTo>
                    <a:pt x="5455" y="12522"/>
                    <a:pt x="5418" y="13148"/>
                    <a:pt x="5382" y="14400"/>
                  </a:cubicBezTo>
                  <a:cubicBezTo>
                    <a:pt x="5308" y="15339"/>
                    <a:pt x="5234" y="15965"/>
                    <a:pt x="5160" y="16591"/>
                  </a:cubicBezTo>
                  <a:cubicBezTo>
                    <a:pt x="5050" y="16904"/>
                    <a:pt x="4939" y="17217"/>
                    <a:pt x="4829" y="17217"/>
                  </a:cubicBezTo>
                  <a:cubicBezTo>
                    <a:pt x="4644" y="17217"/>
                    <a:pt x="4497" y="16591"/>
                    <a:pt x="4423" y="15339"/>
                  </a:cubicBezTo>
                  <a:cubicBezTo>
                    <a:pt x="4313" y="14400"/>
                    <a:pt x="4276" y="13148"/>
                    <a:pt x="4276" y="11896"/>
                  </a:cubicBezTo>
                  <a:cubicBezTo>
                    <a:pt x="4276" y="10643"/>
                    <a:pt x="4313" y="9704"/>
                    <a:pt x="4349" y="8765"/>
                  </a:cubicBezTo>
                  <a:cubicBezTo>
                    <a:pt x="4423" y="8139"/>
                    <a:pt x="4497" y="7200"/>
                    <a:pt x="4571" y="6887"/>
                  </a:cubicBezTo>
                  <a:cubicBezTo>
                    <a:pt x="4644" y="6261"/>
                    <a:pt x="4755" y="5948"/>
                    <a:pt x="4866" y="5948"/>
                  </a:cubicBezTo>
                  <a:close/>
                  <a:moveTo>
                    <a:pt x="4792" y="6574"/>
                  </a:moveTo>
                  <a:cubicBezTo>
                    <a:pt x="4755" y="6574"/>
                    <a:pt x="4718" y="6887"/>
                    <a:pt x="4681" y="6887"/>
                  </a:cubicBezTo>
                  <a:cubicBezTo>
                    <a:pt x="4644" y="7200"/>
                    <a:pt x="4571" y="7513"/>
                    <a:pt x="4571" y="8139"/>
                  </a:cubicBezTo>
                  <a:cubicBezTo>
                    <a:pt x="4534" y="8765"/>
                    <a:pt x="4497" y="9704"/>
                    <a:pt x="4497" y="10643"/>
                  </a:cubicBezTo>
                  <a:cubicBezTo>
                    <a:pt x="4497" y="12209"/>
                    <a:pt x="4534" y="13461"/>
                    <a:pt x="4608" y="14713"/>
                  </a:cubicBezTo>
                  <a:cubicBezTo>
                    <a:pt x="4681" y="15652"/>
                    <a:pt x="4792" y="16278"/>
                    <a:pt x="4902" y="16278"/>
                  </a:cubicBezTo>
                  <a:cubicBezTo>
                    <a:pt x="4976" y="16278"/>
                    <a:pt x="5050" y="15965"/>
                    <a:pt x="5087" y="15339"/>
                  </a:cubicBezTo>
                  <a:cubicBezTo>
                    <a:pt x="5160" y="14713"/>
                    <a:pt x="5197" y="13774"/>
                    <a:pt x="5197" y="12209"/>
                  </a:cubicBezTo>
                  <a:cubicBezTo>
                    <a:pt x="5197" y="10330"/>
                    <a:pt x="5160" y="8765"/>
                    <a:pt x="5050" y="7826"/>
                  </a:cubicBezTo>
                  <a:cubicBezTo>
                    <a:pt x="4976" y="6887"/>
                    <a:pt x="4902" y="6574"/>
                    <a:pt x="4792" y="6574"/>
                  </a:cubicBezTo>
                  <a:close/>
                  <a:moveTo>
                    <a:pt x="6156" y="313"/>
                  </a:moveTo>
                  <a:cubicBezTo>
                    <a:pt x="6156" y="14400"/>
                    <a:pt x="6156" y="14400"/>
                    <a:pt x="6156" y="14400"/>
                  </a:cubicBezTo>
                  <a:cubicBezTo>
                    <a:pt x="6156" y="15026"/>
                    <a:pt x="6156" y="15652"/>
                    <a:pt x="6192" y="15652"/>
                  </a:cubicBezTo>
                  <a:cubicBezTo>
                    <a:pt x="6192" y="15965"/>
                    <a:pt x="6192" y="16278"/>
                    <a:pt x="6229" y="16278"/>
                  </a:cubicBezTo>
                  <a:cubicBezTo>
                    <a:pt x="6266" y="16278"/>
                    <a:pt x="6266" y="16278"/>
                    <a:pt x="6340" y="16278"/>
                  </a:cubicBezTo>
                  <a:cubicBezTo>
                    <a:pt x="6340" y="16904"/>
                    <a:pt x="6340" y="16904"/>
                    <a:pt x="6340" y="16904"/>
                  </a:cubicBezTo>
                  <a:cubicBezTo>
                    <a:pt x="5750" y="16904"/>
                    <a:pt x="5750" y="16904"/>
                    <a:pt x="5750" y="16904"/>
                  </a:cubicBezTo>
                  <a:cubicBezTo>
                    <a:pt x="5750" y="16278"/>
                    <a:pt x="5750" y="16278"/>
                    <a:pt x="5750" y="16278"/>
                  </a:cubicBezTo>
                  <a:cubicBezTo>
                    <a:pt x="5824" y="16278"/>
                    <a:pt x="5861" y="16278"/>
                    <a:pt x="5898" y="16278"/>
                  </a:cubicBezTo>
                  <a:cubicBezTo>
                    <a:pt x="5898" y="16278"/>
                    <a:pt x="5898" y="15965"/>
                    <a:pt x="5934" y="15652"/>
                  </a:cubicBezTo>
                  <a:cubicBezTo>
                    <a:pt x="5934" y="15652"/>
                    <a:pt x="5934" y="15026"/>
                    <a:pt x="5934" y="14400"/>
                  </a:cubicBezTo>
                  <a:cubicBezTo>
                    <a:pt x="5934" y="4696"/>
                    <a:pt x="5934" y="4696"/>
                    <a:pt x="5934" y="4696"/>
                  </a:cubicBezTo>
                  <a:cubicBezTo>
                    <a:pt x="5934" y="3443"/>
                    <a:pt x="5934" y="2817"/>
                    <a:pt x="5934" y="2504"/>
                  </a:cubicBezTo>
                  <a:cubicBezTo>
                    <a:pt x="5934" y="2191"/>
                    <a:pt x="5898" y="1878"/>
                    <a:pt x="5898" y="1878"/>
                  </a:cubicBezTo>
                  <a:cubicBezTo>
                    <a:pt x="5898" y="1878"/>
                    <a:pt x="5861" y="1878"/>
                    <a:pt x="5824" y="1878"/>
                  </a:cubicBezTo>
                  <a:cubicBezTo>
                    <a:pt x="5824" y="1878"/>
                    <a:pt x="5787" y="1878"/>
                    <a:pt x="5750" y="1878"/>
                  </a:cubicBezTo>
                  <a:cubicBezTo>
                    <a:pt x="5713" y="1565"/>
                    <a:pt x="5713" y="1565"/>
                    <a:pt x="5713" y="1565"/>
                  </a:cubicBezTo>
                  <a:cubicBezTo>
                    <a:pt x="6082" y="313"/>
                    <a:pt x="6082" y="313"/>
                    <a:pt x="6082" y="313"/>
                  </a:cubicBezTo>
                  <a:cubicBezTo>
                    <a:pt x="6156" y="313"/>
                    <a:pt x="6156" y="313"/>
                    <a:pt x="6156" y="313"/>
                  </a:cubicBezTo>
                  <a:cubicBezTo>
                    <a:pt x="6156" y="313"/>
                    <a:pt x="6156" y="313"/>
                    <a:pt x="6156" y="313"/>
                  </a:cubicBezTo>
                  <a:close/>
                  <a:moveTo>
                    <a:pt x="7225" y="5948"/>
                  </a:moveTo>
                  <a:cubicBezTo>
                    <a:pt x="7409" y="5948"/>
                    <a:pt x="7556" y="6574"/>
                    <a:pt x="7667" y="7826"/>
                  </a:cubicBezTo>
                  <a:cubicBezTo>
                    <a:pt x="7741" y="8765"/>
                    <a:pt x="7814" y="10017"/>
                    <a:pt x="7814" y="11270"/>
                  </a:cubicBezTo>
                  <a:cubicBezTo>
                    <a:pt x="7814" y="12522"/>
                    <a:pt x="7777" y="13148"/>
                    <a:pt x="7741" y="14400"/>
                  </a:cubicBezTo>
                  <a:cubicBezTo>
                    <a:pt x="7704" y="15339"/>
                    <a:pt x="7630" y="15965"/>
                    <a:pt x="7519" y="16591"/>
                  </a:cubicBezTo>
                  <a:cubicBezTo>
                    <a:pt x="7446" y="16904"/>
                    <a:pt x="7335" y="17217"/>
                    <a:pt x="7225" y="17217"/>
                  </a:cubicBezTo>
                  <a:cubicBezTo>
                    <a:pt x="7040" y="17217"/>
                    <a:pt x="6893" y="16591"/>
                    <a:pt x="6782" y="15339"/>
                  </a:cubicBezTo>
                  <a:cubicBezTo>
                    <a:pt x="6709" y="14400"/>
                    <a:pt x="6672" y="13148"/>
                    <a:pt x="6672" y="11896"/>
                  </a:cubicBezTo>
                  <a:cubicBezTo>
                    <a:pt x="6672" y="10643"/>
                    <a:pt x="6709" y="9704"/>
                    <a:pt x="6745" y="8765"/>
                  </a:cubicBezTo>
                  <a:cubicBezTo>
                    <a:pt x="6819" y="8139"/>
                    <a:pt x="6893" y="7200"/>
                    <a:pt x="6967" y="6887"/>
                  </a:cubicBezTo>
                  <a:cubicBezTo>
                    <a:pt x="7003" y="6261"/>
                    <a:pt x="7114" y="5948"/>
                    <a:pt x="7225" y="5948"/>
                  </a:cubicBezTo>
                  <a:close/>
                  <a:moveTo>
                    <a:pt x="7188" y="6574"/>
                  </a:moveTo>
                  <a:cubicBezTo>
                    <a:pt x="7151" y="6574"/>
                    <a:pt x="7077" y="6887"/>
                    <a:pt x="7040" y="6887"/>
                  </a:cubicBezTo>
                  <a:cubicBezTo>
                    <a:pt x="7003" y="7200"/>
                    <a:pt x="6930" y="7513"/>
                    <a:pt x="6930" y="8139"/>
                  </a:cubicBezTo>
                  <a:cubicBezTo>
                    <a:pt x="6893" y="8765"/>
                    <a:pt x="6856" y="9704"/>
                    <a:pt x="6856" y="10643"/>
                  </a:cubicBezTo>
                  <a:cubicBezTo>
                    <a:pt x="6856" y="12209"/>
                    <a:pt x="6893" y="13461"/>
                    <a:pt x="6967" y="14713"/>
                  </a:cubicBezTo>
                  <a:cubicBezTo>
                    <a:pt x="7040" y="15652"/>
                    <a:pt x="7151" y="16278"/>
                    <a:pt x="7261" y="16278"/>
                  </a:cubicBezTo>
                  <a:cubicBezTo>
                    <a:pt x="7335" y="16278"/>
                    <a:pt x="7409" y="15965"/>
                    <a:pt x="7446" y="15339"/>
                  </a:cubicBezTo>
                  <a:cubicBezTo>
                    <a:pt x="7519" y="14713"/>
                    <a:pt x="7556" y="13774"/>
                    <a:pt x="7556" y="12209"/>
                  </a:cubicBezTo>
                  <a:cubicBezTo>
                    <a:pt x="7556" y="10330"/>
                    <a:pt x="7519" y="8765"/>
                    <a:pt x="7409" y="7826"/>
                  </a:cubicBezTo>
                  <a:cubicBezTo>
                    <a:pt x="7372" y="6887"/>
                    <a:pt x="7261" y="6574"/>
                    <a:pt x="7188" y="6574"/>
                  </a:cubicBezTo>
                  <a:close/>
                  <a:moveTo>
                    <a:pt x="8441" y="12835"/>
                  </a:moveTo>
                  <a:cubicBezTo>
                    <a:pt x="8367" y="12522"/>
                    <a:pt x="8294" y="12209"/>
                    <a:pt x="8257" y="11583"/>
                  </a:cubicBezTo>
                  <a:cubicBezTo>
                    <a:pt x="8220" y="10957"/>
                    <a:pt x="8183" y="10330"/>
                    <a:pt x="8183" y="9704"/>
                  </a:cubicBezTo>
                  <a:cubicBezTo>
                    <a:pt x="8183" y="8765"/>
                    <a:pt x="8257" y="7513"/>
                    <a:pt x="8330" y="6887"/>
                  </a:cubicBezTo>
                  <a:cubicBezTo>
                    <a:pt x="8404" y="6261"/>
                    <a:pt x="8552" y="5635"/>
                    <a:pt x="8662" y="5635"/>
                  </a:cubicBezTo>
                  <a:cubicBezTo>
                    <a:pt x="8773" y="5635"/>
                    <a:pt x="8883" y="5948"/>
                    <a:pt x="8957" y="6574"/>
                  </a:cubicBezTo>
                  <a:cubicBezTo>
                    <a:pt x="9215" y="6574"/>
                    <a:pt x="9215" y="6574"/>
                    <a:pt x="9215" y="6574"/>
                  </a:cubicBezTo>
                  <a:cubicBezTo>
                    <a:pt x="9252" y="6574"/>
                    <a:pt x="9289" y="6574"/>
                    <a:pt x="9289" y="6574"/>
                  </a:cubicBezTo>
                  <a:cubicBezTo>
                    <a:pt x="9289" y="6574"/>
                    <a:pt x="9289" y="6574"/>
                    <a:pt x="9289" y="6574"/>
                  </a:cubicBezTo>
                  <a:cubicBezTo>
                    <a:pt x="9289" y="6887"/>
                    <a:pt x="9289" y="6887"/>
                    <a:pt x="9289" y="6887"/>
                  </a:cubicBezTo>
                  <a:cubicBezTo>
                    <a:pt x="9289" y="7200"/>
                    <a:pt x="9289" y="7513"/>
                    <a:pt x="9289" y="7513"/>
                  </a:cubicBezTo>
                  <a:cubicBezTo>
                    <a:pt x="9289" y="7513"/>
                    <a:pt x="9289" y="7513"/>
                    <a:pt x="9289" y="7513"/>
                  </a:cubicBezTo>
                  <a:cubicBezTo>
                    <a:pt x="9289" y="7513"/>
                    <a:pt x="9252" y="7513"/>
                    <a:pt x="9215" y="7513"/>
                  </a:cubicBezTo>
                  <a:cubicBezTo>
                    <a:pt x="9068" y="7513"/>
                    <a:pt x="9068" y="7513"/>
                    <a:pt x="9068" y="7513"/>
                  </a:cubicBezTo>
                  <a:cubicBezTo>
                    <a:pt x="9104" y="8139"/>
                    <a:pt x="9141" y="8765"/>
                    <a:pt x="9141" y="9704"/>
                  </a:cubicBezTo>
                  <a:cubicBezTo>
                    <a:pt x="9141" y="10643"/>
                    <a:pt x="9068" y="11583"/>
                    <a:pt x="8994" y="12209"/>
                  </a:cubicBezTo>
                  <a:cubicBezTo>
                    <a:pt x="8920" y="12835"/>
                    <a:pt x="8773" y="13148"/>
                    <a:pt x="8662" y="13148"/>
                  </a:cubicBezTo>
                  <a:cubicBezTo>
                    <a:pt x="8588" y="13148"/>
                    <a:pt x="8552" y="13148"/>
                    <a:pt x="8478" y="12835"/>
                  </a:cubicBezTo>
                  <a:cubicBezTo>
                    <a:pt x="8441" y="13148"/>
                    <a:pt x="8404" y="13461"/>
                    <a:pt x="8404" y="13774"/>
                  </a:cubicBezTo>
                  <a:cubicBezTo>
                    <a:pt x="8404" y="13774"/>
                    <a:pt x="8404" y="14087"/>
                    <a:pt x="8404" y="14087"/>
                  </a:cubicBezTo>
                  <a:cubicBezTo>
                    <a:pt x="8404" y="14400"/>
                    <a:pt x="8404" y="14400"/>
                    <a:pt x="8404" y="14400"/>
                  </a:cubicBezTo>
                  <a:cubicBezTo>
                    <a:pt x="8404" y="14713"/>
                    <a:pt x="8441" y="14713"/>
                    <a:pt x="8478" y="14713"/>
                  </a:cubicBezTo>
                  <a:cubicBezTo>
                    <a:pt x="8515" y="14713"/>
                    <a:pt x="8588" y="14713"/>
                    <a:pt x="8699" y="15026"/>
                  </a:cubicBezTo>
                  <a:cubicBezTo>
                    <a:pt x="8846" y="15026"/>
                    <a:pt x="8994" y="15026"/>
                    <a:pt x="9031" y="15026"/>
                  </a:cubicBezTo>
                  <a:cubicBezTo>
                    <a:pt x="9141" y="15026"/>
                    <a:pt x="9178" y="15339"/>
                    <a:pt x="9215" y="15652"/>
                  </a:cubicBezTo>
                  <a:cubicBezTo>
                    <a:pt x="9289" y="16278"/>
                    <a:pt x="9289" y="16904"/>
                    <a:pt x="9289" y="17530"/>
                  </a:cubicBezTo>
                  <a:cubicBezTo>
                    <a:pt x="9289" y="18157"/>
                    <a:pt x="9252" y="19096"/>
                    <a:pt x="9178" y="20035"/>
                  </a:cubicBezTo>
                  <a:cubicBezTo>
                    <a:pt x="9031" y="20974"/>
                    <a:pt x="8846" y="21600"/>
                    <a:pt x="8625" y="21600"/>
                  </a:cubicBezTo>
                  <a:cubicBezTo>
                    <a:pt x="8478" y="21600"/>
                    <a:pt x="8330" y="21287"/>
                    <a:pt x="8220" y="20661"/>
                  </a:cubicBezTo>
                  <a:cubicBezTo>
                    <a:pt x="8146" y="20348"/>
                    <a:pt x="8109" y="20035"/>
                    <a:pt x="8109" y="19409"/>
                  </a:cubicBezTo>
                  <a:cubicBezTo>
                    <a:pt x="8109" y="19409"/>
                    <a:pt x="8109" y="19096"/>
                    <a:pt x="8109" y="18783"/>
                  </a:cubicBezTo>
                  <a:cubicBezTo>
                    <a:pt x="8146" y="18783"/>
                    <a:pt x="8183" y="18157"/>
                    <a:pt x="8220" y="17530"/>
                  </a:cubicBezTo>
                  <a:cubicBezTo>
                    <a:pt x="8220" y="17530"/>
                    <a:pt x="8257" y="17217"/>
                    <a:pt x="8330" y="16278"/>
                  </a:cubicBezTo>
                  <a:cubicBezTo>
                    <a:pt x="8294" y="16278"/>
                    <a:pt x="8257" y="15965"/>
                    <a:pt x="8257" y="15652"/>
                  </a:cubicBezTo>
                  <a:cubicBezTo>
                    <a:pt x="8220" y="15652"/>
                    <a:pt x="8220" y="15339"/>
                    <a:pt x="8220" y="15026"/>
                  </a:cubicBezTo>
                  <a:cubicBezTo>
                    <a:pt x="8220" y="15026"/>
                    <a:pt x="8220" y="14400"/>
                    <a:pt x="8257" y="14087"/>
                  </a:cubicBezTo>
                  <a:cubicBezTo>
                    <a:pt x="8294" y="14087"/>
                    <a:pt x="8330" y="13774"/>
                    <a:pt x="8441" y="12835"/>
                  </a:cubicBezTo>
                  <a:close/>
                  <a:moveTo>
                    <a:pt x="8662" y="6261"/>
                  </a:moveTo>
                  <a:cubicBezTo>
                    <a:pt x="8588" y="6261"/>
                    <a:pt x="8552" y="6574"/>
                    <a:pt x="8478" y="6887"/>
                  </a:cubicBezTo>
                  <a:cubicBezTo>
                    <a:pt x="8441" y="7513"/>
                    <a:pt x="8441" y="8139"/>
                    <a:pt x="8441" y="9078"/>
                  </a:cubicBezTo>
                  <a:cubicBezTo>
                    <a:pt x="8441" y="10330"/>
                    <a:pt x="8478" y="11270"/>
                    <a:pt x="8515" y="11896"/>
                  </a:cubicBezTo>
                  <a:cubicBezTo>
                    <a:pt x="8552" y="12522"/>
                    <a:pt x="8625" y="12835"/>
                    <a:pt x="8699" y="12835"/>
                  </a:cubicBezTo>
                  <a:cubicBezTo>
                    <a:pt x="8773" y="12835"/>
                    <a:pt x="8810" y="12522"/>
                    <a:pt x="8846" y="12209"/>
                  </a:cubicBezTo>
                  <a:cubicBezTo>
                    <a:pt x="8920" y="11583"/>
                    <a:pt x="8920" y="10957"/>
                    <a:pt x="8920" y="10017"/>
                  </a:cubicBezTo>
                  <a:cubicBezTo>
                    <a:pt x="8920" y="8765"/>
                    <a:pt x="8883" y="7826"/>
                    <a:pt x="8846" y="7200"/>
                  </a:cubicBezTo>
                  <a:cubicBezTo>
                    <a:pt x="8773" y="6574"/>
                    <a:pt x="8736" y="6261"/>
                    <a:pt x="8662" y="6261"/>
                  </a:cubicBezTo>
                  <a:close/>
                  <a:moveTo>
                    <a:pt x="8404" y="16904"/>
                  </a:moveTo>
                  <a:cubicBezTo>
                    <a:pt x="8367" y="17217"/>
                    <a:pt x="8330" y="17530"/>
                    <a:pt x="8330" y="17843"/>
                  </a:cubicBezTo>
                  <a:cubicBezTo>
                    <a:pt x="8330" y="18157"/>
                    <a:pt x="8294" y="18470"/>
                    <a:pt x="8294" y="18783"/>
                  </a:cubicBezTo>
                  <a:cubicBezTo>
                    <a:pt x="8294" y="19409"/>
                    <a:pt x="8330" y="19722"/>
                    <a:pt x="8367" y="20035"/>
                  </a:cubicBezTo>
                  <a:cubicBezTo>
                    <a:pt x="8478" y="20348"/>
                    <a:pt x="8588" y="20661"/>
                    <a:pt x="8773" y="20661"/>
                  </a:cubicBezTo>
                  <a:cubicBezTo>
                    <a:pt x="8920" y="20661"/>
                    <a:pt x="9031" y="20348"/>
                    <a:pt x="9104" y="20035"/>
                  </a:cubicBezTo>
                  <a:cubicBezTo>
                    <a:pt x="9178" y="19409"/>
                    <a:pt x="9215" y="18783"/>
                    <a:pt x="9215" y="18157"/>
                  </a:cubicBezTo>
                  <a:cubicBezTo>
                    <a:pt x="9215" y="17843"/>
                    <a:pt x="9215" y="17530"/>
                    <a:pt x="9141" y="17530"/>
                  </a:cubicBezTo>
                  <a:cubicBezTo>
                    <a:pt x="9104" y="17217"/>
                    <a:pt x="9031" y="17217"/>
                    <a:pt x="8883" y="17217"/>
                  </a:cubicBezTo>
                  <a:cubicBezTo>
                    <a:pt x="8699" y="16904"/>
                    <a:pt x="8515" y="16904"/>
                    <a:pt x="8404" y="16904"/>
                  </a:cubicBezTo>
                  <a:close/>
                  <a:moveTo>
                    <a:pt x="9510" y="6261"/>
                  </a:moveTo>
                  <a:cubicBezTo>
                    <a:pt x="10100" y="6261"/>
                    <a:pt x="10100" y="6261"/>
                    <a:pt x="10100" y="6261"/>
                  </a:cubicBezTo>
                  <a:cubicBezTo>
                    <a:pt x="10100" y="6574"/>
                    <a:pt x="10100" y="6574"/>
                    <a:pt x="10100" y="6574"/>
                  </a:cubicBezTo>
                  <a:cubicBezTo>
                    <a:pt x="10063" y="6574"/>
                    <a:pt x="10063" y="6574"/>
                    <a:pt x="10063" y="6574"/>
                  </a:cubicBezTo>
                  <a:cubicBezTo>
                    <a:pt x="10026" y="6574"/>
                    <a:pt x="9989" y="6574"/>
                    <a:pt x="9952" y="6887"/>
                  </a:cubicBezTo>
                  <a:cubicBezTo>
                    <a:pt x="9952" y="6887"/>
                    <a:pt x="9952" y="7200"/>
                    <a:pt x="9952" y="7200"/>
                  </a:cubicBezTo>
                  <a:cubicBezTo>
                    <a:pt x="9952" y="7513"/>
                    <a:pt x="9952" y="8139"/>
                    <a:pt x="9989" y="8452"/>
                  </a:cubicBezTo>
                  <a:cubicBezTo>
                    <a:pt x="10284" y="13774"/>
                    <a:pt x="10284" y="13774"/>
                    <a:pt x="10284" y="13774"/>
                  </a:cubicBezTo>
                  <a:cubicBezTo>
                    <a:pt x="10542" y="8139"/>
                    <a:pt x="10542" y="8139"/>
                    <a:pt x="10542" y="8139"/>
                  </a:cubicBezTo>
                  <a:cubicBezTo>
                    <a:pt x="10542" y="7513"/>
                    <a:pt x="10579" y="7513"/>
                    <a:pt x="10579" y="6887"/>
                  </a:cubicBezTo>
                  <a:cubicBezTo>
                    <a:pt x="10579" y="6887"/>
                    <a:pt x="10579" y="6887"/>
                    <a:pt x="10542" y="6574"/>
                  </a:cubicBezTo>
                  <a:cubicBezTo>
                    <a:pt x="10542" y="6574"/>
                    <a:pt x="10542" y="6574"/>
                    <a:pt x="10542" y="6261"/>
                  </a:cubicBezTo>
                  <a:cubicBezTo>
                    <a:pt x="10505" y="6261"/>
                    <a:pt x="10468" y="6261"/>
                    <a:pt x="10468" y="6261"/>
                  </a:cubicBezTo>
                  <a:cubicBezTo>
                    <a:pt x="10468" y="5948"/>
                    <a:pt x="10468" y="5948"/>
                    <a:pt x="10468" y="5948"/>
                  </a:cubicBezTo>
                  <a:cubicBezTo>
                    <a:pt x="10837" y="5948"/>
                    <a:pt x="10837" y="5948"/>
                    <a:pt x="10837" y="5948"/>
                  </a:cubicBezTo>
                  <a:cubicBezTo>
                    <a:pt x="10837" y="6261"/>
                    <a:pt x="10837" y="6261"/>
                    <a:pt x="10837" y="6261"/>
                  </a:cubicBezTo>
                  <a:cubicBezTo>
                    <a:pt x="10837" y="6261"/>
                    <a:pt x="10800" y="6261"/>
                    <a:pt x="10763" y="6261"/>
                  </a:cubicBezTo>
                  <a:cubicBezTo>
                    <a:pt x="10763" y="6574"/>
                    <a:pt x="10763" y="6574"/>
                    <a:pt x="10726" y="6887"/>
                  </a:cubicBezTo>
                  <a:cubicBezTo>
                    <a:pt x="10689" y="6887"/>
                    <a:pt x="10689" y="7200"/>
                    <a:pt x="10689" y="7826"/>
                  </a:cubicBezTo>
                  <a:cubicBezTo>
                    <a:pt x="10173" y="18470"/>
                    <a:pt x="10173" y="18470"/>
                    <a:pt x="10173" y="18470"/>
                  </a:cubicBezTo>
                  <a:cubicBezTo>
                    <a:pt x="10137" y="19409"/>
                    <a:pt x="10100" y="20035"/>
                    <a:pt x="9989" y="20661"/>
                  </a:cubicBezTo>
                  <a:cubicBezTo>
                    <a:pt x="9915" y="21287"/>
                    <a:pt x="9842" y="21600"/>
                    <a:pt x="9768" y="21600"/>
                  </a:cubicBezTo>
                  <a:cubicBezTo>
                    <a:pt x="9731" y="21600"/>
                    <a:pt x="9694" y="21287"/>
                    <a:pt x="9657" y="21287"/>
                  </a:cubicBezTo>
                  <a:cubicBezTo>
                    <a:pt x="9620" y="20974"/>
                    <a:pt x="9584" y="20661"/>
                    <a:pt x="9584" y="20348"/>
                  </a:cubicBezTo>
                  <a:cubicBezTo>
                    <a:pt x="9584" y="20035"/>
                    <a:pt x="9620" y="19722"/>
                    <a:pt x="9620" y="19409"/>
                  </a:cubicBezTo>
                  <a:cubicBezTo>
                    <a:pt x="9657" y="19409"/>
                    <a:pt x="9694" y="19409"/>
                    <a:pt x="9731" y="19409"/>
                  </a:cubicBezTo>
                  <a:cubicBezTo>
                    <a:pt x="9768" y="19409"/>
                    <a:pt x="9805" y="19409"/>
                    <a:pt x="9842" y="19409"/>
                  </a:cubicBezTo>
                  <a:cubicBezTo>
                    <a:pt x="9878" y="19722"/>
                    <a:pt x="9915" y="19722"/>
                    <a:pt x="9915" y="19722"/>
                  </a:cubicBezTo>
                  <a:cubicBezTo>
                    <a:pt x="9952" y="19722"/>
                    <a:pt x="9952" y="19409"/>
                    <a:pt x="9989" y="19409"/>
                  </a:cubicBezTo>
                  <a:cubicBezTo>
                    <a:pt x="10026" y="19096"/>
                    <a:pt x="10063" y="18470"/>
                    <a:pt x="10100" y="17843"/>
                  </a:cubicBezTo>
                  <a:cubicBezTo>
                    <a:pt x="10173" y="15965"/>
                    <a:pt x="10173" y="15965"/>
                    <a:pt x="10173" y="15965"/>
                  </a:cubicBezTo>
                  <a:cubicBezTo>
                    <a:pt x="9731" y="8139"/>
                    <a:pt x="9731" y="8139"/>
                    <a:pt x="9731" y="8139"/>
                  </a:cubicBezTo>
                  <a:cubicBezTo>
                    <a:pt x="9731" y="7826"/>
                    <a:pt x="9731" y="7513"/>
                    <a:pt x="9694" y="7200"/>
                  </a:cubicBezTo>
                  <a:cubicBezTo>
                    <a:pt x="9657" y="6887"/>
                    <a:pt x="9657" y="6574"/>
                    <a:pt x="9620" y="6574"/>
                  </a:cubicBezTo>
                  <a:cubicBezTo>
                    <a:pt x="9620" y="6574"/>
                    <a:pt x="9584" y="6261"/>
                    <a:pt x="9510" y="6261"/>
                  </a:cubicBezTo>
                  <a:cubicBezTo>
                    <a:pt x="9510" y="6261"/>
                    <a:pt x="9510" y="6261"/>
                    <a:pt x="9510" y="6261"/>
                  </a:cubicBezTo>
                  <a:close/>
                  <a:moveTo>
                    <a:pt x="12201" y="5948"/>
                  </a:moveTo>
                  <a:cubicBezTo>
                    <a:pt x="12385" y="5948"/>
                    <a:pt x="12532" y="6574"/>
                    <a:pt x="12643" y="7826"/>
                  </a:cubicBezTo>
                  <a:cubicBezTo>
                    <a:pt x="12754" y="8765"/>
                    <a:pt x="12790" y="10017"/>
                    <a:pt x="12790" y="11270"/>
                  </a:cubicBezTo>
                  <a:cubicBezTo>
                    <a:pt x="12790" y="12522"/>
                    <a:pt x="12754" y="13148"/>
                    <a:pt x="12717" y="14400"/>
                  </a:cubicBezTo>
                  <a:cubicBezTo>
                    <a:pt x="12680" y="15339"/>
                    <a:pt x="12606" y="15965"/>
                    <a:pt x="12496" y="16591"/>
                  </a:cubicBezTo>
                  <a:cubicBezTo>
                    <a:pt x="12385" y="16904"/>
                    <a:pt x="12311" y="17217"/>
                    <a:pt x="12201" y="17217"/>
                  </a:cubicBezTo>
                  <a:cubicBezTo>
                    <a:pt x="12016" y="17217"/>
                    <a:pt x="11869" y="16591"/>
                    <a:pt x="11758" y="15339"/>
                  </a:cubicBezTo>
                  <a:cubicBezTo>
                    <a:pt x="11685" y="14400"/>
                    <a:pt x="11648" y="13148"/>
                    <a:pt x="11648" y="11896"/>
                  </a:cubicBezTo>
                  <a:cubicBezTo>
                    <a:pt x="11648" y="10643"/>
                    <a:pt x="11648" y="9704"/>
                    <a:pt x="11722" y="8765"/>
                  </a:cubicBezTo>
                  <a:cubicBezTo>
                    <a:pt x="11795" y="8139"/>
                    <a:pt x="11869" y="7200"/>
                    <a:pt x="11943" y="6887"/>
                  </a:cubicBezTo>
                  <a:cubicBezTo>
                    <a:pt x="12016" y="6261"/>
                    <a:pt x="12090" y="5948"/>
                    <a:pt x="12201" y="5948"/>
                  </a:cubicBezTo>
                  <a:close/>
                  <a:moveTo>
                    <a:pt x="12164" y="6574"/>
                  </a:moveTo>
                  <a:cubicBezTo>
                    <a:pt x="12127" y="6574"/>
                    <a:pt x="12090" y="6887"/>
                    <a:pt x="12016" y="6887"/>
                  </a:cubicBezTo>
                  <a:cubicBezTo>
                    <a:pt x="11980" y="7200"/>
                    <a:pt x="11943" y="7513"/>
                    <a:pt x="11906" y="8139"/>
                  </a:cubicBezTo>
                  <a:cubicBezTo>
                    <a:pt x="11869" y="8765"/>
                    <a:pt x="11869" y="9704"/>
                    <a:pt x="11869" y="10643"/>
                  </a:cubicBezTo>
                  <a:cubicBezTo>
                    <a:pt x="11869" y="12209"/>
                    <a:pt x="11906" y="13461"/>
                    <a:pt x="11980" y="14713"/>
                  </a:cubicBezTo>
                  <a:cubicBezTo>
                    <a:pt x="12053" y="15652"/>
                    <a:pt x="12127" y="16278"/>
                    <a:pt x="12238" y="16278"/>
                  </a:cubicBezTo>
                  <a:cubicBezTo>
                    <a:pt x="12348" y="16278"/>
                    <a:pt x="12422" y="15965"/>
                    <a:pt x="12459" y="15339"/>
                  </a:cubicBezTo>
                  <a:cubicBezTo>
                    <a:pt x="12532" y="14713"/>
                    <a:pt x="12532" y="13774"/>
                    <a:pt x="12532" y="12209"/>
                  </a:cubicBezTo>
                  <a:cubicBezTo>
                    <a:pt x="12532" y="10330"/>
                    <a:pt x="12496" y="8765"/>
                    <a:pt x="12422" y="7826"/>
                  </a:cubicBezTo>
                  <a:cubicBezTo>
                    <a:pt x="12348" y="6887"/>
                    <a:pt x="12238" y="6574"/>
                    <a:pt x="12164" y="6574"/>
                  </a:cubicBezTo>
                  <a:close/>
                  <a:moveTo>
                    <a:pt x="13565" y="6887"/>
                  </a:moveTo>
                  <a:cubicBezTo>
                    <a:pt x="13565" y="14087"/>
                    <a:pt x="13565" y="14087"/>
                    <a:pt x="13565" y="14087"/>
                  </a:cubicBezTo>
                  <a:cubicBezTo>
                    <a:pt x="13565" y="15026"/>
                    <a:pt x="13565" y="15652"/>
                    <a:pt x="13601" y="15965"/>
                  </a:cubicBezTo>
                  <a:cubicBezTo>
                    <a:pt x="13638" y="16278"/>
                    <a:pt x="13675" y="16278"/>
                    <a:pt x="13749" y="16278"/>
                  </a:cubicBezTo>
                  <a:cubicBezTo>
                    <a:pt x="13859" y="16278"/>
                    <a:pt x="13859" y="16278"/>
                    <a:pt x="13859" y="16278"/>
                  </a:cubicBezTo>
                  <a:cubicBezTo>
                    <a:pt x="13859" y="16904"/>
                    <a:pt x="13859" y="16904"/>
                    <a:pt x="13859" y="16904"/>
                  </a:cubicBezTo>
                  <a:cubicBezTo>
                    <a:pt x="13122" y="16904"/>
                    <a:pt x="13122" y="16904"/>
                    <a:pt x="13122" y="16904"/>
                  </a:cubicBezTo>
                  <a:cubicBezTo>
                    <a:pt x="13122" y="16278"/>
                    <a:pt x="13122" y="16278"/>
                    <a:pt x="13122" y="16278"/>
                  </a:cubicBezTo>
                  <a:cubicBezTo>
                    <a:pt x="13196" y="16278"/>
                    <a:pt x="13196" y="16278"/>
                    <a:pt x="13196" y="16278"/>
                  </a:cubicBezTo>
                  <a:cubicBezTo>
                    <a:pt x="13196" y="16278"/>
                    <a:pt x="13270" y="16278"/>
                    <a:pt x="13270" y="16278"/>
                  </a:cubicBezTo>
                  <a:cubicBezTo>
                    <a:pt x="13306" y="15965"/>
                    <a:pt x="13343" y="15652"/>
                    <a:pt x="13343" y="15652"/>
                  </a:cubicBezTo>
                  <a:cubicBezTo>
                    <a:pt x="13343" y="15339"/>
                    <a:pt x="13343" y="14713"/>
                    <a:pt x="13343" y="14087"/>
                  </a:cubicBezTo>
                  <a:cubicBezTo>
                    <a:pt x="13343" y="6887"/>
                    <a:pt x="13343" y="6887"/>
                    <a:pt x="13343" y="6887"/>
                  </a:cubicBezTo>
                  <a:cubicBezTo>
                    <a:pt x="13122" y="6887"/>
                    <a:pt x="13122" y="6887"/>
                    <a:pt x="13122" y="6887"/>
                  </a:cubicBezTo>
                  <a:cubicBezTo>
                    <a:pt x="13122" y="6261"/>
                    <a:pt x="13122" y="6261"/>
                    <a:pt x="13122" y="6261"/>
                  </a:cubicBezTo>
                  <a:cubicBezTo>
                    <a:pt x="13343" y="6261"/>
                    <a:pt x="13343" y="6261"/>
                    <a:pt x="13343" y="6261"/>
                  </a:cubicBezTo>
                  <a:cubicBezTo>
                    <a:pt x="13343" y="5322"/>
                    <a:pt x="13343" y="5322"/>
                    <a:pt x="13343" y="5322"/>
                  </a:cubicBezTo>
                  <a:cubicBezTo>
                    <a:pt x="13343" y="4383"/>
                    <a:pt x="13380" y="3443"/>
                    <a:pt x="13417" y="2504"/>
                  </a:cubicBezTo>
                  <a:cubicBezTo>
                    <a:pt x="13454" y="1878"/>
                    <a:pt x="13528" y="1252"/>
                    <a:pt x="13601" y="939"/>
                  </a:cubicBezTo>
                  <a:cubicBezTo>
                    <a:pt x="13675" y="626"/>
                    <a:pt x="13749" y="313"/>
                    <a:pt x="13859" y="313"/>
                  </a:cubicBezTo>
                  <a:cubicBezTo>
                    <a:pt x="13933" y="313"/>
                    <a:pt x="14044" y="626"/>
                    <a:pt x="14117" y="939"/>
                  </a:cubicBezTo>
                  <a:cubicBezTo>
                    <a:pt x="14154" y="1252"/>
                    <a:pt x="14191" y="1878"/>
                    <a:pt x="14191" y="2191"/>
                  </a:cubicBezTo>
                  <a:cubicBezTo>
                    <a:pt x="14191" y="2504"/>
                    <a:pt x="14154" y="2504"/>
                    <a:pt x="14154" y="2817"/>
                  </a:cubicBezTo>
                  <a:cubicBezTo>
                    <a:pt x="14117" y="3130"/>
                    <a:pt x="14117" y="3130"/>
                    <a:pt x="14081" y="3130"/>
                  </a:cubicBezTo>
                  <a:cubicBezTo>
                    <a:pt x="14081" y="3130"/>
                    <a:pt x="14044" y="2817"/>
                    <a:pt x="14007" y="2817"/>
                  </a:cubicBezTo>
                  <a:cubicBezTo>
                    <a:pt x="14007" y="2504"/>
                    <a:pt x="13970" y="2504"/>
                    <a:pt x="13933" y="1878"/>
                  </a:cubicBezTo>
                  <a:cubicBezTo>
                    <a:pt x="13896" y="1565"/>
                    <a:pt x="13859" y="1252"/>
                    <a:pt x="13859" y="939"/>
                  </a:cubicBezTo>
                  <a:cubicBezTo>
                    <a:pt x="13823" y="939"/>
                    <a:pt x="13786" y="626"/>
                    <a:pt x="13749" y="626"/>
                  </a:cubicBezTo>
                  <a:cubicBezTo>
                    <a:pt x="13712" y="626"/>
                    <a:pt x="13675" y="939"/>
                    <a:pt x="13638" y="939"/>
                  </a:cubicBezTo>
                  <a:cubicBezTo>
                    <a:pt x="13638" y="1252"/>
                    <a:pt x="13601" y="1565"/>
                    <a:pt x="13601" y="1878"/>
                  </a:cubicBezTo>
                  <a:cubicBezTo>
                    <a:pt x="13565" y="2191"/>
                    <a:pt x="13565" y="3130"/>
                    <a:pt x="13565" y="5009"/>
                  </a:cubicBezTo>
                  <a:cubicBezTo>
                    <a:pt x="13565" y="5635"/>
                    <a:pt x="13565" y="5635"/>
                    <a:pt x="13565" y="5635"/>
                  </a:cubicBezTo>
                  <a:cubicBezTo>
                    <a:pt x="13896" y="5635"/>
                    <a:pt x="13896" y="5635"/>
                    <a:pt x="13896" y="5635"/>
                  </a:cubicBezTo>
                  <a:cubicBezTo>
                    <a:pt x="13896" y="6887"/>
                    <a:pt x="13896" y="6887"/>
                    <a:pt x="13896" y="6887"/>
                  </a:cubicBezTo>
                  <a:cubicBezTo>
                    <a:pt x="13565" y="6887"/>
                    <a:pt x="13565" y="6887"/>
                    <a:pt x="13565" y="6887"/>
                  </a:cubicBezTo>
                  <a:close/>
                  <a:moveTo>
                    <a:pt x="16218" y="626"/>
                  </a:moveTo>
                  <a:cubicBezTo>
                    <a:pt x="16255" y="6261"/>
                    <a:pt x="16255" y="6261"/>
                    <a:pt x="16255" y="6261"/>
                  </a:cubicBezTo>
                  <a:cubicBezTo>
                    <a:pt x="16218" y="6261"/>
                    <a:pt x="16218" y="6261"/>
                    <a:pt x="16218" y="6261"/>
                  </a:cubicBezTo>
                  <a:cubicBezTo>
                    <a:pt x="16145" y="4383"/>
                    <a:pt x="16071" y="3443"/>
                    <a:pt x="15960" y="2504"/>
                  </a:cubicBezTo>
                  <a:cubicBezTo>
                    <a:pt x="15850" y="1878"/>
                    <a:pt x="15739" y="1565"/>
                    <a:pt x="15592" y="1565"/>
                  </a:cubicBezTo>
                  <a:cubicBezTo>
                    <a:pt x="15481" y="1565"/>
                    <a:pt x="15371" y="1878"/>
                    <a:pt x="15260" y="2504"/>
                  </a:cubicBezTo>
                  <a:cubicBezTo>
                    <a:pt x="15186" y="2817"/>
                    <a:pt x="15113" y="3757"/>
                    <a:pt x="15039" y="5009"/>
                  </a:cubicBezTo>
                  <a:cubicBezTo>
                    <a:pt x="15002" y="5948"/>
                    <a:pt x="14965" y="7513"/>
                    <a:pt x="14965" y="9391"/>
                  </a:cubicBezTo>
                  <a:cubicBezTo>
                    <a:pt x="14965" y="10643"/>
                    <a:pt x="15002" y="11896"/>
                    <a:pt x="15039" y="13148"/>
                  </a:cubicBezTo>
                  <a:cubicBezTo>
                    <a:pt x="15076" y="14087"/>
                    <a:pt x="15186" y="15026"/>
                    <a:pt x="15260" y="15339"/>
                  </a:cubicBezTo>
                  <a:cubicBezTo>
                    <a:pt x="15371" y="15965"/>
                    <a:pt x="15481" y="16278"/>
                    <a:pt x="15629" y="16278"/>
                  </a:cubicBezTo>
                  <a:cubicBezTo>
                    <a:pt x="15739" y="16278"/>
                    <a:pt x="15850" y="15965"/>
                    <a:pt x="15924" y="15652"/>
                  </a:cubicBezTo>
                  <a:cubicBezTo>
                    <a:pt x="16034" y="15339"/>
                    <a:pt x="16145" y="14400"/>
                    <a:pt x="16218" y="13148"/>
                  </a:cubicBezTo>
                  <a:cubicBezTo>
                    <a:pt x="16292" y="13148"/>
                    <a:pt x="16292" y="13148"/>
                    <a:pt x="16292" y="13148"/>
                  </a:cubicBezTo>
                  <a:cubicBezTo>
                    <a:pt x="16182" y="14713"/>
                    <a:pt x="16071" y="15652"/>
                    <a:pt x="15960" y="16278"/>
                  </a:cubicBezTo>
                  <a:cubicBezTo>
                    <a:pt x="15850" y="16904"/>
                    <a:pt x="15702" y="17530"/>
                    <a:pt x="15555" y="17530"/>
                  </a:cubicBezTo>
                  <a:cubicBezTo>
                    <a:pt x="15260" y="17530"/>
                    <a:pt x="15002" y="16278"/>
                    <a:pt x="14855" y="14400"/>
                  </a:cubicBezTo>
                  <a:cubicBezTo>
                    <a:pt x="14744" y="13148"/>
                    <a:pt x="14670" y="11270"/>
                    <a:pt x="14670" y="9391"/>
                  </a:cubicBezTo>
                  <a:cubicBezTo>
                    <a:pt x="14670" y="7826"/>
                    <a:pt x="14707" y="6261"/>
                    <a:pt x="14781" y="5009"/>
                  </a:cubicBezTo>
                  <a:cubicBezTo>
                    <a:pt x="14855" y="3757"/>
                    <a:pt x="14965" y="2504"/>
                    <a:pt x="15113" y="1878"/>
                  </a:cubicBezTo>
                  <a:cubicBezTo>
                    <a:pt x="15260" y="1252"/>
                    <a:pt x="15408" y="939"/>
                    <a:pt x="15555" y="939"/>
                  </a:cubicBezTo>
                  <a:cubicBezTo>
                    <a:pt x="15702" y="939"/>
                    <a:pt x="15813" y="1252"/>
                    <a:pt x="15960" y="1878"/>
                  </a:cubicBezTo>
                  <a:cubicBezTo>
                    <a:pt x="15997" y="1878"/>
                    <a:pt x="15997" y="1878"/>
                    <a:pt x="16034" y="1878"/>
                  </a:cubicBezTo>
                  <a:cubicBezTo>
                    <a:pt x="16071" y="1878"/>
                    <a:pt x="16071" y="1878"/>
                    <a:pt x="16071" y="1878"/>
                  </a:cubicBezTo>
                  <a:cubicBezTo>
                    <a:pt x="16108" y="1565"/>
                    <a:pt x="16145" y="1252"/>
                    <a:pt x="16145" y="939"/>
                  </a:cubicBezTo>
                  <a:cubicBezTo>
                    <a:pt x="16218" y="626"/>
                    <a:pt x="16218" y="626"/>
                    <a:pt x="16218" y="626"/>
                  </a:cubicBezTo>
                  <a:close/>
                  <a:moveTo>
                    <a:pt x="16956" y="313"/>
                  </a:moveTo>
                  <a:cubicBezTo>
                    <a:pt x="16956" y="8139"/>
                    <a:pt x="16956" y="8139"/>
                    <a:pt x="16956" y="8139"/>
                  </a:cubicBezTo>
                  <a:cubicBezTo>
                    <a:pt x="17066" y="6887"/>
                    <a:pt x="17140" y="6574"/>
                    <a:pt x="17177" y="6261"/>
                  </a:cubicBezTo>
                  <a:cubicBezTo>
                    <a:pt x="17251" y="5948"/>
                    <a:pt x="17324" y="5635"/>
                    <a:pt x="17361" y="5635"/>
                  </a:cubicBezTo>
                  <a:cubicBezTo>
                    <a:pt x="17435" y="5635"/>
                    <a:pt x="17509" y="5948"/>
                    <a:pt x="17545" y="6261"/>
                  </a:cubicBezTo>
                  <a:cubicBezTo>
                    <a:pt x="17582" y="6574"/>
                    <a:pt x="17619" y="7200"/>
                    <a:pt x="17656" y="7826"/>
                  </a:cubicBezTo>
                  <a:cubicBezTo>
                    <a:pt x="17656" y="8452"/>
                    <a:pt x="17693" y="9391"/>
                    <a:pt x="17693" y="10643"/>
                  </a:cubicBezTo>
                  <a:cubicBezTo>
                    <a:pt x="17693" y="14400"/>
                    <a:pt x="17693" y="14400"/>
                    <a:pt x="17693" y="14400"/>
                  </a:cubicBezTo>
                  <a:cubicBezTo>
                    <a:pt x="17693" y="15026"/>
                    <a:pt x="17693" y="15652"/>
                    <a:pt x="17693" y="15652"/>
                  </a:cubicBezTo>
                  <a:cubicBezTo>
                    <a:pt x="17693" y="15965"/>
                    <a:pt x="17730" y="16278"/>
                    <a:pt x="17730" y="16278"/>
                  </a:cubicBezTo>
                  <a:cubicBezTo>
                    <a:pt x="17767" y="16278"/>
                    <a:pt x="17803" y="16278"/>
                    <a:pt x="17840" y="16278"/>
                  </a:cubicBezTo>
                  <a:cubicBezTo>
                    <a:pt x="17840" y="16904"/>
                    <a:pt x="17840" y="16904"/>
                    <a:pt x="17840" y="16904"/>
                  </a:cubicBezTo>
                  <a:cubicBezTo>
                    <a:pt x="17251" y="16904"/>
                    <a:pt x="17251" y="16904"/>
                    <a:pt x="17251" y="16904"/>
                  </a:cubicBezTo>
                  <a:cubicBezTo>
                    <a:pt x="17251" y="16278"/>
                    <a:pt x="17251" y="16278"/>
                    <a:pt x="17251" y="16278"/>
                  </a:cubicBezTo>
                  <a:cubicBezTo>
                    <a:pt x="17287" y="16278"/>
                    <a:pt x="17287" y="16278"/>
                    <a:pt x="17287" y="16278"/>
                  </a:cubicBezTo>
                  <a:cubicBezTo>
                    <a:pt x="17361" y="16278"/>
                    <a:pt x="17398" y="16278"/>
                    <a:pt x="17398" y="16278"/>
                  </a:cubicBezTo>
                  <a:cubicBezTo>
                    <a:pt x="17435" y="15965"/>
                    <a:pt x="17472" y="15652"/>
                    <a:pt x="17472" y="15652"/>
                  </a:cubicBezTo>
                  <a:cubicBezTo>
                    <a:pt x="17472" y="15339"/>
                    <a:pt x="17472" y="15026"/>
                    <a:pt x="17472" y="14400"/>
                  </a:cubicBezTo>
                  <a:cubicBezTo>
                    <a:pt x="17472" y="10643"/>
                    <a:pt x="17472" y="10643"/>
                    <a:pt x="17472" y="10643"/>
                  </a:cubicBezTo>
                  <a:cubicBezTo>
                    <a:pt x="17472" y="9391"/>
                    <a:pt x="17472" y="8765"/>
                    <a:pt x="17435" y="8452"/>
                  </a:cubicBezTo>
                  <a:cubicBezTo>
                    <a:pt x="17435" y="8139"/>
                    <a:pt x="17398" y="7826"/>
                    <a:pt x="17398" y="7513"/>
                  </a:cubicBezTo>
                  <a:cubicBezTo>
                    <a:pt x="17361" y="7513"/>
                    <a:pt x="17324" y="7200"/>
                    <a:pt x="17287" y="7200"/>
                  </a:cubicBezTo>
                  <a:cubicBezTo>
                    <a:pt x="17251" y="7200"/>
                    <a:pt x="17177" y="7513"/>
                    <a:pt x="17140" y="7513"/>
                  </a:cubicBezTo>
                  <a:cubicBezTo>
                    <a:pt x="17103" y="7826"/>
                    <a:pt x="17029" y="8139"/>
                    <a:pt x="16992" y="8765"/>
                  </a:cubicBezTo>
                  <a:cubicBezTo>
                    <a:pt x="16992" y="14400"/>
                    <a:pt x="16992" y="14400"/>
                    <a:pt x="16992" y="14400"/>
                  </a:cubicBezTo>
                  <a:cubicBezTo>
                    <a:pt x="16992" y="15026"/>
                    <a:pt x="16992" y="15652"/>
                    <a:pt x="16992" y="15652"/>
                  </a:cubicBezTo>
                  <a:cubicBezTo>
                    <a:pt x="17029" y="15965"/>
                    <a:pt x="17029" y="16278"/>
                    <a:pt x="17029" y="16278"/>
                  </a:cubicBezTo>
                  <a:cubicBezTo>
                    <a:pt x="17066" y="16278"/>
                    <a:pt x="17103" y="16278"/>
                    <a:pt x="17177" y="16278"/>
                  </a:cubicBezTo>
                  <a:cubicBezTo>
                    <a:pt x="17177" y="16904"/>
                    <a:pt x="17177" y="16904"/>
                    <a:pt x="17177" y="16904"/>
                  </a:cubicBezTo>
                  <a:cubicBezTo>
                    <a:pt x="16587" y="16904"/>
                    <a:pt x="16587" y="16904"/>
                    <a:pt x="16587" y="16904"/>
                  </a:cubicBezTo>
                  <a:cubicBezTo>
                    <a:pt x="16587" y="16278"/>
                    <a:pt x="16587" y="16278"/>
                    <a:pt x="16587" y="16278"/>
                  </a:cubicBezTo>
                  <a:cubicBezTo>
                    <a:pt x="16624" y="16278"/>
                    <a:pt x="16661" y="16278"/>
                    <a:pt x="16698" y="16278"/>
                  </a:cubicBezTo>
                  <a:cubicBezTo>
                    <a:pt x="16734" y="15965"/>
                    <a:pt x="16734" y="15965"/>
                    <a:pt x="16734" y="15652"/>
                  </a:cubicBezTo>
                  <a:cubicBezTo>
                    <a:pt x="16771" y="15339"/>
                    <a:pt x="16771" y="15026"/>
                    <a:pt x="16771" y="14400"/>
                  </a:cubicBezTo>
                  <a:cubicBezTo>
                    <a:pt x="16771" y="4696"/>
                    <a:pt x="16771" y="4696"/>
                    <a:pt x="16771" y="4696"/>
                  </a:cubicBezTo>
                  <a:cubicBezTo>
                    <a:pt x="16771" y="3443"/>
                    <a:pt x="16771" y="2504"/>
                    <a:pt x="16734" y="2504"/>
                  </a:cubicBezTo>
                  <a:cubicBezTo>
                    <a:pt x="16734" y="2191"/>
                    <a:pt x="16734" y="1878"/>
                    <a:pt x="16734" y="1878"/>
                  </a:cubicBezTo>
                  <a:cubicBezTo>
                    <a:pt x="16698" y="1565"/>
                    <a:pt x="16698" y="1565"/>
                    <a:pt x="16661" y="1565"/>
                  </a:cubicBezTo>
                  <a:cubicBezTo>
                    <a:pt x="16661" y="1565"/>
                    <a:pt x="16624" y="1565"/>
                    <a:pt x="16587" y="1878"/>
                  </a:cubicBezTo>
                  <a:cubicBezTo>
                    <a:pt x="16550" y="1252"/>
                    <a:pt x="16550" y="1252"/>
                    <a:pt x="16550" y="1252"/>
                  </a:cubicBezTo>
                  <a:cubicBezTo>
                    <a:pt x="16919" y="0"/>
                    <a:pt x="16919" y="0"/>
                    <a:pt x="16919" y="0"/>
                  </a:cubicBezTo>
                  <a:cubicBezTo>
                    <a:pt x="16956" y="313"/>
                    <a:pt x="16956" y="313"/>
                    <a:pt x="16956" y="313"/>
                  </a:cubicBezTo>
                  <a:close/>
                  <a:moveTo>
                    <a:pt x="18393" y="313"/>
                  </a:moveTo>
                  <a:cubicBezTo>
                    <a:pt x="18430" y="313"/>
                    <a:pt x="18467" y="313"/>
                    <a:pt x="18467" y="626"/>
                  </a:cubicBezTo>
                  <a:cubicBezTo>
                    <a:pt x="18504" y="939"/>
                    <a:pt x="18504" y="1252"/>
                    <a:pt x="18504" y="1565"/>
                  </a:cubicBezTo>
                  <a:cubicBezTo>
                    <a:pt x="18504" y="1878"/>
                    <a:pt x="18504" y="2191"/>
                    <a:pt x="18467" y="2504"/>
                  </a:cubicBezTo>
                  <a:cubicBezTo>
                    <a:pt x="18430" y="2504"/>
                    <a:pt x="18430" y="2817"/>
                    <a:pt x="18393" y="2817"/>
                  </a:cubicBezTo>
                  <a:cubicBezTo>
                    <a:pt x="18356" y="2817"/>
                    <a:pt x="18319" y="2504"/>
                    <a:pt x="18283" y="2504"/>
                  </a:cubicBezTo>
                  <a:cubicBezTo>
                    <a:pt x="18283" y="2191"/>
                    <a:pt x="18246" y="1878"/>
                    <a:pt x="18246" y="1565"/>
                  </a:cubicBezTo>
                  <a:cubicBezTo>
                    <a:pt x="18246" y="1252"/>
                    <a:pt x="18283" y="939"/>
                    <a:pt x="18283" y="626"/>
                  </a:cubicBezTo>
                  <a:cubicBezTo>
                    <a:pt x="18319" y="313"/>
                    <a:pt x="18356" y="313"/>
                    <a:pt x="18393" y="313"/>
                  </a:cubicBezTo>
                  <a:close/>
                  <a:moveTo>
                    <a:pt x="18504" y="5948"/>
                  </a:moveTo>
                  <a:cubicBezTo>
                    <a:pt x="18504" y="14400"/>
                    <a:pt x="18504" y="14400"/>
                    <a:pt x="18504" y="14400"/>
                  </a:cubicBezTo>
                  <a:cubicBezTo>
                    <a:pt x="18504" y="15026"/>
                    <a:pt x="18504" y="15652"/>
                    <a:pt x="18504" y="15652"/>
                  </a:cubicBezTo>
                  <a:cubicBezTo>
                    <a:pt x="18541" y="15965"/>
                    <a:pt x="18541" y="16278"/>
                    <a:pt x="18577" y="16278"/>
                  </a:cubicBezTo>
                  <a:cubicBezTo>
                    <a:pt x="18577" y="16278"/>
                    <a:pt x="18614" y="16278"/>
                    <a:pt x="18688" y="16278"/>
                  </a:cubicBezTo>
                  <a:cubicBezTo>
                    <a:pt x="18688" y="16904"/>
                    <a:pt x="18688" y="16904"/>
                    <a:pt x="18688" y="16904"/>
                  </a:cubicBezTo>
                  <a:cubicBezTo>
                    <a:pt x="18098" y="16904"/>
                    <a:pt x="18098" y="16904"/>
                    <a:pt x="18098" y="16904"/>
                  </a:cubicBezTo>
                  <a:cubicBezTo>
                    <a:pt x="18098" y="16278"/>
                    <a:pt x="18098" y="16278"/>
                    <a:pt x="18098" y="16278"/>
                  </a:cubicBezTo>
                  <a:cubicBezTo>
                    <a:pt x="18135" y="16278"/>
                    <a:pt x="18209" y="16278"/>
                    <a:pt x="18209" y="16278"/>
                  </a:cubicBezTo>
                  <a:cubicBezTo>
                    <a:pt x="18209" y="16278"/>
                    <a:pt x="18246" y="15965"/>
                    <a:pt x="18246" y="15652"/>
                  </a:cubicBezTo>
                  <a:cubicBezTo>
                    <a:pt x="18283" y="15652"/>
                    <a:pt x="18283" y="15026"/>
                    <a:pt x="18283" y="14400"/>
                  </a:cubicBezTo>
                  <a:cubicBezTo>
                    <a:pt x="18283" y="10330"/>
                    <a:pt x="18283" y="10330"/>
                    <a:pt x="18283" y="10330"/>
                  </a:cubicBezTo>
                  <a:cubicBezTo>
                    <a:pt x="18283" y="9078"/>
                    <a:pt x="18283" y="8452"/>
                    <a:pt x="18246" y="8139"/>
                  </a:cubicBezTo>
                  <a:cubicBezTo>
                    <a:pt x="18246" y="7826"/>
                    <a:pt x="18246" y="7513"/>
                    <a:pt x="18209" y="7513"/>
                  </a:cubicBezTo>
                  <a:cubicBezTo>
                    <a:pt x="18209" y="7513"/>
                    <a:pt x="18209" y="7513"/>
                    <a:pt x="18172" y="7513"/>
                  </a:cubicBezTo>
                  <a:cubicBezTo>
                    <a:pt x="18135" y="7513"/>
                    <a:pt x="18098" y="7513"/>
                    <a:pt x="18061" y="7513"/>
                  </a:cubicBezTo>
                  <a:cubicBezTo>
                    <a:pt x="18061" y="7200"/>
                    <a:pt x="18061" y="7200"/>
                    <a:pt x="18061" y="7200"/>
                  </a:cubicBezTo>
                  <a:cubicBezTo>
                    <a:pt x="18430" y="5948"/>
                    <a:pt x="18430" y="5948"/>
                    <a:pt x="18430" y="5948"/>
                  </a:cubicBezTo>
                  <a:cubicBezTo>
                    <a:pt x="18504" y="5948"/>
                    <a:pt x="18504" y="5948"/>
                    <a:pt x="18504" y="5948"/>
                  </a:cubicBezTo>
                  <a:close/>
                  <a:moveTo>
                    <a:pt x="19315" y="8139"/>
                  </a:moveTo>
                  <a:cubicBezTo>
                    <a:pt x="19462" y="6574"/>
                    <a:pt x="19610" y="5948"/>
                    <a:pt x="19720" y="5948"/>
                  </a:cubicBezTo>
                  <a:cubicBezTo>
                    <a:pt x="19757" y="5948"/>
                    <a:pt x="19831" y="5948"/>
                    <a:pt x="19904" y="6261"/>
                  </a:cubicBezTo>
                  <a:cubicBezTo>
                    <a:pt x="19941" y="6574"/>
                    <a:pt x="19978" y="6887"/>
                    <a:pt x="20015" y="7513"/>
                  </a:cubicBezTo>
                  <a:cubicBezTo>
                    <a:pt x="20015" y="8139"/>
                    <a:pt x="20052" y="8765"/>
                    <a:pt x="20052" y="9704"/>
                  </a:cubicBezTo>
                  <a:cubicBezTo>
                    <a:pt x="20052" y="14400"/>
                    <a:pt x="20052" y="14400"/>
                    <a:pt x="20052" y="14400"/>
                  </a:cubicBezTo>
                  <a:cubicBezTo>
                    <a:pt x="20052" y="15026"/>
                    <a:pt x="20052" y="15339"/>
                    <a:pt x="20052" y="15652"/>
                  </a:cubicBezTo>
                  <a:cubicBezTo>
                    <a:pt x="20052" y="15965"/>
                    <a:pt x="20089" y="15965"/>
                    <a:pt x="20089" y="16278"/>
                  </a:cubicBezTo>
                  <a:cubicBezTo>
                    <a:pt x="20126" y="16278"/>
                    <a:pt x="20162" y="16278"/>
                    <a:pt x="20199" y="16278"/>
                  </a:cubicBezTo>
                  <a:cubicBezTo>
                    <a:pt x="20199" y="16591"/>
                    <a:pt x="20199" y="16591"/>
                    <a:pt x="20199" y="16591"/>
                  </a:cubicBezTo>
                  <a:cubicBezTo>
                    <a:pt x="19610" y="16591"/>
                    <a:pt x="19610" y="16591"/>
                    <a:pt x="19610" y="16591"/>
                  </a:cubicBezTo>
                  <a:cubicBezTo>
                    <a:pt x="19610" y="16278"/>
                    <a:pt x="19610" y="16278"/>
                    <a:pt x="19610" y="16278"/>
                  </a:cubicBezTo>
                  <a:cubicBezTo>
                    <a:pt x="19646" y="16278"/>
                    <a:pt x="19646" y="16278"/>
                    <a:pt x="19646" y="16278"/>
                  </a:cubicBezTo>
                  <a:cubicBezTo>
                    <a:pt x="19720" y="16278"/>
                    <a:pt x="19757" y="16278"/>
                    <a:pt x="19757" y="15965"/>
                  </a:cubicBezTo>
                  <a:cubicBezTo>
                    <a:pt x="19794" y="15965"/>
                    <a:pt x="19831" y="15652"/>
                    <a:pt x="19831" y="15339"/>
                  </a:cubicBezTo>
                  <a:cubicBezTo>
                    <a:pt x="19831" y="15339"/>
                    <a:pt x="19831" y="15026"/>
                    <a:pt x="19831" y="14400"/>
                  </a:cubicBezTo>
                  <a:cubicBezTo>
                    <a:pt x="19831" y="10017"/>
                    <a:pt x="19831" y="10017"/>
                    <a:pt x="19831" y="10017"/>
                  </a:cubicBezTo>
                  <a:cubicBezTo>
                    <a:pt x="19831" y="8765"/>
                    <a:pt x="19794" y="8139"/>
                    <a:pt x="19757" y="7826"/>
                  </a:cubicBezTo>
                  <a:cubicBezTo>
                    <a:pt x="19757" y="7513"/>
                    <a:pt x="19683" y="7200"/>
                    <a:pt x="19610" y="7200"/>
                  </a:cubicBezTo>
                  <a:cubicBezTo>
                    <a:pt x="19536" y="7200"/>
                    <a:pt x="19425" y="7513"/>
                    <a:pt x="19315" y="8765"/>
                  </a:cubicBezTo>
                  <a:cubicBezTo>
                    <a:pt x="19315" y="14400"/>
                    <a:pt x="19315" y="14400"/>
                    <a:pt x="19315" y="14400"/>
                  </a:cubicBezTo>
                  <a:cubicBezTo>
                    <a:pt x="19315" y="15026"/>
                    <a:pt x="19315" y="15339"/>
                    <a:pt x="19315" y="15652"/>
                  </a:cubicBezTo>
                  <a:cubicBezTo>
                    <a:pt x="19352" y="15965"/>
                    <a:pt x="19352" y="15965"/>
                    <a:pt x="19388" y="16278"/>
                  </a:cubicBezTo>
                  <a:cubicBezTo>
                    <a:pt x="19388" y="16278"/>
                    <a:pt x="19425" y="16278"/>
                    <a:pt x="19499" y="16278"/>
                  </a:cubicBezTo>
                  <a:cubicBezTo>
                    <a:pt x="19499" y="16591"/>
                    <a:pt x="19499" y="16591"/>
                    <a:pt x="19499" y="16591"/>
                  </a:cubicBezTo>
                  <a:cubicBezTo>
                    <a:pt x="18909" y="16591"/>
                    <a:pt x="18909" y="16591"/>
                    <a:pt x="18909" y="16591"/>
                  </a:cubicBezTo>
                  <a:cubicBezTo>
                    <a:pt x="18909" y="16278"/>
                    <a:pt x="18909" y="16278"/>
                    <a:pt x="18909" y="16278"/>
                  </a:cubicBezTo>
                  <a:cubicBezTo>
                    <a:pt x="18946" y="16278"/>
                    <a:pt x="18946" y="16278"/>
                    <a:pt x="18946" y="16278"/>
                  </a:cubicBezTo>
                  <a:cubicBezTo>
                    <a:pt x="19020" y="16278"/>
                    <a:pt x="19057" y="16278"/>
                    <a:pt x="19057" y="15965"/>
                  </a:cubicBezTo>
                  <a:cubicBezTo>
                    <a:pt x="19094" y="15652"/>
                    <a:pt x="19094" y="15026"/>
                    <a:pt x="19094" y="14400"/>
                  </a:cubicBezTo>
                  <a:cubicBezTo>
                    <a:pt x="19094" y="10330"/>
                    <a:pt x="19094" y="10330"/>
                    <a:pt x="19094" y="10330"/>
                  </a:cubicBezTo>
                  <a:cubicBezTo>
                    <a:pt x="19094" y="9078"/>
                    <a:pt x="19094" y="8139"/>
                    <a:pt x="19094" y="7826"/>
                  </a:cubicBezTo>
                  <a:cubicBezTo>
                    <a:pt x="19094" y="7513"/>
                    <a:pt x="19057" y="7513"/>
                    <a:pt x="19057" y="7200"/>
                  </a:cubicBezTo>
                  <a:cubicBezTo>
                    <a:pt x="19020" y="7200"/>
                    <a:pt x="19020" y="7200"/>
                    <a:pt x="18983" y="7200"/>
                  </a:cubicBezTo>
                  <a:cubicBezTo>
                    <a:pt x="18946" y="7200"/>
                    <a:pt x="18946" y="7200"/>
                    <a:pt x="18909" y="7200"/>
                  </a:cubicBezTo>
                  <a:cubicBezTo>
                    <a:pt x="18872" y="6887"/>
                    <a:pt x="18872" y="6887"/>
                    <a:pt x="18872" y="6887"/>
                  </a:cubicBezTo>
                  <a:cubicBezTo>
                    <a:pt x="19241" y="5635"/>
                    <a:pt x="19241" y="5635"/>
                    <a:pt x="19241" y="5635"/>
                  </a:cubicBezTo>
                  <a:cubicBezTo>
                    <a:pt x="19315" y="5635"/>
                    <a:pt x="19315" y="5635"/>
                    <a:pt x="19315" y="5635"/>
                  </a:cubicBezTo>
                  <a:cubicBezTo>
                    <a:pt x="19315" y="8139"/>
                    <a:pt x="19315" y="8139"/>
                    <a:pt x="19315" y="8139"/>
                  </a:cubicBezTo>
                  <a:close/>
                  <a:moveTo>
                    <a:pt x="21121" y="15339"/>
                  </a:moveTo>
                  <a:cubicBezTo>
                    <a:pt x="21010" y="16278"/>
                    <a:pt x="20937" y="16591"/>
                    <a:pt x="20900" y="16904"/>
                  </a:cubicBezTo>
                  <a:cubicBezTo>
                    <a:pt x="20863" y="16904"/>
                    <a:pt x="20789" y="16904"/>
                    <a:pt x="20752" y="16904"/>
                  </a:cubicBezTo>
                  <a:cubicBezTo>
                    <a:pt x="20642" y="16904"/>
                    <a:pt x="20605" y="16904"/>
                    <a:pt x="20531" y="16278"/>
                  </a:cubicBezTo>
                  <a:cubicBezTo>
                    <a:pt x="20494" y="15652"/>
                    <a:pt x="20457" y="15026"/>
                    <a:pt x="20457" y="14400"/>
                  </a:cubicBezTo>
                  <a:cubicBezTo>
                    <a:pt x="20457" y="13774"/>
                    <a:pt x="20494" y="13148"/>
                    <a:pt x="20494" y="12835"/>
                  </a:cubicBezTo>
                  <a:cubicBezTo>
                    <a:pt x="20531" y="12522"/>
                    <a:pt x="20605" y="11896"/>
                    <a:pt x="20715" y="11270"/>
                  </a:cubicBezTo>
                  <a:cubicBezTo>
                    <a:pt x="20789" y="10957"/>
                    <a:pt x="20937" y="10330"/>
                    <a:pt x="21158" y="9704"/>
                  </a:cubicBezTo>
                  <a:cubicBezTo>
                    <a:pt x="21158" y="9391"/>
                    <a:pt x="21158" y="9391"/>
                    <a:pt x="21158" y="9391"/>
                  </a:cubicBezTo>
                  <a:cubicBezTo>
                    <a:pt x="21158" y="8139"/>
                    <a:pt x="21121" y="7513"/>
                    <a:pt x="21084" y="7200"/>
                  </a:cubicBezTo>
                  <a:cubicBezTo>
                    <a:pt x="21047" y="6887"/>
                    <a:pt x="21010" y="6574"/>
                    <a:pt x="20937" y="6574"/>
                  </a:cubicBezTo>
                  <a:cubicBezTo>
                    <a:pt x="20863" y="6574"/>
                    <a:pt x="20826" y="6574"/>
                    <a:pt x="20789" y="6887"/>
                  </a:cubicBezTo>
                  <a:cubicBezTo>
                    <a:pt x="20752" y="7200"/>
                    <a:pt x="20752" y="7513"/>
                    <a:pt x="20752" y="7826"/>
                  </a:cubicBezTo>
                  <a:cubicBezTo>
                    <a:pt x="20752" y="8452"/>
                    <a:pt x="20752" y="8452"/>
                    <a:pt x="20752" y="8452"/>
                  </a:cubicBezTo>
                  <a:cubicBezTo>
                    <a:pt x="20752" y="8765"/>
                    <a:pt x="20715" y="9078"/>
                    <a:pt x="20715" y="9391"/>
                  </a:cubicBezTo>
                  <a:cubicBezTo>
                    <a:pt x="20715" y="9391"/>
                    <a:pt x="20678" y="9391"/>
                    <a:pt x="20642" y="9391"/>
                  </a:cubicBezTo>
                  <a:cubicBezTo>
                    <a:pt x="20605" y="9391"/>
                    <a:pt x="20568" y="9391"/>
                    <a:pt x="20568" y="9391"/>
                  </a:cubicBezTo>
                  <a:cubicBezTo>
                    <a:pt x="20568" y="9078"/>
                    <a:pt x="20531" y="8765"/>
                    <a:pt x="20531" y="8452"/>
                  </a:cubicBezTo>
                  <a:cubicBezTo>
                    <a:pt x="20531" y="7826"/>
                    <a:pt x="20568" y="7200"/>
                    <a:pt x="20642" y="6574"/>
                  </a:cubicBezTo>
                  <a:cubicBezTo>
                    <a:pt x="20715" y="5948"/>
                    <a:pt x="20863" y="5635"/>
                    <a:pt x="20973" y="5635"/>
                  </a:cubicBezTo>
                  <a:cubicBezTo>
                    <a:pt x="21084" y="5635"/>
                    <a:pt x="21158" y="5635"/>
                    <a:pt x="21231" y="6261"/>
                  </a:cubicBezTo>
                  <a:cubicBezTo>
                    <a:pt x="21305" y="6261"/>
                    <a:pt x="21342" y="6887"/>
                    <a:pt x="21379" y="7200"/>
                  </a:cubicBezTo>
                  <a:cubicBezTo>
                    <a:pt x="21379" y="7513"/>
                    <a:pt x="21379" y="8139"/>
                    <a:pt x="21379" y="9391"/>
                  </a:cubicBezTo>
                  <a:cubicBezTo>
                    <a:pt x="21379" y="12835"/>
                    <a:pt x="21379" y="12835"/>
                    <a:pt x="21379" y="12835"/>
                  </a:cubicBezTo>
                  <a:cubicBezTo>
                    <a:pt x="21379" y="13774"/>
                    <a:pt x="21379" y="14400"/>
                    <a:pt x="21379" y="14713"/>
                  </a:cubicBezTo>
                  <a:cubicBezTo>
                    <a:pt x="21379" y="15026"/>
                    <a:pt x="21416" y="15026"/>
                    <a:pt x="21416" y="15339"/>
                  </a:cubicBezTo>
                  <a:cubicBezTo>
                    <a:pt x="21416" y="15339"/>
                    <a:pt x="21416" y="15339"/>
                    <a:pt x="21453" y="15339"/>
                  </a:cubicBezTo>
                  <a:cubicBezTo>
                    <a:pt x="21453" y="15339"/>
                    <a:pt x="21453" y="15339"/>
                    <a:pt x="21489" y="15339"/>
                  </a:cubicBezTo>
                  <a:cubicBezTo>
                    <a:pt x="21489" y="15026"/>
                    <a:pt x="21526" y="15026"/>
                    <a:pt x="21600" y="14400"/>
                  </a:cubicBezTo>
                  <a:cubicBezTo>
                    <a:pt x="21600" y="15026"/>
                    <a:pt x="21600" y="15026"/>
                    <a:pt x="21600" y="15026"/>
                  </a:cubicBezTo>
                  <a:cubicBezTo>
                    <a:pt x="21489" y="16278"/>
                    <a:pt x="21379" y="16904"/>
                    <a:pt x="21305" y="16904"/>
                  </a:cubicBezTo>
                  <a:cubicBezTo>
                    <a:pt x="21268" y="16904"/>
                    <a:pt x="21231" y="16591"/>
                    <a:pt x="21195" y="16278"/>
                  </a:cubicBezTo>
                  <a:cubicBezTo>
                    <a:pt x="21158" y="16278"/>
                    <a:pt x="21121" y="15965"/>
                    <a:pt x="21121" y="15339"/>
                  </a:cubicBezTo>
                  <a:close/>
                  <a:moveTo>
                    <a:pt x="21121" y="14400"/>
                  </a:moveTo>
                  <a:cubicBezTo>
                    <a:pt x="21121" y="10643"/>
                    <a:pt x="21121" y="10643"/>
                    <a:pt x="21121" y="10643"/>
                  </a:cubicBezTo>
                  <a:cubicBezTo>
                    <a:pt x="21010" y="10957"/>
                    <a:pt x="20900" y="11270"/>
                    <a:pt x="20863" y="11583"/>
                  </a:cubicBezTo>
                  <a:cubicBezTo>
                    <a:pt x="20789" y="11896"/>
                    <a:pt x="20752" y="12209"/>
                    <a:pt x="20715" y="12522"/>
                  </a:cubicBezTo>
                  <a:cubicBezTo>
                    <a:pt x="20715" y="13148"/>
                    <a:pt x="20678" y="13461"/>
                    <a:pt x="20678" y="13774"/>
                  </a:cubicBezTo>
                  <a:cubicBezTo>
                    <a:pt x="20678" y="14400"/>
                    <a:pt x="20715" y="15026"/>
                    <a:pt x="20752" y="15339"/>
                  </a:cubicBezTo>
                  <a:cubicBezTo>
                    <a:pt x="20789" y="15652"/>
                    <a:pt x="20826" y="15652"/>
                    <a:pt x="20863" y="15652"/>
                  </a:cubicBezTo>
                  <a:cubicBezTo>
                    <a:pt x="20937" y="15652"/>
                    <a:pt x="21010" y="15339"/>
                    <a:pt x="21121" y="1440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87" name="Freeform 36"/>
            <p:cNvSpPr/>
            <p:nvPr/>
          </p:nvSpPr>
          <p:spPr>
            <a:xfrm>
              <a:off x="367428" y="16239"/>
              <a:ext cx="1437987" cy="187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5" h="21060" extrusionOk="0">
                  <a:moveTo>
                    <a:pt x="20130" y="3348"/>
                  </a:moveTo>
                  <a:cubicBezTo>
                    <a:pt x="20130" y="3024"/>
                    <a:pt x="20130" y="2808"/>
                    <a:pt x="20130" y="2484"/>
                  </a:cubicBezTo>
                  <a:cubicBezTo>
                    <a:pt x="20244" y="2268"/>
                    <a:pt x="20172" y="324"/>
                    <a:pt x="20287" y="0"/>
                  </a:cubicBezTo>
                  <a:cubicBezTo>
                    <a:pt x="20329" y="0"/>
                    <a:pt x="20329" y="0"/>
                    <a:pt x="20329" y="0"/>
                  </a:cubicBezTo>
                  <a:cubicBezTo>
                    <a:pt x="20344" y="324"/>
                    <a:pt x="20372" y="756"/>
                    <a:pt x="20387" y="1188"/>
                  </a:cubicBezTo>
                  <a:cubicBezTo>
                    <a:pt x="20387" y="1404"/>
                    <a:pt x="20387" y="1620"/>
                    <a:pt x="20387" y="1836"/>
                  </a:cubicBezTo>
                  <a:cubicBezTo>
                    <a:pt x="20429" y="3240"/>
                    <a:pt x="20401" y="3888"/>
                    <a:pt x="20372" y="5076"/>
                  </a:cubicBezTo>
                  <a:cubicBezTo>
                    <a:pt x="20187" y="5292"/>
                    <a:pt x="20201" y="4104"/>
                    <a:pt x="20130" y="3348"/>
                  </a:cubicBezTo>
                  <a:close/>
                  <a:moveTo>
                    <a:pt x="20586" y="13176"/>
                  </a:moveTo>
                  <a:cubicBezTo>
                    <a:pt x="20586" y="11556"/>
                    <a:pt x="20758" y="11880"/>
                    <a:pt x="20915" y="11556"/>
                  </a:cubicBezTo>
                  <a:cubicBezTo>
                    <a:pt x="20986" y="11340"/>
                    <a:pt x="21100" y="10908"/>
                    <a:pt x="21157" y="10476"/>
                  </a:cubicBezTo>
                  <a:cubicBezTo>
                    <a:pt x="21186" y="10260"/>
                    <a:pt x="21186" y="10044"/>
                    <a:pt x="21215" y="9828"/>
                  </a:cubicBezTo>
                  <a:cubicBezTo>
                    <a:pt x="21200" y="9720"/>
                    <a:pt x="21200" y="9504"/>
                    <a:pt x="21186" y="9396"/>
                  </a:cubicBezTo>
                  <a:cubicBezTo>
                    <a:pt x="21157" y="9288"/>
                    <a:pt x="21115" y="8964"/>
                    <a:pt x="21086" y="8964"/>
                  </a:cubicBezTo>
                  <a:cubicBezTo>
                    <a:pt x="21043" y="8748"/>
                    <a:pt x="20986" y="8856"/>
                    <a:pt x="20958" y="8748"/>
                  </a:cubicBezTo>
                  <a:cubicBezTo>
                    <a:pt x="20729" y="8964"/>
                    <a:pt x="20401" y="10260"/>
                    <a:pt x="20329" y="11340"/>
                  </a:cubicBezTo>
                  <a:cubicBezTo>
                    <a:pt x="20329" y="11664"/>
                    <a:pt x="20329" y="11988"/>
                    <a:pt x="20329" y="12204"/>
                  </a:cubicBezTo>
                  <a:cubicBezTo>
                    <a:pt x="20358" y="12420"/>
                    <a:pt x="20387" y="12636"/>
                    <a:pt x="20415" y="12852"/>
                  </a:cubicBezTo>
                  <a:cubicBezTo>
                    <a:pt x="20415" y="13608"/>
                    <a:pt x="20415" y="14472"/>
                    <a:pt x="20301" y="14580"/>
                  </a:cubicBezTo>
                  <a:cubicBezTo>
                    <a:pt x="20272" y="14364"/>
                    <a:pt x="20244" y="14256"/>
                    <a:pt x="20215" y="14040"/>
                  </a:cubicBezTo>
                  <a:cubicBezTo>
                    <a:pt x="20187" y="14256"/>
                    <a:pt x="20172" y="14364"/>
                    <a:pt x="20115" y="14256"/>
                  </a:cubicBezTo>
                  <a:cubicBezTo>
                    <a:pt x="20087" y="13824"/>
                    <a:pt x="19944" y="11340"/>
                    <a:pt x="19958" y="11016"/>
                  </a:cubicBezTo>
                  <a:cubicBezTo>
                    <a:pt x="19973" y="10692"/>
                    <a:pt x="20058" y="10476"/>
                    <a:pt x="20101" y="10368"/>
                  </a:cubicBezTo>
                  <a:cubicBezTo>
                    <a:pt x="20187" y="10044"/>
                    <a:pt x="20244" y="9288"/>
                    <a:pt x="20315" y="8856"/>
                  </a:cubicBezTo>
                  <a:cubicBezTo>
                    <a:pt x="20358" y="8640"/>
                    <a:pt x="20415" y="8640"/>
                    <a:pt x="20458" y="8532"/>
                  </a:cubicBezTo>
                  <a:cubicBezTo>
                    <a:pt x="20572" y="8100"/>
                    <a:pt x="20658" y="7020"/>
                    <a:pt x="20758" y="6372"/>
                  </a:cubicBezTo>
                  <a:cubicBezTo>
                    <a:pt x="20872" y="5508"/>
                    <a:pt x="21015" y="5400"/>
                    <a:pt x="21100" y="4428"/>
                  </a:cubicBezTo>
                  <a:cubicBezTo>
                    <a:pt x="21100" y="4428"/>
                    <a:pt x="21100" y="4428"/>
                    <a:pt x="21100" y="4320"/>
                  </a:cubicBezTo>
                  <a:cubicBezTo>
                    <a:pt x="21086" y="4320"/>
                    <a:pt x="21086" y="4320"/>
                    <a:pt x="21086" y="4320"/>
                  </a:cubicBezTo>
                  <a:cubicBezTo>
                    <a:pt x="21015" y="4860"/>
                    <a:pt x="20829" y="5832"/>
                    <a:pt x="20701" y="5076"/>
                  </a:cubicBezTo>
                  <a:cubicBezTo>
                    <a:pt x="20643" y="4860"/>
                    <a:pt x="20658" y="4320"/>
                    <a:pt x="20615" y="3996"/>
                  </a:cubicBezTo>
                  <a:cubicBezTo>
                    <a:pt x="20601" y="3780"/>
                    <a:pt x="20558" y="3672"/>
                    <a:pt x="20558" y="3348"/>
                  </a:cubicBezTo>
                  <a:cubicBezTo>
                    <a:pt x="20558" y="3132"/>
                    <a:pt x="20572" y="3024"/>
                    <a:pt x="20572" y="2916"/>
                  </a:cubicBezTo>
                  <a:cubicBezTo>
                    <a:pt x="20658" y="2916"/>
                    <a:pt x="20829" y="3780"/>
                    <a:pt x="20872" y="4104"/>
                  </a:cubicBezTo>
                  <a:cubicBezTo>
                    <a:pt x="21000" y="3780"/>
                    <a:pt x="21129" y="3564"/>
                    <a:pt x="21243" y="3024"/>
                  </a:cubicBezTo>
                  <a:cubicBezTo>
                    <a:pt x="21286" y="2808"/>
                    <a:pt x="21357" y="3240"/>
                    <a:pt x="21386" y="3132"/>
                  </a:cubicBezTo>
                  <a:cubicBezTo>
                    <a:pt x="21443" y="3456"/>
                    <a:pt x="21529" y="5184"/>
                    <a:pt x="21414" y="5616"/>
                  </a:cubicBezTo>
                  <a:cubicBezTo>
                    <a:pt x="21357" y="5724"/>
                    <a:pt x="21272" y="5724"/>
                    <a:pt x="21215" y="5832"/>
                  </a:cubicBezTo>
                  <a:cubicBezTo>
                    <a:pt x="21072" y="6048"/>
                    <a:pt x="20900" y="6804"/>
                    <a:pt x="20801" y="7452"/>
                  </a:cubicBezTo>
                  <a:cubicBezTo>
                    <a:pt x="20801" y="7452"/>
                    <a:pt x="20815" y="7452"/>
                    <a:pt x="20815" y="7560"/>
                  </a:cubicBezTo>
                  <a:cubicBezTo>
                    <a:pt x="20815" y="7560"/>
                    <a:pt x="20815" y="7560"/>
                    <a:pt x="20815" y="7560"/>
                  </a:cubicBezTo>
                  <a:cubicBezTo>
                    <a:pt x="20872" y="7668"/>
                    <a:pt x="20972" y="7344"/>
                    <a:pt x="21043" y="7668"/>
                  </a:cubicBezTo>
                  <a:cubicBezTo>
                    <a:pt x="21200" y="8208"/>
                    <a:pt x="21414" y="8748"/>
                    <a:pt x="21414" y="10692"/>
                  </a:cubicBezTo>
                  <a:cubicBezTo>
                    <a:pt x="21372" y="10800"/>
                    <a:pt x="21357" y="11016"/>
                    <a:pt x="21329" y="11124"/>
                  </a:cubicBezTo>
                  <a:cubicBezTo>
                    <a:pt x="21243" y="11340"/>
                    <a:pt x="21157" y="11340"/>
                    <a:pt x="21086" y="11664"/>
                  </a:cubicBezTo>
                  <a:cubicBezTo>
                    <a:pt x="21086" y="11772"/>
                    <a:pt x="21086" y="11772"/>
                    <a:pt x="21086" y="11880"/>
                  </a:cubicBezTo>
                  <a:cubicBezTo>
                    <a:pt x="21100" y="12096"/>
                    <a:pt x="21115" y="12204"/>
                    <a:pt x="21115" y="12744"/>
                  </a:cubicBezTo>
                  <a:cubicBezTo>
                    <a:pt x="21086" y="12852"/>
                    <a:pt x="21100" y="13176"/>
                    <a:pt x="21072" y="13284"/>
                  </a:cubicBezTo>
                  <a:cubicBezTo>
                    <a:pt x="21015" y="14040"/>
                    <a:pt x="20915" y="14580"/>
                    <a:pt x="20886" y="15336"/>
                  </a:cubicBezTo>
                  <a:cubicBezTo>
                    <a:pt x="20900" y="15444"/>
                    <a:pt x="20929" y="15660"/>
                    <a:pt x="20943" y="15768"/>
                  </a:cubicBezTo>
                  <a:cubicBezTo>
                    <a:pt x="21072" y="16092"/>
                    <a:pt x="21600" y="13932"/>
                    <a:pt x="21529" y="16308"/>
                  </a:cubicBezTo>
                  <a:cubicBezTo>
                    <a:pt x="21514" y="16632"/>
                    <a:pt x="21486" y="16848"/>
                    <a:pt x="21472" y="17064"/>
                  </a:cubicBezTo>
                  <a:cubicBezTo>
                    <a:pt x="21414" y="17064"/>
                    <a:pt x="21386" y="16956"/>
                    <a:pt x="21343" y="16956"/>
                  </a:cubicBezTo>
                  <a:cubicBezTo>
                    <a:pt x="21272" y="16740"/>
                    <a:pt x="21015" y="17388"/>
                    <a:pt x="20972" y="17604"/>
                  </a:cubicBezTo>
                  <a:cubicBezTo>
                    <a:pt x="20986" y="18252"/>
                    <a:pt x="21000" y="18900"/>
                    <a:pt x="21000" y="19656"/>
                  </a:cubicBezTo>
                  <a:cubicBezTo>
                    <a:pt x="20972" y="19764"/>
                    <a:pt x="20972" y="19980"/>
                    <a:pt x="20958" y="20088"/>
                  </a:cubicBezTo>
                  <a:cubicBezTo>
                    <a:pt x="20915" y="20304"/>
                    <a:pt x="20872" y="20196"/>
                    <a:pt x="20815" y="20412"/>
                  </a:cubicBezTo>
                  <a:cubicBezTo>
                    <a:pt x="20786" y="20520"/>
                    <a:pt x="20743" y="20844"/>
                    <a:pt x="20701" y="20844"/>
                  </a:cubicBezTo>
                  <a:cubicBezTo>
                    <a:pt x="20444" y="21600"/>
                    <a:pt x="20187" y="19764"/>
                    <a:pt x="20130" y="18468"/>
                  </a:cubicBezTo>
                  <a:cubicBezTo>
                    <a:pt x="20130" y="18468"/>
                    <a:pt x="20130" y="18468"/>
                    <a:pt x="20130" y="18468"/>
                  </a:cubicBezTo>
                  <a:cubicBezTo>
                    <a:pt x="20215" y="18468"/>
                    <a:pt x="20315" y="19116"/>
                    <a:pt x="20387" y="19332"/>
                  </a:cubicBezTo>
                  <a:cubicBezTo>
                    <a:pt x="20415" y="19332"/>
                    <a:pt x="20458" y="19332"/>
                    <a:pt x="20486" y="19332"/>
                  </a:cubicBezTo>
                  <a:cubicBezTo>
                    <a:pt x="20686" y="19332"/>
                    <a:pt x="20801" y="18792"/>
                    <a:pt x="20886" y="17820"/>
                  </a:cubicBezTo>
                  <a:cubicBezTo>
                    <a:pt x="20886" y="17712"/>
                    <a:pt x="20886" y="17604"/>
                    <a:pt x="20886" y="17496"/>
                  </a:cubicBezTo>
                  <a:cubicBezTo>
                    <a:pt x="20872" y="17496"/>
                    <a:pt x="20858" y="17388"/>
                    <a:pt x="20843" y="17388"/>
                  </a:cubicBezTo>
                  <a:cubicBezTo>
                    <a:pt x="20743" y="17064"/>
                    <a:pt x="20558" y="17820"/>
                    <a:pt x="20472" y="17928"/>
                  </a:cubicBezTo>
                  <a:cubicBezTo>
                    <a:pt x="20387" y="18036"/>
                    <a:pt x="20172" y="18036"/>
                    <a:pt x="20101" y="17712"/>
                  </a:cubicBezTo>
                  <a:cubicBezTo>
                    <a:pt x="20072" y="17604"/>
                    <a:pt x="20058" y="17388"/>
                    <a:pt x="20044" y="17280"/>
                  </a:cubicBezTo>
                  <a:cubicBezTo>
                    <a:pt x="20044" y="17172"/>
                    <a:pt x="20044" y="16956"/>
                    <a:pt x="20044" y="16848"/>
                  </a:cubicBezTo>
                  <a:cubicBezTo>
                    <a:pt x="20072" y="16740"/>
                    <a:pt x="20087" y="16632"/>
                    <a:pt x="20101" y="16524"/>
                  </a:cubicBezTo>
                  <a:cubicBezTo>
                    <a:pt x="20244" y="16524"/>
                    <a:pt x="20358" y="16524"/>
                    <a:pt x="20501" y="16524"/>
                  </a:cubicBezTo>
                  <a:cubicBezTo>
                    <a:pt x="20529" y="16416"/>
                    <a:pt x="20586" y="16092"/>
                    <a:pt x="20615" y="16092"/>
                  </a:cubicBezTo>
                  <a:cubicBezTo>
                    <a:pt x="20672" y="15876"/>
                    <a:pt x="20729" y="15984"/>
                    <a:pt x="20772" y="15876"/>
                  </a:cubicBezTo>
                  <a:cubicBezTo>
                    <a:pt x="20786" y="15768"/>
                    <a:pt x="20786" y="15768"/>
                    <a:pt x="20801" y="15660"/>
                  </a:cubicBezTo>
                  <a:cubicBezTo>
                    <a:pt x="20786" y="15444"/>
                    <a:pt x="20758" y="15012"/>
                    <a:pt x="20786" y="14688"/>
                  </a:cubicBezTo>
                  <a:cubicBezTo>
                    <a:pt x="20815" y="13932"/>
                    <a:pt x="20843" y="13500"/>
                    <a:pt x="20900" y="12744"/>
                  </a:cubicBezTo>
                  <a:cubicBezTo>
                    <a:pt x="20886" y="12636"/>
                    <a:pt x="20872" y="12636"/>
                    <a:pt x="20858" y="12636"/>
                  </a:cubicBezTo>
                  <a:cubicBezTo>
                    <a:pt x="20772" y="12744"/>
                    <a:pt x="20715" y="13068"/>
                    <a:pt x="20586" y="13176"/>
                  </a:cubicBezTo>
                  <a:close/>
                  <a:moveTo>
                    <a:pt x="18159" y="13716"/>
                  </a:moveTo>
                  <a:cubicBezTo>
                    <a:pt x="18159" y="13500"/>
                    <a:pt x="18145" y="13608"/>
                    <a:pt x="18159" y="13500"/>
                  </a:cubicBezTo>
                  <a:cubicBezTo>
                    <a:pt x="18188" y="12852"/>
                    <a:pt x="18345" y="12420"/>
                    <a:pt x="18445" y="12852"/>
                  </a:cubicBezTo>
                  <a:cubicBezTo>
                    <a:pt x="18573" y="13500"/>
                    <a:pt x="18816" y="14796"/>
                    <a:pt x="18788" y="16632"/>
                  </a:cubicBezTo>
                  <a:cubicBezTo>
                    <a:pt x="18702" y="16956"/>
                    <a:pt x="18688" y="17712"/>
                    <a:pt x="18531" y="17712"/>
                  </a:cubicBezTo>
                  <a:cubicBezTo>
                    <a:pt x="18531" y="17388"/>
                    <a:pt x="18473" y="17172"/>
                    <a:pt x="18459" y="16956"/>
                  </a:cubicBezTo>
                  <a:cubicBezTo>
                    <a:pt x="18445" y="16740"/>
                    <a:pt x="18445" y="16416"/>
                    <a:pt x="18431" y="16092"/>
                  </a:cubicBezTo>
                  <a:cubicBezTo>
                    <a:pt x="18388" y="15444"/>
                    <a:pt x="18259" y="13824"/>
                    <a:pt x="18159" y="13716"/>
                  </a:cubicBezTo>
                  <a:close/>
                  <a:moveTo>
                    <a:pt x="17360" y="9396"/>
                  </a:moveTo>
                  <a:cubicBezTo>
                    <a:pt x="17360" y="9288"/>
                    <a:pt x="17374" y="9180"/>
                    <a:pt x="17374" y="9072"/>
                  </a:cubicBezTo>
                  <a:cubicBezTo>
                    <a:pt x="17446" y="9180"/>
                    <a:pt x="17517" y="9288"/>
                    <a:pt x="17588" y="9396"/>
                  </a:cubicBezTo>
                  <a:cubicBezTo>
                    <a:pt x="17660" y="9612"/>
                    <a:pt x="17931" y="8856"/>
                    <a:pt x="17945" y="8532"/>
                  </a:cubicBezTo>
                  <a:cubicBezTo>
                    <a:pt x="17988" y="7992"/>
                    <a:pt x="17988" y="4428"/>
                    <a:pt x="17945" y="3888"/>
                  </a:cubicBezTo>
                  <a:cubicBezTo>
                    <a:pt x="17917" y="3348"/>
                    <a:pt x="17874" y="3240"/>
                    <a:pt x="17874" y="2484"/>
                  </a:cubicBezTo>
                  <a:cubicBezTo>
                    <a:pt x="17931" y="2268"/>
                    <a:pt x="17931" y="2160"/>
                    <a:pt x="18045" y="2160"/>
                  </a:cubicBezTo>
                  <a:cubicBezTo>
                    <a:pt x="18159" y="2808"/>
                    <a:pt x="18174" y="4212"/>
                    <a:pt x="18174" y="5832"/>
                  </a:cubicBezTo>
                  <a:cubicBezTo>
                    <a:pt x="18174" y="6372"/>
                    <a:pt x="18145" y="7992"/>
                    <a:pt x="18159" y="7992"/>
                  </a:cubicBezTo>
                  <a:cubicBezTo>
                    <a:pt x="18217" y="8100"/>
                    <a:pt x="18416" y="7560"/>
                    <a:pt x="18459" y="7344"/>
                  </a:cubicBezTo>
                  <a:cubicBezTo>
                    <a:pt x="18459" y="6804"/>
                    <a:pt x="18445" y="6588"/>
                    <a:pt x="18388" y="6264"/>
                  </a:cubicBezTo>
                  <a:cubicBezTo>
                    <a:pt x="18388" y="6156"/>
                    <a:pt x="18388" y="5940"/>
                    <a:pt x="18388" y="5724"/>
                  </a:cubicBezTo>
                  <a:cubicBezTo>
                    <a:pt x="18402" y="5724"/>
                    <a:pt x="18416" y="5832"/>
                    <a:pt x="18416" y="5832"/>
                  </a:cubicBezTo>
                  <a:cubicBezTo>
                    <a:pt x="18459" y="5940"/>
                    <a:pt x="18488" y="6372"/>
                    <a:pt x="18531" y="6372"/>
                  </a:cubicBezTo>
                  <a:cubicBezTo>
                    <a:pt x="18645" y="6696"/>
                    <a:pt x="18759" y="6480"/>
                    <a:pt x="18859" y="6804"/>
                  </a:cubicBezTo>
                  <a:cubicBezTo>
                    <a:pt x="18873" y="6912"/>
                    <a:pt x="18873" y="6804"/>
                    <a:pt x="18873" y="7020"/>
                  </a:cubicBezTo>
                  <a:cubicBezTo>
                    <a:pt x="18873" y="7236"/>
                    <a:pt x="18873" y="7452"/>
                    <a:pt x="18873" y="7668"/>
                  </a:cubicBezTo>
                  <a:cubicBezTo>
                    <a:pt x="18859" y="7668"/>
                    <a:pt x="18845" y="7992"/>
                    <a:pt x="18830" y="8100"/>
                  </a:cubicBezTo>
                  <a:cubicBezTo>
                    <a:pt x="18802" y="8208"/>
                    <a:pt x="18702" y="8100"/>
                    <a:pt x="18673" y="8208"/>
                  </a:cubicBezTo>
                  <a:cubicBezTo>
                    <a:pt x="18573" y="8532"/>
                    <a:pt x="18174" y="9720"/>
                    <a:pt x="18102" y="10260"/>
                  </a:cubicBezTo>
                  <a:cubicBezTo>
                    <a:pt x="18045" y="10692"/>
                    <a:pt x="18074" y="11340"/>
                    <a:pt x="18045" y="11880"/>
                  </a:cubicBezTo>
                  <a:cubicBezTo>
                    <a:pt x="17988" y="13284"/>
                    <a:pt x="17845" y="16524"/>
                    <a:pt x="17588" y="15660"/>
                  </a:cubicBezTo>
                  <a:cubicBezTo>
                    <a:pt x="17560" y="15660"/>
                    <a:pt x="17546" y="15660"/>
                    <a:pt x="17531" y="15660"/>
                  </a:cubicBezTo>
                  <a:cubicBezTo>
                    <a:pt x="17488" y="15444"/>
                    <a:pt x="17460" y="15228"/>
                    <a:pt x="17417" y="15012"/>
                  </a:cubicBezTo>
                  <a:cubicBezTo>
                    <a:pt x="17417" y="14904"/>
                    <a:pt x="17417" y="14796"/>
                    <a:pt x="17417" y="14580"/>
                  </a:cubicBezTo>
                  <a:cubicBezTo>
                    <a:pt x="17446" y="14580"/>
                    <a:pt x="17488" y="14148"/>
                    <a:pt x="17517" y="14040"/>
                  </a:cubicBezTo>
                  <a:cubicBezTo>
                    <a:pt x="17588" y="13824"/>
                    <a:pt x="17645" y="13932"/>
                    <a:pt x="17703" y="13716"/>
                  </a:cubicBezTo>
                  <a:cubicBezTo>
                    <a:pt x="17788" y="13500"/>
                    <a:pt x="17931" y="11556"/>
                    <a:pt x="17902" y="10908"/>
                  </a:cubicBezTo>
                  <a:cubicBezTo>
                    <a:pt x="17788" y="10800"/>
                    <a:pt x="17645" y="10908"/>
                    <a:pt x="17531" y="10908"/>
                  </a:cubicBezTo>
                  <a:cubicBezTo>
                    <a:pt x="17488" y="10584"/>
                    <a:pt x="17446" y="10368"/>
                    <a:pt x="17403" y="10044"/>
                  </a:cubicBezTo>
                  <a:cubicBezTo>
                    <a:pt x="17374" y="9828"/>
                    <a:pt x="17374" y="9504"/>
                    <a:pt x="17360" y="9396"/>
                  </a:cubicBezTo>
                  <a:close/>
                  <a:moveTo>
                    <a:pt x="15847" y="2268"/>
                  </a:moveTo>
                  <a:cubicBezTo>
                    <a:pt x="15847" y="2160"/>
                    <a:pt x="15847" y="2052"/>
                    <a:pt x="15847" y="1836"/>
                  </a:cubicBezTo>
                  <a:cubicBezTo>
                    <a:pt x="15847" y="1836"/>
                    <a:pt x="15861" y="1728"/>
                    <a:pt x="15875" y="1728"/>
                  </a:cubicBezTo>
                  <a:cubicBezTo>
                    <a:pt x="16047" y="1836"/>
                    <a:pt x="16389" y="2052"/>
                    <a:pt x="16375" y="3780"/>
                  </a:cubicBezTo>
                  <a:cubicBezTo>
                    <a:pt x="16304" y="4644"/>
                    <a:pt x="16275" y="5292"/>
                    <a:pt x="16104" y="4860"/>
                  </a:cubicBezTo>
                  <a:cubicBezTo>
                    <a:pt x="16089" y="4644"/>
                    <a:pt x="16075" y="4428"/>
                    <a:pt x="16047" y="4212"/>
                  </a:cubicBezTo>
                  <a:cubicBezTo>
                    <a:pt x="16032" y="4104"/>
                    <a:pt x="16004" y="4104"/>
                    <a:pt x="15975" y="3996"/>
                  </a:cubicBezTo>
                  <a:cubicBezTo>
                    <a:pt x="15975" y="3348"/>
                    <a:pt x="15889" y="2484"/>
                    <a:pt x="15847" y="2268"/>
                  </a:cubicBezTo>
                  <a:close/>
                  <a:moveTo>
                    <a:pt x="15061" y="13608"/>
                  </a:moveTo>
                  <a:cubicBezTo>
                    <a:pt x="15104" y="13716"/>
                    <a:pt x="15161" y="13716"/>
                    <a:pt x="15190" y="13500"/>
                  </a:cubicBezTo>
                  <a:cubicBezTo>
                    <a:pt x="15219" y="13392"/>
                    <a:pt x="15247" y="13500"/>
                    <a:pt x="15276" y="13284"/>
                  </a:cubicBezTo>
                  <a:cubicBezTo>
                    <a:pt x="15333" y="12852"/>
                    <a:pt x="15276" y="11772"/>
                    <a:pt x="15219" y="11556"/>
                  </a:cubicBezTo>
                  <a:cubicBezTo>
                    <a:pt x="15219" y="11556"/>
                    <a:pt x="15190" y="11556"/>
                    <a:pt x="15190" y="11556"/>
                  </a:cubicBezTo>
                  <a:cubicBezTo>
                    <a:pt x="15076" y="13500"/>
                    <a:pt x="15076" y="13500"/>
                    <a:pt x="15076" y="13500"/>
                  </a:cubicBezTo>
                  <a:cubicBezTo>
                    <a:pt x="15076" y="13500"/>
                    <a:pt x="15076" y="13608"/>
                    <a:pt x="15061" y="13608"/>
                  </a:cubicBezTo>
                  <a:close/>
                  <a:moveTo>
                    <a:pt x="14576" y="17064"/>
                  </a:moveTo>
                  <a:cubicBezTo>
                    <a:pt x="14576" y="16524"/>
                    <a:pt x="14619" y="15984"/>
                    <a:pt x="14619" y="15444"/>
                  </a:cubicBezTo>
                  <a:cubicBezTo>
                    <a:pt x="14633" y="15120"/>
                    <a:pt x="14605" y="14688"/>
                    <a:pt x="14619" y="14364"/>
                  </a:cubicBezTo>
                  <a:cubicBezTo>
                    <a:pt x="14719" y="14256"/>
                    <a:pt x="14876" y="12312"/>
                    <a:pt x="14962" y="11664"/>
                  </a:cubicBezTo>
                  <a:cubicBezTo>
                    <a:pt x="15004" y="11448"/>
                    <a:pt x="15076" y="11124"/>
                    <a:pt x="15119" y="11016"/>
                  </a:cubicBezTo>
                  <a:cubicBezTo>
                    <a:pt x="15133" y="11016"/>
                    <a:pt x="15161" y="11016"/>
                    <a:pt x="15176" y="11124"/>
                  </a:cubicBezTo>
                  <a:cubicBezTo>
                    <a:pt x="15247" y="11232"/>
                    <a:pt x="15304" y="11016"/>
                    <a:pt x="15347" y="10908"/>
                  </a:cubicBezTo>
                  <a:cubicBezTo>
                    <a:pt x="15347" y="10692"/>
                    <a:pt x="15347" y="10476"/>
                    <a:pt x="15333" y="10260"/>
                  </a:cubicBezTo>
                  <a:cubicBezTo>
                    <a:pt x="15333" y="10260"/>
                    <a:pt x="15304" y="9936"/>
                    <a:pt x="15304" y="10044"/>
                  </a:cubicBezTo>
                  <a:cubicBezTo>
                    <a:pt x="15261" y="10044"/>
                    <a:pt x="15233" y="10368"/>
                    <a:pt x="15204" y="10476"/>
                  </a:cubicBezTo>
                  <a:cubicBezTo>
                    <a:pt x="15190" y="10476"/>
                    <a:pt x="15161" y="10476"/>
                    <a:pt x="15133" y="10476"/>
                  </a:cubicBezTo>
                  <a:cubicBezTo>
                    <a:pt x="15004" y="10476"/>
                    <a:pt x="14919" y="9504"/>
                    <a:pt x="14947" y="8532"/>
                  </a:cubicBezTo>
                  <a:cubicBezTo>
                    <a:pt x="15076" y="8748"/>
                    <a:pt x="15261" y="8748"/>
                    <a:pt x="15361" y="8208"/>
                  </a:cubicBezTo>
                  <a:cubicBezTo>
                    <a:pt x="15390" y="6912"/>
                    <a:pt x="15404" y="5076"/>
                    <a:pt x="15461" y="3996"/>
                  </a:cubicBezTo>
                  <a:cubicBezTo>
                    <a:pt x="15490" y="3672"/>
                    <a:pt x="15433" y="2700"/>
                    <a:pt x="15475" y="1944"/>
                  </a:cubicBezTo>
                  <a:cubicBezTo>
                    <a:pt x="15490" y="1944"/>
                    <a:pt x="15518" y="1944"/>
                    <a:pt x="15547" y="1944"/>
                  </a:cubicBezTo>
                  <a:cubicBezTo>
                    <a:pt x="15561" y="2052"/>
                    <a:pt x="15575" y="2268"/>
                    <a:pt x="15590" y="2376"/>
                  </a:cubicBezTo>
                  <a:cubicBezTo>
                    <a:pt x="15590" y="2592"/>
                    <a:pt x="15661" y="5076"/>
                    <a:pt x="15647" y="5292"/>
                  </a:cubicBezTo>
                  <a:cubicBezTo>
                    <a:pt x="15633" y="5724"/>
                    <a:pt x="15561" y="7236"/>
                    <a:pt x="15590" y="7560"/>
                  </a:cubicBezTo>
                  <a:cubicBezTo>
                    <a:pt x="15590" y="7668"/>
                    <a:pt x="15590" y="7668"/>
                    <a:pt x="15604" y="7668"/>
                  </a:cubicBezTo>
                  <a:cubicBezTo>
                    <a:pt x="15690" y="7668"/>
                    <a:pt x="15804" y="7236"/>
                    <a:pt x="15832" y="6696"/>
                  </a:cubicBezTo>
                  <a:cubicBezTo>
                    <a:pt x="15847" y="6264"/>
                    <a:pt x="15804" y="6048"/>
                    <a:pt x="15818" y="5832"/>
                  </a:cubicBezTo>
                  <a:cubicBezTo>
                    <a:pt x="15818" y="5832"/>
                    <a:pt x="15832" y="5832"/>
                    <a:pt x="15832" y="5832"/>
                  </a:cubicBezTo>
                  <a:cubicBezTo>
                    <a:pt x="15889" y="6048"/>
                    <a:pt x="16075" y="6264"/>
                    <a:pt x="16161" y="6372"/>
                  </a:cubicBezTo>
                  <a:cubicBezTo>
                    <a:pt x="16161" y="6588"/>
                    <a:pt x="16161" y="6804"/>
                    <a:pt x="16161" y="7020"/>
                  </a:cubicBezTo>
                  <a:cubicBezTo>
                    <a:pt x="16146" y="7020"/>
                    <a:pt x="16132" y="7128"/>
                    <a:pt x="16132" y="7128"/>
                  </a:cubicBezTo>
                  <a:cubicBezTo>
                    <a:pt x="16118" y="7128"/>
                    <a:pt x="16118" y="7020"/>
                    <a:pt x="16118" y="7020"/>
                  </a:cubicBezTo>
                  <a:cubicBezTo>
                    <a:pt x="15989" y="7344"/>
                    <a:pt x="15704" y="8316"/>
                    <a:pt x="15675" y="9072"/>
                  </a:cubicBezTo>
                  <a:cubicBezTo>
                    <a:pt x="15647" y="9072"/>
                    <a:pt x="15604" y="8964"/>
                    <a:pt x="15590" y="9180"/>
                  </a:cubicBezTo>
                  <a:cubicBezTo>
                    <a:pt x="15490" y="9612"/>
                    <a:pt x="15561" y="10584"/>
                    <a:pt x="15533" y="11448"/>
                  </a:cubicBezTo>
                  <a:cubicBezTo>
                    <a:pt x="15518" y="11772"/>
                    <a:pt x="15504" y="12096"/>
                    <a:pt x="15518" y="12420"/>
                  </a:cubicBezTo>
                  <a:cubicBezTo>
                    <a:pt x="15533" y="12420"/>
                    <a:pt x="15547" y="12528"/>
                    <a:pt x="15561" y="12528"/>
                  </a:cubicBezTo>
                  <a:cubicBezTo>
                    <a:pt x="15633" y="11664"/>
                    <a:pt x="15790" y="11340"/>
                    <a:pt x="15904" y="11988"/>
                  </a:cubicBezTo>
                  <a:cubicBezTo>
                    <a:pt x="16018" y="12636"/>
                    <a:pt x="15932" y="13284"/>
                    <a:pt x="15975" y="14148"/>
                  </a:cubicBezTo>
                  <a:cubicBezTo>
                    <a:pt x="15989" y="14688"/>
                    <a:pt x="16075" y="15012"/>
                    <a:pt x="16104" y="15660"/>
                  </a:cubicBezTo>
                  <a:cubicBezTo>
                    <a:pt x="16104" y="15660"/>
                    <a:pt x="16104" y="15876"/>
                    <a:pt x="16118" y="15768"/>
                  </a:cubicBezTo>
                  <a:cubicBezTo>
                    <a:pt x="16189" y="17388"/>
                    <a:pt x="15889" y="17388"/>
                    <a:pt x="15775" y="17280"/>
                  </a:cubicBezTo>
                  <a:cubicBezTo>
                    <a:pt x="15761" y="17064"/>
                    <a:pt x="15732" y="16848"/>
                    <a:pt x="15718" y="16632"/>
                  </a:cubicBezTo>
                  <a:cubicBezTo>
                    <a:pt x="15675" y="15660"/>
                    <a:pt x="15675" y="14364"/>
                    <a:pt x="15561" y="14040"/>
                  </a:cubicBezTo>
                  <a:cubicBezTo>
                    <a:pt x="15361" y="15012"/>
                    <a:pt x="15590" y="17280"/>
                    <a:pt x="15490" y="19116"/>
                  </a:cubicBezTo>
                  <a:cubicBezTo>
                    <a:pt x="15490" y="19116"/>
                    <a:pt x="15490" y="19116"/>
                    <a:pt x="15490" y="19116"/>
                  </a:cubicBezTo>
                  <a:cubicBezTo>
                    <a:pt x="15461" y="18900"/>
                    <a:pt x="15418" y="18900"/>
                    <a:pt x="15404" y="18684"/>
                  </a:cubicBezTo>
                  <a:cubicBezTo>
                    <a:pt x="15347" y="18360"/>
                    <a:pt x="15304" y="17604"/>
                    <a:pt x="15276" y="16848"/>
                  </a:cubicBezTo>
                  <a:cubicBezTo>
                    <a:pt x="15247" y="16092"/>
                    <a:pt x="15333" y="15444"/>
                    <a:pt x="15304" y="15012"/>
                  </a:cubicBezTo>
                  <a:cubicBezTo>
                    <a:pt x="15290" y="15012"/>
                    <a:pt x="15290" y="14904"/>
                    <a:pt x="15276" y="14796"/>
                  </a:cubicBezTo>
                  <a:cubicBezTo>
                    <a:pt x="15204" y="14796"/>
                    <a:pt x="15076" y="15012"/>
                    <a:pt x="15047" y="15552"/>
                  </a:cubicBezTo>
                  <a:cubicBezTo>
                    <a:pt x="15033" y="15876"/>
                    <a:pt x="15047" y="16092"/>
                    <a:pt x="15033" y="16308"/>
                  </a:cubicBezTo>
                  <a:cubicBezTo>
                    <a:pt x="14990" y="16848"/>
                    <a:pt x="14876" y="18360"/>
                    <a:pt x="14819" y="18576"/>
                  </a:cubicBezTo>
                  <a:cubicBezTo>
                    <a:pt x="14762" y="18684"/>
                    <a:pt x="14705" y="18468"/>
                    <a:pt x="14662" y="18252"/>
                  </a:cubicBezTo>
                  <a:cubicBezTo>
                    <a:pt x="14676" y="17604"/>
                    <a:pt x="14619" y="17064"/>
                    <a:pt x="14576" y="17064"/>
                  </a:cubicBezTo>
                  <a:close/>
                  <a:moveTo>
                    <a:pt x="13034" y="7020"/>
                  </a:moveTo>
                  <a:cubicBezTo>
                    <a:pt x="13049" y="7020"/>
                    <a:pt x="13034" y="7020"/>
                    <a:pt x="13063" y="7020"/>
                  </a:cubicBezTo>
                  <a:cubicBezTo>
                    <a:pt x="13120" y="6912"/>
                    <a:pt x="13263" y="6588"/>
                    <a:pt x="13291" y="6264"/>
                  </a:cubicBezTo>
                  <a:cubicBezTo>
                    <a:pt x="13291" y="6156"/>
                    <a:pt x="13291" y="5940"/>
                    <a:pt x="13291" y="5832"/>
                  </a:cubicBezTo>
                  <a:cubicBezTo>
                    <a:pt x="13263" y="5292"/>
                    <a:pt x="13191" y="4860"/>
                    <a:pt x="13134" y="4644"/>
                  </a:cubicBezTo>
                  <a:cubicBezTo>
                    <a:pt x="13134" y="4644"/>
                    <a:pt x="13134" y="4644"/>
                    <a:pt x="13120" y="4644"/>
                  </a:cubicBezTo>
                  <a:cubicBezTo>
                    <a:pt x="13091" y="5076"/>
                    <a:pt x="13034" y="6264"/>
                    <a:pt x="13034" y="7020"/>
                  </a:cubicBezTo>
                  <a:close/>
                  <a:moveTo>
                    <a:pt x="12306" y="14688"/>
                  </a:moveTo>
                  <a:cubicBezTo>
                    <a:pt x="12320" y="15012"/>
                    <a:pt x="12335" y="15444"/>
                    <a:pt x="12349" y="15876"/>
                  </a:cubicBezTo>
                  <a:cubicBezTo>
                    <a:pt x="12420" y="16740"/>
                    <a:pt x="12663" y="17388"/>
                    <a:pt x="12820" y="16632"/>
                  </a:cubicBezTo>
                  <a:cubicBezTo>
                    <a:pt x="12849" y="16092"/>
                    <a:pt x="12649" y="13932"/>
                    <a:pt x="12592" y="13608"/>
                  </a:cubicBezTo>
                  <a:cubicBezTo>
                    <a:pt x="12649" y="13608"/>
                    <a:pt x="12706" y="13608"/>
                    <a:pt x="12763" y="13608"/>
                  </a:cubicBezTo>
                  <a:cubicBezTo>
                    <a:pt x="12792" y="13716"/>
                    <a:pt x="13034" y="14364"/>
                    <a:pt x="13049" y="14256"/>
                  </a:cubicBezTo>
                  <a:cubicBezTo>
                    <a:pt x="13106" y="13932"/>
                    <a:pt x="13106" y="11448"/>
                    <a:pt x="13077" y="11340"/>
                  </a:cubicBezTo>
                  <a:cubicBezTo>
                    <a:pt x="13049" y="11232"/>
                    <a:pt x="13034" y="11232"/>
                    <a:pt x="13020" y="11232"/>
                  </a:cubicBezTo>
                  <a:cubicBezTo>
                    <a:pt x="12991" y="11556"/>
                    <a:pt x="12949" y="12204"/>
                    <a:pt x="12906" y="12528"/>
                  </a:cubicBezTo>
                  <a:cubicBezTo>
                    <a:pt x="12891" y="12528"/>
                    <a:pt x="12877" y="12528"/>
                    <a:pt x="12877" y="12528"/>
                  </a:cubicBezTo>
                  <a:cubicBezTo>
                    <a:pt x="12849" y="12096"/>
                    <a:pt x="12806" y="11664"/>
                    <a:pt x="12777" y="11124"/>
                  </a:cubicBezTo>
                  <a:cubicBezTo>
                    <a:pt x="12749" y="10692"/>
                    <a:pt x="12792" y="9828"/>
                    <a:pt x="12763" y="9396"/>
                  </a:cubicBezTo>
                  <a:cubicBezTo>
                    <a:pt x="12577" y="9180"/>
                    <a:pt x="12577" y="10260"/>
                    <a:pt x="12506" y="10908"/>
                  </a:cubicBezTo>
                  <a:cubicBezTo>
                    <a:pt x="12406" y="11988"/>
                    <a:pt x="12306" y="12852"/>
                    <a:pt x="12306" y="14688"/>
                  </a:cubicBezTo>
                  <a:close/>
                  <a:moveTo>
                    <a:pt x="11435" y="15228"/>
                  </a:moveTo>
                  <a:cubicBezTo>
                    <a:pt x="11435" y="15012"/>
                    <a:pt x="11435" y="14796"/>
                    <a:pt x="11435" y="14472"/>
                  </a:cubicBezTo>
                  <a:cubicBezTo>
                    <a:pt x="11478" y="14256"/>
                    <a:pt x="11507" y="13824"/>
                    <a:pt x="11564" y="13608"/>
                  </a:cubicBezTo>
                  <a:cubicBezTo>
                    <a:pt x="11535" y="13284"/>
                    <a:pt x="11535" y="12960"/>
                    <a:pt x="11535" y="12528"/>
                  </a:cubicBezTo>
                  <a:cubicBezTo>
                    <a:pt x="11578" y="12528"/>
                    <a:pt x="11707" y="12744"/>
                    <a:pt x="11778" y="12528"/>
                  </a:cubicBezTo>
                  <a:cubicBezTo>
                    <a:pt x="11849" y="12420"/>
                    <a:pt x="12149" y="11556"/>
                    <a:pt x="12192" y="11232"/>
                  </a:cubicBezTo>
                  <a:cubicBezTo>
                    <a:pt x="12220" y="10800"/>
                    <a:pt x="12192" y="9396"/>
                    <a:pt x="12220" y="8964"/>
                  </a:cubicBezTo>
                  <a:cubicBezTo>
                    <a:pt x="12235" y="8748"/>
                    <a:pt x="12320" y="7776"/>
                    <a:pt x="12292" y="7452"/>
                  </a:cubicBezTo>
                  <a:cubicBezTo>
                    <a:pt x="12220" y="6696"/>
                    <a:pt x="11921" y="8100"/>
                    <a:pt x="11921" y="6372"/>
                  </a:cubicBezTo>
                  <a:cubicBezTo>
                    <a:pt x="11935" y="6372"/>
                    <a:pt x="11935" y="6372"/>
                    <a:pt x="11949" y="6264"/>
                  </a:cubicBezTo>
                  <a:cubicBezTo>
                    <a:pt x="11992" y="6264"/>
                    <a:pt x="12035" y="6372"/>
                    <a:pt x="12063" y="6480"/>
                  </a:cubicBezTo>
                  <a:cubicBezTo>
                    <a:pt x="12135" y="6156"/>
                    <a:pt x="12349" y="5616"/>
                    <a:pt x="12392" y="5076"/>
                  </a:cubicBezTo>
                  <a:cubicBezTo>
                    <a:pt x="12463" y="4212"/>
                    <a:pt x="12435" y="3240"/>
                    <a:pt x="12535" y="2484"/>
                  </a:cubicBezTo>
                  <a:cubicBezTo>
                    <a:pt x="12620" y="2484"/>
                    <a:pt x="12677" y="2592"/>
                    <a:pt x="12749" y="2808"/>
                  </a:cubicBezTo>
                  <a:cubicBezTo>
                    <a:pt x="12706" y="3888"/>
                    <a:pt x="12592" y="4428"/>
                    <a:pt x="12535" y="5292"/>
                  </a:cubicBezTo>
                  <a:cubicBezTo>
                    <a:pt x="12492" y="6048"/>
                    <a:pt x="12477" y="7344"/>
                    <a:pt x="12463" y="7992"/>
                  </a:cubicBezTo>
                  <a:cubicBezTo>
                    <a:pt x="12463" y="8208"/>
                    <a:pt x="12463" y="8424"/>
                    <a:pt x="12463" y="8640"/>
                  </a:cubicBezTo>
                  <a:cubicBezTo>
                    <a:pt x="12449" y="8640"/>
                    <a:pt x="12420" y="9504"/>
                    <a:pt x="12420" y="9720"/>
                  </a:cubicBezTo>
                  <a:cubicBezTo>
                    <a:pt x="12435" y="9720"/>
                    <a:pt x="12435" y="9828"/>
                    <a:pt x="12435" y="9828"/>
                  </a:cubicBezTo>
                  <a:cubicBezTo>
                    <a:pt x="12449" y="9828"/>
                    <a:pt x="12449" y="9720"/>
                    <a:pt x="12463" y="9720"/>
                  </a:cubicBezTo>
                  <a:cubicBezTo>
                    <a:pt x="12463" y="9720"/>
                    <a:pt x="12463" y="9720"/>
                    <a:pt x="12477" y="9720"/>
                  </a:cubicBezTo>
                  <a:cubicBezTo>
                    <a:pt x="12492" y="9612"/>
                    <a:pt x="12520" y="9396"/>
                    <a:pt x="12520" y="9180"/>
                  </a:cubicBezTo>
                  <a:cubicBezTo>
                    <a:pt x="12520" y="9072"/>
                    <a:pt x="12520" y="8964"/>
                    <a:pt x="12520" y="8856"/>
                  </a:cubicBezTo>
                  <a:cubicBezTo>
                    <a:pt x="12535" y="8640"/>
                    <a:pt x="12563" y="8532"/>
                    <a:pt x="12577" y="8316"/>
                  </a:cubicBezTo>
                  <a:cubicBezTo>
                    <a:pt x="12663" y="8316"/>
                    <a:pt x="12777" y="8100"/>
                    <a:pt x="12806" y="7776"/>
                  </a:cubicBezTo>
                  <a:cubicBezTo>
                    <a:pt x="12834" y="7236"/>
                    <a:pt x="12806" y="6264"/>
                    <a:pt x="12834" y="5940"/>
                  </a:cubicBezTo>
                  <a:cubicBezTo>
                    <a:pt x="12863" y="5508"/>
                    <a:pt x="12906" y="4536"/>
                    <a:pt x="12920" y="4104"/>
                  </a:cubicBezTo>
                  <a:cubicBezTo>
                    <a:pt x="12949" y="3132"/>
                    <a:pt x="12820" y="2376"/>
                    <a:pt x="12891" y="1836"/>
                  </a:cubicBezTo>
                  <a:cubicBezTo>
                    <a:pt x="12949" y="1404"/>
                    <a:pt x="13063" y="2052"/>
                    <a:pt x="13091" y="2268"/>
                  </a:cubicBezTo>
                  <a:cubicBezTo>
                    <a:pt x="13148" y="2700"/>
                    <a:pt x="13077" y="3348"/>
                    <a:pt x="13106" y="3888"/>
                  </a:cubicBezTo>
                  <a:cubicBezTo>
                    <a:pt x="13134" y="4428"/>
                    <a:pt x="13277" y="4860"/>
                    <a:pt x="13334" y="5076"/>
                  </a:cubicBezTo>
                  <a:cubicBezTo>
                    <a:pt x="13391" y="5184"/>
                    <a:pt x="13463" y="5184"/>
                    <a:pt x="13534" y="5292"/>
                  </a:cubicBezTo>
                  <a:cubicBezTo>
                    <a:pt x="13534" y="5292"/>
                    <a:pt x="13548" y="5400"/>
                    <a:pt x="13548" y="5400"/>
                  </a:cubicBezTo>
                  <a:cubicBezTo>
                    <a:pt x="13548" y="5508"/>
                    <a:pt x="13534" y="5724"/>
                    <a:pt x="13534" y="5832"/>
                  </a:cubicBezTo>
                  <a:cubicBezTo>
                    <a:pt x="13491" y="6480"/>
                    <a:pt x="13348" y="6912"/>
                    <a:pt x="13277" y="7236"/>
                  </a:cubicBezTo>
                  <a:cubicBezTo>
                    <a:pt x="13220" y="7560"/>
                    <a:pt x="13191" y="8100"/>
                    <a:pt x="13148" y="8316"/>
                  </a:cubicBezTo>
                  <a:cubicBezTo>
                    <a:pt x="13077" y="8640"/>
                    <a:pt x="12991" y="8532"/>
                    <a:pt x="12963" y="8964"/>
                  </a:cubicBezTo>
                  <a:cubicBezTo>
                    <a:pt x="12963" y="9180"/>
                    <a:pt x="12949" y="9180"/>
                    <a:pt x="12949" y="9396"/>
                  </a:cubicBezTo>
                  <a:cubicBezTo>
                    <a:pt x="12920" y="9288"/>
                    <a:pt x="12934" y="9720"/>
                    <a:pt x="12934" y="9828"/>
                  </a:cubicBezTo>
                  <a:cubicBezTo>
                    <a:pt x="12991" y="10044"/>
                    <a:pt x="13191" y="10260"/>
                    <a:pt x="13220" y="10692"/>
                  </a:cubicBezTo>
                  <a:cubicBezTo>
                    <a:pt x="13277" y="11340"/>
                    <a:pt x="13277" y="12852"/>
                    <a:pt x="13248" y="13932"/>
                  </a:cubicBezTo>
                  <a:cubicBezTo>
                    <a:pt x="13234" y="14148"/>
                    <a:pt x="13220" y="14472"/>
                    <a:pt x="13234" y="14904"/>
                  </a:cubicBezTo>
                  <a:cubicBezTo>
                    <a:pt x="13477" y="15552"/>
                    <a:pt x="13819" y="16956"/>
                    <a:pt x="13505" y="18900"/>
                  </a:cubicBezTo>
                  <a:cubicBezTo>
                    <a:pt x="13277" y="18900"/>
                    <a:pt x="13277" y="17928"/>
                    <a:pt x="13091" y="17388"/>
                  </a:cubicBezTo>
                  <a:cubicBezTo>
                    <a:pt x="13063" y="17388"/>
                    <a:pt x="12934" y="17820"/>
                    <a:pt x="12920" y="17820"/>
                  </a:cubicBezTo>
                  <a:cubicBezTo>
                    <a:pt x="12891" y="17820"/>
                    <a:pt x="12863" y="17820"/>
                    <a:pt x="12834" y="17820"/>
                  </a:cubicBezTo>
                  <a:cubicBezTo>
                    <a:pt x="12734" y="18144"/>
                    <a:pt x="12592" y="18360"/>
                    <a:pt x="12477" y="18144"/>
                  </a:cubicBezTo>
                  <a:cubicBezTo>
                    <a:pt x="12449" y="17604"/>
                    <a:pt x="12378" y="16956"/>
                    <a:pt x="12320" y="16524"/>
                  </a:cubicBezTo>
                  <a:cubicBezTo>
                    <a:pt x="12320" y="16524"/>
                    <a:pt x="12320" y="16524"/>
                    <a:pt x="12320" y="16524"/>
                  </a:cubicBezTo>
                  <a:cubicBezTo>
                    <a:pt x="12306" y="16632"/>
                    <a:pt x="12306" y="16632"/>
                    <a:pt x="12306" y="16632"/>
                  </a:cubicBezTo>
                  <a:cubicBezTo>
                    <a:pt x="12306" y="17496"/>
                    <a:pt x="12406" y="18576"/>
                    <a:pt x="12335" y="19332"/>
                  </a:cubicBezTo>
                  <a:cubicBezTo>
                    <a:pt x="12320" y="19332"/>
                    <a:pt x="12292" y="19332"/>
                    <a:pt x="12263" y="19224"/>
                  </a:cubicBezTo>
                  <a:cubicBezTo>
                    <a:pt x="12206" y="19008"/>
                    <a:pt x="12192" y="18468"/>
                    <a:pt x="12149" y="18036"/>
                  </a:cubicBezTo>
                  <a:cubicBezTo>
                    <a:pt x="12135" y="17820"/>
                    <a:pt x="12135" y="17604"/>
                    <a:pt x="12121" y="17388"/>
                  </a:cubicBezTo>
                  <a:cubicBezTo>
                    <a:pt x="12078" y="17172"/>
                    <a:pt x="12049" y="16848"/>
                    <a:pt x="12006" y="16524"/>
                  </a:cubicBezTo>
                  <a:cubicBezTo>
                    <a:pt x="11978" y="16308"/>
                    <a:pt x="11992" y="15768"/>
                    <a:pt x="11949" y="15552"/>
                  </a:cubicBezTo>
                  <a:cubicBezTo>
                    <a:pt x="11906" y="15228"/>
                    <a:pt x="11664" y="16524"/>
                    <a:pt x="11550" y="16092"/>
                  </a:cubicBezTo>
                  <a:cubicBezTo>
                    <a:pt x="11507" y="15876"/>
                    <a:pt x="11464" y="15552"/>
                    <a:pt x="11435" y="15228"/>
                  </a:cubicBezTo>
                  <a:close/>
                  <a:moveTo>
                    <a:pt x="10050" y="4752"/>
                  </a:moveTo>
                  <a:cubicBezTo>
                    <a:pt x="10065" y="4644"/>
                    <a:pt x="10079" y="4644"/>
                    <a:pt x="10093" y="4536"/>
                  </a:cubicBezTo>
                  <a:cubicBezTo>
                    <a:pt x="10093" y="4428"/>
                    <a:pt x="10093" y="4428"/>
                    <a:pt x="10079" y="4320"/>
                  </a:cubicBezTo>
                  <a:cubicBezTo>
                    <a:pt x="10079" y="4320"/>
                    <a:pt x="10079" y="4320"/>
                    <a:pt x="10079" y="4320"/>
                  </a:cubicBezTo>
                  <a:cubicBezTo>
                    <a:pt x="10079" y="4320"/>
                    <a:pt x="10079" y="4320"/>
                    <a:pt x="10065" y="4320"/>
                  </a:cubicBezTo>
                  <a:cubicBezTo>
                    <a:pt x="10065" y="4428"/>
                    <a:pt x="10065" y="4644"/>
                    <a:pt x="10050" y="4752"/>
                  </a:cubicBezTo>
                  <a:close/>
                  <a:moveTo>
                    <a:pt x="10022" y="4860"/>
                  </a:moveTo>
                  <a:cubicBezTo>
                    <a:pt x="10022" y="4968"/>
                    <a:pt x="10036" y="4968"/>
                    <a:pt x="10036" y="4968"/>
                  </a:cubicBezTo>
                  <a:cubicBezTo>
                    <a:pt x="10050" y="4968"/>
                    <a:pt x="10050" y="4968"/>
                    <a:pt x="10050" y="4860"/>
                  </a:cubicBezTo>
                  <a:cubicBezTo>
                    <a:pt x="10050" y="4860"/>
                    <a:pt x="10050" y="4860"/>
                    <a:pt x="10050" y="4860"/>
                  </a:cubicBezTo>
                  <a:cubicBezTo>
                    <a:pt x="10050" y="4860"/>
                    <a:pt x="10050" y="4752"/>
                    <a:pt x="10050" y="4752"/>
                  </a:cubicBezTo>
                  <a:cubicBezTo>
                    <a:pt x="10050" y="4752"/>
                    <a:pt x="10036" y="4644"/>
                    <a:pt x="10036" y="4644"/>
                  </a:cubicBezTo>
                  <a:cubicBezTo>
                    <a:pt x="10036" y="4644"/>
                    <a:pt x="10036" y="4752"/>
                    <a:pt x="10022" y="4752"/>
                  </a:cubicBezTo>
                  <a:cubicBezTo>
                    <a:pt x="10022" y="4860"/>
                    <a:pt x="10022" y="4860"/>
                    <a:pt x="10022" y="4860"/>
                  </a:cubicBezTo>
                  <a:close/>
                  <a:moveTo>
                    <a:pt x="9094" y="5076"/>
                  </a:moveTo>
                  <a:cubicBezTo>
                    <a:pt x="9094" y="4428"/>
                    <a:pt x="9094" y="3780"/>
                    <a:pt x="9123" y="3240"/>
                  </a:cubicBezTo>
                  <a:cubicBezTo>
                    <a:pt x="9123" y="2916"/>
                    <a:pt x="9123" y="2700"/>
                    <a:pt x="9108" y="2484"/>
                  </a:cubicBezTo>
                  <a:cubicBezTo>
                    <a:pt x="9137" y="2484"/>
                    <a:pt x="9237" y="2268"/>
                    <a:pt x="9237" y="2268"/>
                  </a:cubicBezTo>
                  <a:cubicBezTo>
                    <a:pt x="9308" y="3132"/>
                    <a:pt x="9294" y="4212"/>
                    <a:pt x="9394" y="4860"/>
                  </a:cubicBezTo>
                  <a:cubicBezTo>
                    <a:pt x="9394" y="5184"/>
                    <a:pt x="9394" y="5508"/>
                    <a:pt x="9394" y="5940"/>
                  </a:cubicBezTo>
                  <a:cubicBezTo>
                    <a:pt x="9365" y="5940"/>
                    <a:pt x="9337" y="6264"/>
                    <a:pt x="9322" y="6372"/>
                  </a:cubicBezTo>
                  <a:cubicBezTo>
                    <a:pt x="9180" y="6372"/>
                    <a:pt x="9137" y="5724"/>
                    <a:pt x="9094" y="5076"/>
                  </a:cubicBezTo>
                  <a:close/>
                  <a:moveTo>
                    <a:pt x="8866" y="12744"/>
                  </a:moveTo>
                  <a:cubicBezTo>
                    <a:pt x="8866" y="12204"/>
                    <a:pt x="8866" y="11772"/>
                    <a:pt x="8866" y="11340"/>
                  </a:cubicBezTo>
                  <a:cubicBezTo>
                    <a:pt x="8965" y="11232"/>
                    <a:pt x="9023" y="10476"/>
                    <a:pt x="9080" y="9936"/>
                  </a:cubicBezTo>
                  <a:cubicBezTo>
                    <a:pt x="9137" y="9180"/>
                    <a:pt x="9308" y="8208"/>
                    <a:pt x="9422" y="7668"/>
                  </a:cubicBezTo>
                  <a:cubicBezTo>
                    <a:pt x="9465" y="7560"/>
                    <a:pt x="9679" y="6696"/>
                    <a:pt x="9665" y="6588"/>
                  </a:cubicBezTo>
                  <a:cubicBezTo>
                    <a:pt x="9708" y="6480"/>
                    <a:pt x="9893" y="5832"/>
                    <a:pt x="9908" y="5508"/>
                  </a:cubicBezTo>
                  <a:cubicBezTo>
                    <a:pt x="9908" y="5400"/>
                    <a:pt x="9908" y="5400"/>
                    <a:pt x="9908" y="5400"/>
                  </a:cubicBezTo>
                  <a:cubicBezTo>
                    <a:pt x="9879" y="5292"/>
                    <a:pt x="9722" y="4860"/>
                    <a:pt x="9708" y="4752"/>
                  </a:cubicBezTo>
                  <a:cubicBezTo>
                    <a:pt x="9679" y="4644"/>
                    <a:pt x="9651" y="4212"/>
                    <a:pt x="9636" y="4212"/>
                  </a:cubicBezTo>
                  <a:cubicBezTo>
                    <a:pt x="9636" y="4104"/>
                    <a:pt x="9636" y="3996"/>
                    <a:pt x="9636" y="3996"/>
                  </a:cubicBezTo>
                  <a:cubicBezTo>
                    <a:pt x="9765" y="4212"/>
                    <a:pt x="10022" y="3888"/>
                    <a:pt x="10093" y="3564"/>
                  </a:cubicBezTo>
                  <a:cubicBezTo>
                    <a:pt x="10122" y="3348"/>
                    <a:pt x="10165" y="3024"/>
                    <a:pt x="10222" y="2916"/>
                  </a:cubicBezTo>
                  <a:cubicBezTo>
                    <a:pt x="10293" y="2808"/>
                    <a:pt x="10507" y="3672"/>
                    <a:pt x="10550" y="3888"/>
                  </a:cubicBezTo>
                  <a:cubicBezTo>
                    <a:pt x="10550" y="4104"/>
                    <a:pt x="10536" y="4212"/>
                    <a:pt x="10536" y="4428"/>
                  </a:cubicBezTo>
                  <a:cubicBezTo>
                    <a:pt x="10507" y="4536"/>
                    <a:pt x="10479" y="4752"/>
                    <a:pt x="10450" y="4860"/>
                  </a:cubicBezTo>
                  <a:cubicBezTo>
                    <a:pt x="10436" y="4860"/>
                    <a:pt x="10422" y="4860"/>
                    <a:pt x="10422" y="4860"/>
                  </a:cubicBezTo>
                  <a:cubicBezTo>
                    <a:pt x="10336" y="5076"/>
                    <a:pt x="10122" y="5508"/>
                    <a:pt x="10065" y="5940"/>
                  </a:cubicBezTo>
                  <a:cubicBezTo>
                    <a:pt x="10079" y="6048"/>
                    <a:pt x="10079" y="6156"/>
                    <a:pt x="10079" y="6264"/>
                  </a:cubicBezTo>
                  <a:cubicBezTo>
                    <a:pt x="10108" y="6372"/>
                    <a:pt x="10136" y="6480"/>
                    <a:pt x="10165" y="6588"/>
                  </a:cubicBezTo>
                  <a:cubicBezTo>
                    <a:pt x="10179" y="6588"/>
                    <a:pt x="10208" y="6588"/>
                    <a:pt x="10236" y="6588"/>
                  </a:cubicBezTo>
                  <a:cubicBezTo>
                    <a:pt x="10336" y="7020"/>
                    <a:pt x="10622" y="9936"/>
                    <a:pt x="10422" y="11124"/>
                  </a:cubicBezTo>
                  <a:cubicBezTo>
                    <a:pt x="10393" y="11232"/>
                    <a:pt x="10222" y="11664"/>
                    <a:pt x="10236" y="11664"/>
                  </a:cubicBezTo>
                  <a:cubicBezTo>
                    <a:pt x="10150" y="11988"/>
                    <a:pt x="10065" y="11448"/>
                    <a:pt x="10022" y="11988"/>
                  </a:cubicBezTo>
                  <a:cubicBezTo>
                    <a:pt x="10022" y="12312"/>
                    <a:pt x="10022" y="12636"/>
                    <a:pt x="10022" y="12960"/>
                  </a:cubicBezTo>
                  <a:cubicBezTo>
                    <a:pt x="9979" y="13500"/>
                    <a:pt x="9908" y="14040"/>
                    <a:pt x="9851" y="14472"/>
                  </a:cubicBezTo>
                  <a:cubicBezTo>
                    <a:pt x="9851" y="14688"/>
                    <a:pt x="9851" y="14796"/>
                    <a:pt x="9865" y="14796"/>
                  </a:cubicBezTo>
                  <a:cubicBezTo>
                    <a:pt x="9879" y="15012"/>
                    <a:pt x="9922" y="15012"/>
                    <a:pt x="9951" y="15012"/>
                  </a:cubicBezTo>
                  <a:cubicBezTo>
                    <a:pt x="9965" y="14904"/>
                    <a:pt x="9979" y="14796"/>
                    <a:pt x="9993" y="14472"/>
                  </a:cubicBezTo>
                  <a:cubicBezTo>
                    <a:pt x="10150" y="14472"/>
                    <a:pt x="10222" y="14904"/>
                    <a:pt x="10365" y="15120"/>
                  </a:cubicBezTo>
                  <a:cubicBezTo>
                    <a:pt x="10379" y="15444"/>
                    <a:pt x="10422" y="16092"/>
                    <a:pt x="10407" y="16308"/>
                  </a:cubicBezTo>
                  <a:cubicBezTo>
                    <a:pt x="10393" y="16416"/>
                    <a:pt x="10379" y="16632"/>
                    <a:pt x="10350" y="16740"/>
                  </a:cubicBezTo>
                  <a:cubicBezTo>
                    <a:pt x="10222" y="17064"/>
                    <a:pt x="10165" y="16092"/>
                    <a:pt x="10065" y="16200"/>
                  </a:cubicBezTo>
                  <a:cubicBezTo>
                    <a:pt x="10050" y="16092"/>
                    <a:pt x="9993" y="16524"/>
                    <a:pt x="9979" y="16740"/>
                  </a:cubicBezTo>
                  <a:cubicBezTo>
                    <a:pt x="9965" y="16956"/>
                    <a:pt x="9993" y="17172"/>
                    <a:pt x="9993" y="17280"/>
                  </a:cubicBezTo>
                  <a:cubicBezTo>
                    <a:pt x="9993" y="17496"/>
                    <a:pt x="9993" y="17712"/>
                    <a:pt x="9993" y="17928"/>
                  </a:cubicBezTo>
                  <a:cubicBezTo>
                    <a:pt x="10022" y="18792"/>
                    <a:pt x="9965" y="19440"/>
                    <a:pt x="9879" y="19764"/>
                  </a:cubicBezTo>
                  <a:cubicBezTo>
                    <a:pt x="9779" y="20196"/>
                    <a:pt x="9508" y="19548"/>
                    <a:pt x="9451" y="19332"/>
                  </a:cubicBezTo>
                  <a:cubicBezTo>
                    <a:pt x="9451" y="19116"/>
                    <a:pt x="9322" y="18684"/>
                    <a:pt x="9294" y="18684"/>
                  </a:cubicBezTo>
                  <a:cubicBezTo>
                    <a:pt x="9294" y="18576"/>
                    <a:pt x="9308" y="18576"/>
                    <a:pt x="9308" y="18576"/>
                  </a:cubicBezTo>
                  <a:cubicBezTo>
                    <a:pt x="9422" y="18360"/>
                    <a:pt x="9651" y="18144"/>
                    <a:pt x="9751" y="17604"/>
                  </a:cubicBezTo>
                  <a:cubicBezTo>
                    <a:pt x="9779" y="17496"/>
                    <a:pt x="9879" y="16956"/>
                    <a:pt x="9836" y="16740"/>
                  </a:cubicBezTo>
                  <a:cubicBezTo>
                    <a:pt x="9779" y="16632"/>
                    <a:pt x="9636" y="16740"/>
                    <a:pt x="9594" y="16956"/>
                  </a:cubicBezTo>
                  <a:cubicBezTo>
                    <a:pt x="9537" y="17172"/>
                    <a:pt x="9322" y="16632"/>
                    <a:pt x="9308" y="16524"/>
                  </a:cubicBezTo>
                  <a:cubicBezTo>
                    <a:pt x="9280" y="16416"/>
                    <a:pt x="9280" y="16308"/>
                    <a:pt x="9265" y="16092"/>
                  </a:cubicBezTo>
                  <a:cubicBezTo>
                    <a:pt x="9265" y="15984"/>
                    <a:pt x="9265" y="15984"/>
                    <a:pt x="9280" y="15876"/>
                  </a:cubicBezTo>
                  <a:cubicBezTo>
                    <a:pt x="9422" y="15876"/>
                    <a:pt x="9622" y="15768"/>
                    <a:pt x="9765" y="15552"/>
                  </a:cubicBezTo>
                  <a:cubicBezTo>
                    <a:pt x="9779" y="15444"/>
                    <a:pt x="9779" y="15336"/>
                    <a:pt x="9794" y="15228"/>
                  </a:cubicBezTo>
                  <a:cubicBezTo>
                    <a:pt x="9794" y="15228"/>
                    <a:pt x="9794" y="15228"/>
                    <a:pt x="9794" y="15120"/>
                  </a:cubicBezTo>
                  <a:cubicBezTo>
                    <a:pt x="9765" y="15012"/>
                    <a:pt x="9765" y="14904"/>
                    <a:pt x="9736" y="14796"/>
                  </a:cubicBezTo>
                  <a:cubicBezTo>
                    <a:pt x="9736" y="14364"/>
                    <a:pt x="9722" y="13932"/>
                    <a:pt x="9751" y="13500"/>
                  </a:cubicBezTo>
                  <a:cubicBezTo>
                    <a:pt x="9779" y="13176"/>
                    <a:pt x="9865" y="12420"/>
                    <a:pt x="9851" y="11988"/>
                  </a:cubicBezTo>
                  <a:cubicBezTo>
                    <a:pt x="9851" y="11772"/>
                    <a:pt x="9836" y="11772"/>
                    <a:pt x="9822" y="11772"/>
                  </a:cubicBezTo>
                  <a:cubicBezTo>
                    <a:pt x="9708" y="11340"/>
                    <a:pt x="9565" y="13284"/>
                    <a:pt x="9494" y="12744"/>
                  </a:cubicBezTo>
                  <a:cubicBezTo>
                    <a:pt x="9508" y="12096"/>
                    <a:pt x="9522" y="11448"/>
                    <a:pt x="9565" y="11016"/>
                  </a:cubicBezTo>
                  <a:cubicBezTo>
                    <a:pt x="9636" y="10368"/>
                    <a:pt x="9851" y="10476"/>
                    <a:pt x="9922" y="11016"/>
                  </a:cubicBezTo>
                  <a:cubicBezTo>
                    <a:pt x="10008" y="11016"/>
                    <a:pt x="10036" y="10800"/>
                    <a:pt x="10093" y="10584"/>
                  </a:cubicBezTo>
                  <a:cubicBezTo>
                    <a:pt x="10150" y="10260"/>
                    <a:pt x="10236" y="10152"/>
                    <a:pt x="10279" y="9720"/>
                  </a:cubicBezTo>
                  <a:cubicBezTo>
                    <a:pt x="10279" y="9612"/>
                    <a:pt x="10279" y="9504"/>
                    <a:pt x="10279" y="9612"/>
                  </a:cubicBezTo>
                  <a:cubicBezTo>
                    <a:pt x="10365" y="8424"/>
                    <a:pt x="10136" y="7344"/>
                    <a:pt x="10065" y="7128"/>
                  </a:cubicBezTo>
                  <a:cubicBezTo>
                    <a:pt x="9908" y="6804"/>
                    <a:pt x="9722" y="8208"/>
                    <a:pt x="9679" y="8748"/>
                  </a:cubicBezTo>
                  <a:cubicBezTo>
                    <a:pt x="9565" y="9828"/>
                    <a:pt x="9380" y="10476"/>
                    <a:pt x="9265" y="11556"/>
                  </a:cubicBezTo>
                  <a:cubicBezTo>
                    <a:pt x="9208" y="12096"/>
                    <a:pt x="9222" y="12744"/>
                    <a:pt x="9194" y="13284"/>
                  </a:cubicBezTo>
                  <a:cubicBezTo>
                    <a:pt x="9180" y="13716"/>
                    <a:pt x="9137" y="14148"/>
                    <a:pt x="9123" y="14364"/>
                  </a:cubicBezTo>
                  <a:cubicBezTo>
                    <a:pt x="9023" y="14472"/>
                    <a:pt x="8923" y="14040"/>
                    <a:pt x="8894" y="13500"/>
                  </a:cubicBezTo>
                  <a:cubicBezTo>
                    <a:pt x="8866" y="13284"/>
                    <a:pt x="8894" y="12960"/>
                    <a:pt x="8866" y="12744"/>
                  </a:cubicBezTo>
                  <a:close/>
                  <a:moveTo>
                    <a:pt x="7666" y="10152"/>
                  </a:moveTo>
                  <a:cubicBezTo>
                    <a:pt x="7681" y="10152"/>
                    <a:pt x="7709" y="10044"/>
                    <a:pt x="7709" y="9936"/>
                  </a:cubicBezTo>
                  <a:cubicBezTo>
                    <a:pt x="7723" y="9828"/>
                    <a:pt x="7709" y="9720"/>
                    <a:pt x="7709" y="9612"/>
                  </a:cubicBezTo>
                  <a:cubicBezTo>
                    <a:pt x="7695" y="9720"/>
                    <a:pt x="7695" y="9720"/>
                    <a:pt x="7695" y="9720"/>
                  </a:cubicBezTo>
                  <a:cubicBezTo>
                    <a:pt x="7681" y="9828"/>
                    <a:pt x="7681" y="10044"/>
                    <a:pt x="7666" y="10152"/>
                  </a:cubicBezTo>
                  <a:close/>
                  <a:moveTo>
                    <a:pt x="7181" y="8532"/>
                  </a:moveTo>
                  <a:cubicBezTo>
                    <a:pt x="7195" y="8640"/>
                    <a:pt x="7210" y="8748"/>
                    <a:pt x="7238" y="8532"/>
                  </a:cubicBezTo>
                  <a:cubicBezTo>
                    <a:pt x="7238" y="8316"/>
                    <a:pt x="7252" y="8316"/>
                    <a:pt x="7252" y="8100"/>
                  </a:cubicBezTo>
                  <a:cubicBezTo>
                    <a:pt x="7252" y="8100"/>
                    <a:pt x="7238" y="8100"/>
                    <a:pt x="7238" y="7992"/>
                  </a:cubicBezTo>
                  <a:cubicBezTo>
                    <a:pt x="7224" y="8100"/>
                    <a:pt x="7210" y="8100"/>
                    <a:pt x="7195" y="8100"/>
                  </a:cubicBezTo>
                  <a:cubicBezTo>
                    <a:pt x="7195" y="8316"/>
                    <a:pt x="7195" y="8316"/>
                    <a:pt x="7181" y="8532"/>
                  </a:cubicBezTo>
                  <a:close/>
                  <a:moveTo>
                    <a:pt x="7010" y="12420"/>
                  </a:moveTo>
                  <a:cubicBezTo>
                    <a:pt x="7081" y="12636"/>
                    <a:pt x="7195" y="11988"/>
                    <a:pt x="7238" y="11664"/>
                  </a:cubicBezTo>
                  <a:cubicBezTo>
                    <a:pt x="7224" y="11556"/>
                    <a:pt x="7224" y="11340"/>
                    <a:pt x="7224" y="11232"/>
                  </a:cubicBezTo>
                  <a:cubicBezTo>
                    <a:pt x="7210" y="11232"/>
                    <a:pt x="7210" y="11124"/>
                    <a:pt x="7195" y="11124"/>
                  </a:cubicBezTo>
                  <a:cubicBezTo>
                    <a:pt x="7152" y="11340"/>
                    <a:pt x="7052" y="11772"/>
                    <a:pt x="7010" y="12204"/>
                  </a:cubicBezTo>
                  <a:cubicBezTo>
                    <a:pt x="7010" y="12204"/>
                    <a:pt x="7010" y="12312"/>
                    <a:pt x="7010" y="12420"/>
                  </a:cubicBezTo>
                  <a:close/>
                  <a:moveTo>
                    <a:pt x="6567" y="8424"/>
                  </a:moveTo>
                  <a:cubicBezTo>
                    <a:pt x="6581" y="8532"/>
                    <a:pt x="6596" y="8532"/>
                    <a:pt x="6610" y="8532"/>
                  </a:cubicBezTo>
                  <a:cubicBezTo>
                    <a:pt x="6653" y="8316"/>
                    <a:pt x="6681" y="8100"/>
                    <a:pt x="6710" y="7884"/>
                  </a:cubicBezTo>
                  <a:cubicBezTo>
                    <a:pt x="6710" y="7668"/>
                    <a:pt x="6710" y="7668"/>
                    <a:pt x="6710" y="7452"/>
                  </a:cubicBezTo>
                  <a:cubicBezTo>
                    <a:pt x="6681" y="7452"/>
                    <a:pt x="6667" y="7560"/>
                    <a:pt x="6653" y="7560"/>
                  </a:cubicBezTo>
                  <a:cubicBezTo>
                    <a:pt x="6624" y="7668"/>
                    <a:pt x="6581" y="7992"/>
                    <a:pt x="6567" y="8424"/>
                  </a:cubicBezTo>
                  <a:close/>
                  <a:moveTo>
                    <a:pt x="6467" y="11448"/>
                  </a:moveTo>
                  <a:cubicBezTo>
                    <a:pt x="6481" y="11448"/>
                    <a:pt x="6481" y="11448"/>
                    <a:pt x="6496" y="11448"/>
                  </a:cubicBezTo>
                  <a:cubicBezTo>
                    <a:pt x="6524" y="11124"/>
                    <a:pt x="6753" y="9720"/>
                    <a:pt x="6696" y="9396"/>
                  </a:cubicBezTo>
                  <a:cubicBezTo>
                    <a:pt x="6539" y="8856"/>
                    <a:pt x="6467" y="10368"/>
                    <a:pt x="6467" y="11448"/>
                  </a:cubicBezTo>
                  <a:close/>
                  <a:moveTo>
                    <a:pt x="6253" y="10044"/>
                  </a:moveTo>
                  <a:cubicBezTo>
                    <a:pt x="6267" y="10044"/>
                    <a:pt x="6282" y="10152"/>
                    <a:pt x="6282" y="10260"/>
                  </a:cubicBezTo>
                  <a:cubicBezTo>
                    <a:pt x="6310" y="10260"/>
                    <a:pt x="6324" y="10260"/>
                    <a:pt x="6339" y="10260"/>
                  </a:cubicBezTo>
                  <a:cubicBezTo>
                    <a:pt x="6353" y="10152"/>
                    <a:pt x="6367" y="10044"/>
                    <a:pt x="6367" y="9936"/>
                  </a:cubicBezTo>
                  <a:cubicBezTo>
                    <a:pt x="6353" y="9828"/>
                    <a:pt x="6339" y="9828"/>
                    <a:pt x="6339" y="9720"/>
                  </a:cubicBezTo>
                  <a:cubicBezTo>
                    <a:pt x="6339" y="9828"/>
                    <a:pt x="6267" y="9828"/>
                    <a:pt x="6253" y="9936"/>
                  </a:cubicBezTo>
                  <a:cubicBezTo>
                    <a:pt x="6253" y="9936"/>
                    <a:pt x="6253" y="9936"/>
                    <a:pt x="6253" y="10044"/>
                  </a:cubicBezTo>
                  <a:close/>
                  <a:moveTo>
                    <a:pt x="6067" y="14040"/>
                  </a:moveTo>
                  <a:cubicBezTo>
                    <a:pt x="6125" y="13932"/>
                    <a:pt x="6396" y="12636"/>
                    <a:pt x="6267" y="12096"/>
                  </a:cubicBezTo>
                  <a:cubicBezTo>
                    <a:pt x="6253" y="12096"/>
                    <a:pt x="6253" y="12096"/>
                    <a:pt x="6239" y="12096"/>
                  </a:cubicBezTo>
                  <a:cubicBezTo>
                    <a:pt x="6210" y="12852"/>
                    <a:pt x="6110" y="13284"/>
                    <a:pt x="6067" y="14040"/>
                  </a:cubicBezTo>
                  <a:close/>
                  <a:moveTo>
                    <a:pt x="5682" y="16200"/>
                  </a:moveTo>
                  <a:cubicBezTo>
                    <a:pt x="5682" y="15552"/>
                    <a:pt x="5696" y="14904"/>
                    <a:pt x="5696" y="14364"/>
                  </a:cubicBezTo>
                  <a:cubicBezTo>
                    <a:pt x="5753" y="14148"/>
                    <a:pt x="6082" y="11016"/>
                    <a:pt x="6125" y="10476"/>
                  </a:cubicBezTo>
                  <a:cubicBezTo>
                    <a:pt x="6110" y="10368"/>
                    <a:pt x="6110" y="10368"/>
                    <a:pt x="6082" y="10368"/>
                  </a:cubicBezTo>
                  <a:cubicBezTo>
                    <a:pt x="6053" y="10476"/>
                    <a:pt x="5782" y="11232"/>
                    <a:pt x="5725" y="10908"/>
                  </a:cubicBezTo>
                  <a:cubicBezTo>
                    <a:pt x="5711" y="10800"/>
                    <a:pt x="5711" y="10800"/>
                    <a:pt x="5711" y="10800"/>
                  </a:cubicBezTo>
                  <a:cubicBezTo>
                    <a:pt x="5711" y="9288"/>
                    <a:pt x="5868" y="8532"/>
                    <a:pt x="5967" y="7992"/>
                  </a:cubicBezTo>
                  <a:cubicBezTo>
                    <a:pt x="6053" y="7560"/>
                    <a:pt x="6110" y="7020"/>
                    <a:pt x="6167" y="6480"/>
                  </a:cubicBezTo>
                  <a:cubicBezTo>
                    <a:pt x="6239" y="5832"/>
                    <a:pt x="6424" y="4860"/>
                    <a:pt x="6467" y="4104"/>
                  </a:cubicBezTo>
                  <a:cubicBezTo>
                    <a:pt x="6481" y="3672"/>
                    <a:pt x="6481" y="3132"/>
                    <a:pt x="6481" y="2700"/>
                  </a:cubicBezTo>
                  <a:cubicBezTo>
                    <a:pt x="6596" y="2376"/>
                    <a:pt x="6681" y="2592"/>
                    <a:pt x="6753" y="3024"/>
                  </a:cubicBezTo>
                  <a:cubicBezTo>
                    <a:pt x="6681" y="4968"/>
                    <a:pt x="6239" y="7344"/>
                    <a:pt x="6039" y="8748"/>
                  </a:cubicBezTo>
                  <a:cubicBezTo>
                    <a:pt x="5996" y="9072"/>
                    <a:pt x="5939" y="9288"/>
                    <a:pt x="5896" y="9612"/>
                  </a:cubicBezTo>
                  <a:cubicBezTo>
                    <a:pt x="5896" y="9720"/>
                    <a:pt x="5896" y="9720"/>
                    <a:pt x="5910" y="9720"/>
                  </a:cubicBezTo>
                  <a:cubicBezTo>
                    <a:pt x="5982" y="9720"/>
                    <a:pt x="6082" y="9504"/>
                    <a:pt x="6139" y="9288"/>
                  </a:cubicBezTo>
                  <a:cubicBezTo>
                    <a:pt x="6224" y="9180"/>
                    <a:pt x="6296" y="9180"/>
                    <a:pt x="6381" y="9072"/>
                  </a:cubicBezTo>
                  <a:cubicBezTo>
                    <a:pt x="6439" y="8748"/>
                    <a:pt x="6439" y="8316"/>
                    <a:pt x="6467" y="7884"/>
                  </a:cubicBezTo>
                  <a:cubicBezTo>
                    <a:pt x="6524" y="7236"/>
                    <a:pt x="6567" y="6480"/>
                    <a:pt x="6653" y="5940"/>
                  </a:cubicBezTo>
                  <a:cubicBezTo>
                    <a:pt x="6696" y="5940"/>
                    <a:pt x="6738" y="5940"/>
                    <a:pt x="6767" y="5940"/>
                  </a:cubicBezTo>
                  <a:cubicBezTo>
                    <a:pt x="6781" y="6156"/>
                    <a:pt x="6810" y="6264"/>
                    <a:pt x="6824" y="6372"/>
                  </a:cubicBezTo>
                  <a:cubicBezTo>
                    <a:pt x="6867" y="6804"/>
                    <a:pt x="6895" y="7236"/>
                    <a:pt x="6924" y="7668"/>
                  </a:cubicBezTo>
                  <a:cubicBezTo>
                    <a:pt x="6967" y="7452"/>
                    <a:pt x="7067" y="6696"/>
                    <a:pt x="7024" y="6156"/>
                  </a:cubicBezTo>
                  <a:cubicBezTo>
                    <a:pt x="7010" y="5832"/>
                    <a:pt x="6967" y="5724"/>
                    <a:pt x="6995" y="5292"/>
                  </a:cubicBezTo>
                  <a:cubicBezTo>
                    <a:pt x="6995" y="4968"/>
                    <a:pt x="7110" y="4536"/>
                    <a:pt x="7167" y="4644"/>
                  </a:cubicBezTo>
                  <a:cubicBezTo>
                    <a:pt x="7167" y="5076"/>
                    <a:pt x="7224" y="5508"/>
                    <a:pt x="7252" y="5724"/>
                  </a:cubicBezTo>
                  <a:cubicBezTo>
                    <a:pt x="7352" y="5940"/>
                    <a:pt x="7324" y="5076"/>
                    <a:pt x="7338" y="4644"/>
                  </a:cubicBezTo>
                  <a:cubicBezTo>
                    <a:pt x="7381" y="3672"/>
                    <a:pt x="7309" y="1404"/>
                    <a:pt x="7481" y="1404"/>
                  </a:cubicBezTo>
                  <a:cubicBezTo>
                    <a:pt x="7495" y="1620"/>
                    <a:pt x="7566" y="2052"/>
                    <a:pt x="7595" y="2268"/>
                  </a:cubicBezTo>
                  <a:cubicBezTo>
                    <a:pt x="7595" y="2268"/>
                    <a:pt x="7595" y="2268"/>
                    <a:pt x="7609" y="2268"/>
                  </a:cubicBezTo>
                  <a:cubicBezTo>
                    <a:pt x="7638" y="2700"/>
                    <a:pt x="7652" y="2916"/>
                    <a:pt x="7695" y="3240"/>
                  </a:cubicBezTo>
                  <a:cubicBezTo>
                    <a:pt x="7723" y="3672"/>
                    <a:pt x="7766" y="4536"/>
                    <a:pt x="7781" y="5076"/>
                  </a:cubicBezTo>
                  <a:cubicBezTo>
                    <a:pt x="7795" y="5508"/>
                    <a:pt x="7738" y="5832"/>
                    <a:pt x="7752" y="6372"/>
                  </a:cubicBezTo>
                  <a:cubicBezTo>
                    <a:pt x="7795" y="7020"/>
                    <a:pt x="7895" y="7452"/>
                    <a:pt x="7938" y="8100"/>
                  </a:cubicBezTo>
                  <a:cubicBezTo>
                    <a:pt x="7966" y="8532"/>
                    <a:pt x="7966" y="8964"/>
                    <a:pt x="7995" y="9180"/>
                  </a:cubicBezTo>
                  <a:cubicBezTo>
                    <a:pt x="8052" y="9612"/>
                    <a:pt x="8137" y="9828"/>
                    <a:pt x="8195" y="10260"/>
                  </a:cubicBezTo>
                  <a:cubicBezTo>
                    <a:pt x="8195" y="10476"/>
                    <a:pt x="8195" y="10584"/>
                    <a:pt x="8195" y="10692"/>
                  </a:cubicBezTo>
                  <a:cubicBezTo>
                    <a:pt x="8166" y="10800"/>
                    <a:pt x="8137" y="11016"/>
                    <a:pt x="8109" y="11124"/>
                  </a:cubicBezTo>
                  <a:cubicBezTo>
                    <a:pt x="8066" y="11340"/>
                    <a:pt x="8009" y="11232"/>
                    <a:pt x="7980" y="11340"/>
                  </a:cubicBezTo>
                  <a:cubicBezTo>
                    <a:pt x="7881" y="11448"/>
                    <a:pt x="7752" y="11772"/>
                    <a:pt x="7695" y="12312"/>
                  </a:cubicBezTo>
                  <a:cubicBezTo>
                    <a:pt x="7652" y="12636"/>
                    <a:pt x="7652" y="14580"/>
                    <a:pt x="7638" y="15228"/>
                  </a:cubicBezTo>
                  <a:cubicBezTo>
                    <a:pt x="7638" y="15444"/>
                    <a:pt x="7624" y="15660"/>
                    <a:pt x="7624" y="15984"/>
                  </a:cubicBezTo>
                  <a:cubicBezTo>
                    <a:pt x="7595" y="16416"/>
                    <a:pt x="7581" y="17064"/>
                    <a:pt x="7566" y="17604"/>
                  </a:cubicBezTo>
                  <a:cubicBezTo>
                    <a:pt x="7566" y="17712"/>
                    <a:pt x="7566" y="17820"/>
                    <a:pt x="7566" y="17928"/>
                  </a:cubicBezTo>
                  <a:cubicBezTo>
                    <a:pt x="7509" y="18792"/>
                    <a:pt x="7481" y="19548"/>
                    <a:pt x="7424" y="20196"/>
                  </a:cubicBezTo>
                  <a:cubicBezTo>
                    <a:pt x="7424" y="20520"/>
                    <a:pt x="7424" y="20844"/>
                    <a:pt x="7424" y="21060"/>
                  </a:cubicBezTo>
                  <a:cubicBezTo>
                    <a:pt x="7409" y="21060"/>
                    <a:pt x="7409" y="21060"/>
                    <a:pt x="7409" y="21060"/>
                  </a:cubicBezTo>
                  <a:cubicBezTo>
                    <a:pt x="7395" y="20844"/>
                    <a:pt x="7352" y="20628"/>
                    <a:pt x="7338" y="20412"/>
                  </a:cubicBezTo>
                  <a:cubicBezTo>
                    <a:pt x="7295" y="19980"/>
                    <a:pt x="7295" y="19548"/>
                    <a:pt x="7267" y="19116"/>
                  </a:cubicBezTo>
                  <a:cubicBezTo>
                    <a:pt x="7267" y="18900"/>
                    <a:pt x="7267" y="18684"/>
                    <a:pt x="7267" y="18468"/>
                  </a:cubicBezTo>
                  <a:cubicBezTo>
                    <a:pt x="7238" y="17604"/>
                    <a:pt x="7267" y="15876"/>
                    <a:pt x="7252" y="14580"/>
                  </a:cubicBezTo>
                  <a:cubicBezTo>
                    <a:pt x="7238" y="14580"/>
                    <a:pt x="7224" y="14580"/>
                    <a:pt x="7238" y="14472"/>
                  </a:cubicBezTo>
                  <a:cubicBezTo>
                    <a:pt x="7095" y="14688"/>
                    <a:pt x="6981" y="15012"/>
                    <a:pt x="6867" y="15336"/>
                  </a:cubicBezTo>
                  <a:cubicBezTo>
                    <a:pt x="6796" y="15336"/>
                    <a:pt x="6738" y="15444"/>
                    <a:pt x="6667" y="15444"/>
                  </a:cubicBezTo>
                  <a:cubicBezTo>
                    <a:pt x="6596" y="14904"/>
                    <a:pt x="6610" y="13500"/>
                    <a:pt x="6638" y="12852"/>
                  </a:cubicBezTo>
                  <a:cubicBezTo>
                    <a:pt x="6710" y="12636"/>
                    <a:pt x="6796" y="12096"/>
                    <a:pt x="6824" y="11664"/>
                  </a:cubicBezTo>
                  <a:cubicBezTo>
                    <a:pt x="6824" y="11556"/>
                    <a:pt x="6824" y="11340"/>
                    <a:pt x="6824" y="11232"/>
                  </a:cubicBezTo>
                  <a:cubicBezTo>
                    <a:pt x="6910" y="10476"/>
                    <a:pt x="7024" y="9720"/>
                    <a:pt x="6967" y="8316"/>
                  </a:cubicBezTo>
                  <a:cubicBezTo>
                    <a:pt x="6967" y="8316"/>
                    <a:pt x="6967" y="8316"/>
                    <a:pt x="6953" y="8316"/>
                  </a:cubicBezTo>
                  <a:cubicBezTo>
                    <a:pt x="6753" y="9396"/>
                    <a:pt x="6796" y="10368"/>
                    <a:pt x="6667" y="11772"/>
                  </a:cubicBezTo>
                  <a:cubicBezTo>
                    <a:pt x="6581" y="12636"/>
                    <a:pt x="6510" y="12636"/>
                    <a:pt x="6453" y="13932"/>
                  </a:cubicBezTo>
                  <a:cubicBezTo>
                    <a:pt x="6396" y="15120"/>
                    <a:pt x="6524" y="16848"/>
                    <a:pt x="6524" y="17820"/>
                  </a:cubicBezTo>
                  <a:cubicBezTo>
                    <a:pt x="6496" y="17820"/>
                    <a:pt x="6496" y="18036"/>
                    <a:pt x="6481" y="18036"/>
                  </a:cubicBezTo>
                  <a:cubicBezTo>
                    <a:pt x="6453" y="18036"/>
                    <a:pt x="6453" y="18036"/>
                    <a:pt x="6424" y="18036"/>
                  </a:cubicBezTo>
                  <a:cubicBezTo>
                    <a:pt x="6381" y="17604"/>
                    <a:pt x="6339" y="17172"/>
                    <a:pt x="6310" y="16524"/>
                  </a:cubicBezTo>
                  <a:cubicBezTo>
                    <a:pt x="6282" y="16092"/>
                    <a:pt x="6296" y="15660"/>
                    <a:pt x="6267" y="15228"/>
                  </a:cubicBezTo>
                  <a:cubicBezTo>
                    <a:pt x="6253" y="15228"/>
                    <a:pt x="6253" y="15228"/>
                    <a:pt x="6239" y="15228"/>
                  </a:cubicBezTo>
                  <a:cubicBezTo>
                    <a:pt x="6153" y="16308"/>
                    <a:pt x="5967" y="16956"/>
                    <a:pt x="5739" y="16956"/>
                  </a:cubicBezTo>
                  <a:cubicBezTo>
                    <a:pt x="5739" y="16848"/>
                    <a:pt x="5711" y="16740"/>
                    <a:pt x="5711" y="16740"/>
                  </a:cubicBezTo>
                  <a:cubicBezTo>
                    <a:pt x="5682" y="16524"/>
                    <a:pt x="5682" y="16308"/>
                    <a:pt x="5682" y="16200"/>
                  </a:cubicBezTo>
                  <a:close/>
                  <a:moveTo>
                    <a:pt x="3969" y="11232"/>
                  </a:moveTo>
                  <a:cubicBezTo>
                    <a:pt x="3983" y="11448"/>
                    <a:pt x="3997" y="11772"/>
                    <a:pt x="4012" y="11988"/>
                  </a:cubicBezTo>
                  <a:cubicBezTo>
                    <a:pt x="4026" y="11988"/>
                    <a:pt x="4026" y="11988"/>
                    <a:pt x="4026" y="11988"/>
                  </a:cubicBezTo>
                  <a:cubicBezTo>
                    <a:pt x="4040" y="11664"/>
                    <a:pt x="4083" y="10908"/>
                    <a:pt x="4040" y="10692"/>
                  </a:cubicBezTo>
                  <a:cubicBezTo>
                    <a:pt x="4040" y="10692"/>
                    <a:pt x="4026" y="10692"/>
                    <a:pt x="4026" y="10584"/>
                  </a:cubicBezTo>
                  <a:cubicBezTo>
                    <a:pt x="4012" y="10584"/>
                    <a:pt x="3997" y="10584"/>
                    <a:pt x="3983" y="10692"/>
                  </a:cubicBezTo>
                  <a:cubicBezTo>
                    <a:pt x="3983" y="11016"/>
                    <a:pt x="3969" y="10908"/>
                    <a:pt x="3969" y="11232"/>
                  </a:cubicBezTo>
                  <a:close/>
                  <a:moveTo>
                    <a:pt x="3669" y="10476"/>
                  </a:moveTo>
                  <a:cubicBezTo>
                    <a:pt x="3669" y="10476"/>
                    <a:pt x="3669" y="10584"/>
                    <a:pt x="3669" y="10692"/>
                  </a:cubicBezTo>
                  <a:cubicBezTo>
                    <a:pt x="3683" y="10692"/>
                    <a:pt x="3683" y="10692"/>
                    <a:pt x="3683" y="10692"/>
                  </a:cubicBezTo>
                  <a:cubicBezTo>
                    <a:pt x="3683" y="10692"/>
                    <a:pt x="3698" y="10692"/>
                    <a:pt x="3698" y="10692"/>
                  </a:cubicBezTo>
                  <a:cubicBezTo>
                    <a:pt x="3712" y="10584"/>
                    <a:pt x="3712" y="10476"/>
                    <a:pt x="3726" y="10476"/>
                  </a:cubicBezTo>
                  <a:cubicBezTo>
                    <a:pt x="3726" y="10260"/>
                    <a:pt x="3726" y="10260"/>
                    <a:pt x="3712" y="10044"/>
                  </a:cubicBezTo>
                  <a:cubicBezTo>
                    <a:pt x="3712" y="10044"/>
                    <a:pt x="3712" y="10044"/>
                    <a:pt x="3712" y="10044"/>
                  </a:cubicBezTo>
                  <a:cubicBezTo>
                    <a:pt x="3698" y="10044"/>
                    <a:pt x="3698" y="10044"/>
                    <a:pt x="3698" y="10044"/>
                  </a:cubicBezTo>
                  <a:cubicBezTo>
                    <a:pt x="3683" y="10152"/>
                    <a:pt x="3683" y="10260"/>
                    <a:pt x="3669" y="10476"/>
                  </a:cubicBezTo>
                  <a:close/>
                  <a:moveTo>
                    <a:pt x="3369" y="11232"/>
                  </a:moveTo>
                  <a:cubicBezTo>
                    <a:pt x="3369" y="11340"/>
                    <a:pt x="3383" y="11340"/>
                    <a:pt x="3398" y="11340"/>
                  </a:cubicBezTo>
                  <a:cubicBezTo>
                    <a:pt x="3441" y="11232"/>
                    <a:pt x="3455" y="11016"/>
                    <a:pt x="3498" y="10800"/>
                  </a:cubicBezTo>
                  <a:cubicBezTo>
                    <a:pt x="3498" y="10692"/>
                    <a:pt x="3498" y="10584"/>
                    <a:pt x="3498" y="10476"/>
                  </a:cubicBezTo>
                  <a:cubicBezTo>
                    <a:pt x="3483" y="10476"/>
                    <a:pt x="3483" y="10476"/>
                    <a:pt x="3483" y="10476"/>
                  </a:cubicBezTo>
                  <a:cubicBezTo>
                    <a:pt x="3483" y="10476"/>
                    <a:pt x="3469" y="10476"/>
                    <a:pt x="3455" y="10476"/>
                  </a:cubicBezTo>
                  <a:cubicBezTo>
                    <a:pt x="3426" y="10692"/>
                    <a:pt x="3398" y="10908"/>
                    <a:pt x="3369" y="11232"/>
                  </a:cubicBezTo>
                  <a:close/>
                  <a:moveTo>
                    <a:pt x="3084" y="16308"/>
                  </a:moveTo>
                  <a:cubicBezTo>
                    <a:pt x="3098" y="16416"/>
                    <a:pt x="3212" y="16956"/>
                    <a:pt x="3226" y="17064"/>
                  </a:cubicBezTo>
                  <a:cubicBezTo>
                    <a:pt x="3284" y="17172"/>
                    <a:pt x="3612" y="16740"/>
                    <a:pt x="3626" y="16632"/>
                  </a:cubicBezTo>
                  <a:cubicBezTo>
                    <a:pt x="3626" y="16524"/>
                    <a:pt x="3612" y="16308"/>
                    <a:pt x="3598" y="16092"/>
                  </a:cubicBezTo>
                  <a:cubicBezTo>
                    <a:pt x="3612" y="16092"/>
                    <a:pt x="3612" y="16092"/>
                    <a:pt x="3612" y="16092"/>
                  </a:cubicBezTo>
                  <a:cubicBezTo>
                    <a:pt x="3698" y="15876"/>
                    <a:pt x="3797" y="17496"/>
                    <a:pt x="3912" y="15876"/>
                  </a:cubicBezTo>
                  <a:cubicBezTo>
                    <a:pt x="3997" y="16092"/>
                    <a:pt x="4126" y="16956"/>
                    <a:pt x="4226" y="16524"/>
                  </a:cubicBezTo>
                  <a:cubicBezTo>
                    <a:pt x="4411" y="15876"/>
                    <a:pt x="4454" y="13608"/>
                    <a:pt x="4454" y="11232"/>
                  </a:cubicBezTo>
                  <a:cubicBezTo>
                    <a:pt x="4454" y="10476"/>
                    <a:pt x="4468" y="9288"/>
                    <a:pt x="4426" y="8748"/>
                  </a:cubicBezTo>
                  <a:cubicBezTo>
                    <a:pt x="4426" y="8424"/>
                    <a:pt x="4426" y="8100"/>
                    <a:pt x="4426" y="7884"/>
                  </a:cubicBezTo>
                  <a:cubicBezTo>
                    <a:pt x="4426" y="7236"/>
                    <a:pt x="4426" y="6048"/>
                    <a:pt x="4397" y="5508"/>
                  </a:cubicBezTo>
                  <a:cubicBezTo>
                    <a:pt x="4397" y="5292"/>
                    <a:pt x="4383" y="4860"/>
                    <a:pt x="4383" y="4644"/>
                  </a:cubicBezTo>
                  <a:cubicBezTo>
                    <a:pt x="4354" y="3780"/>
                    <a:pt x="4340" y="2916"/>
                    <a:pt x="4297" y="2268"/>
                  </a:cubicBezTo>
                  <a:cubicBezTo>
                    <a:pt x="3855" y="1836"/>
                    <a:pt x="3541" y="2916"/>
                    <a:pt x="3355" y="4968"/>
                  </a:cubicBezTo>
                  <a:cubicBezTo>
                    <a:pt x="3312" y="5400"/>
                    <a:pt x="3169" y="6804"/>
                    <a:pt x="3212" y="7560"/>
                  </a:cubicBezTo>
                  <a:cubicBezTo>
                    <a:pt x="3326" y="7560"/>
                    <a:pt x="3469" y="6264"/>
                    <a:pt x="3555" y="5832"/>
                  </a:cubicBezTo>
                  <a:cubicBezTo>
                    <a:pt x="3569" y="5832"/>
                    <a:pt x="3626" y="5724"/>
                    <a:pt x="3626" y="5724"/>
                  </a:cubicBezTo>
                  <a:cubicBezTo>
                    <a:pt x="3997" y="5508"/>
                    <a:pt x="3769" y="7668"/>
                    <a:pt x="3769" y="8964"/>
                  </a:cubicBezTo>
                  <a:cubicBezTo>
                    <a:pt x="3826" y="9180"/>
                    <a:pt x="3969" y="10260"/>
                    <a:pt x="4054" y="9936"/>
                  </a:cubicBezTo>
                  <a:cubicBezTo>
                    <a:pt x="4054" y="9828"/>
                    <a:pt x="4069" y="9720"/>
                    <a:pt x="4083" y="9720"/>
                  </a:cubicBezTo>
                  <a:cubicBezTo>
                    <a:pt x="4183" y="9720"/>
                    <a:pt x="4440" y="11124"/>
                    <a:pt x="4311" y="12096"/>
                  </a:cubicBezTo>
                  <a:cubicBezTo>
                    <a:pt x="4269" y="12420"/>
                    <a:pt x="4197" y="12636"/>
                    <a:pt x="4140" y="12960"/>
                  </a:cubicBezTo>
                  <a:cubicBezTo>
                    <a:pt x="4069" y="13284"/>
                    <a:pt x="3997" y="13932"/>
                    <a:pt x="3912" y="14364"/>
                  </a:cubicBezTo>
                  <a:cubicBezTo>
                    <a:pt x="3912" y="14364"/>
                    <a:pt x="3883" y="14364"/>
                    <a:pt x="3897" y="14472"/>
                  </a:cubicBezTo>
                  <a:cubicBezTo>
                    <a:pt x="3826" y="14796"/>
                    <a:pt x="3712" y="15012"/>
                    <a:pt x="3626" y="15444"/>
                  </a:cubicBezTo>
                  <a:cubicBezTo>
                    <a:pt x="3583" y="15660"/>
                    <a:pt x="3469" y="15444"/>
                    <a:pt x="3426" y="15444"/>
                  </a:cubicBezTo>
                  <a:cubicBezTo>
                    <a:pt x="3398" y="15120"/>
                    <a:pt x="3312" y="14364"/>
                    <a:pt x="3369" y="13716"/>
                  </a:cubicBezTo>
                  <a:cubicBezTo>
                    <a:pt x="3383" y="13392"/>
                    <a:pt x="3455" y="12960"/>
                    <a:pt x="3483" y="12852"/>
                  </a:cubicBezTo>
                  <a:cubicBezTo>
                    <a:pt x="3483" y="12528"/>
                    <a:pt x="3469" y="12528"/>
                    <a:pt x="3441" y="12528"/>
                  </a:cubicBezTo>
                  <a:cubicBezTo>
                    <a:pt x="3398" y="13068"/>
                    <a:pt x="3241" y="11880"/>
                    <a:pt x="3226" y="11664"/>
                  </a:cubicBezTo>
                  <a:cubicBezTo>
                    <a:pt x="3226" y="11340"/>
                    <a:pt x="3226" y="11016"/>
                    <a:pt x="3226" y="10692"/>
                  </a:cubicBezTo>
                  <a:cubicBezTo>
                    <a:pt x="3269" y="10584"/>
                    <a:pt x="3298" y="10260"/>
                    <a:pt x="3341" y="10044"/>
                  </a:cubicBezTo>
                  <a:cubicBezTo>
                    <a:pt x="3455" y="9612"/>
                    <a:pt x="3655" y="9396"/>
                    <a:pt x="3598" y="7992"/>
                  </a:cubicBezTo>
                  <a:cubicBezTo>
                    <a:pt x="3598" y="7992"/>
                    <a:pt x="3583" y="7992"/>
                    <a:pt x="3569" y="7992"/>
                  </a:cubicBezTo>
                  <a:cubicBezTo>
                    <a:pt x="3512" y="8424"/>
                    <a:pt x="3241" y="8316"/>
                    <a:pt x="3184" y="8964"/>
                  </a:cubicBezTo>
                  <a:cubicBezTo>
                    <a:pt x="3141" y="9288"/>
                    <a:pt x="3184" y="10044"/>
                    <a:pt x="3155" y="10476"/>
                  </a:cubicBezTo>
                  <a:cubicBezTo>
                    <a:pt x="3127" y="10476"/>
                    <a:pt x="3141" y="11124"/>
                    <a:pt x="3112" y="11340"/>
                  </a:cubicBezTo>
                  <a:cubicBezTo>
                    <a:pt x="3055" y="12312"/>
                    <a:pt x="3127" y="14256"/>
                    <a:pt x="3098" y="15228"/>
                  </a:cubicBezTo>
                  <a:cubicBezTo>
                    <a:pt x="3098" y="15552"/>
                    <a:pt x="3084" y="16092"/>
                    <a:pt x="3084" y="16308"/>
                  </a:cubicBezTo>
                  <a:close/>
                  <a:moveTo>
                    <a:pt x="2812" y="16632"/>
                  </a:moveTo>
                  <a:cubicBezTo>
                    <a:pt x="2812" y="15228"/>
                    <a:pt x="2884" y="13716"/>
                    <a:pt x="2927" y="12420"/>
                  </a:cubicBezTo>
                  <a:cubicBezTo>
                    <a:pt x="2927" y="12204"/>
                    <a:pt x="2927" y="11880"/>
                    <a:pt x="2927" y="11556"/>
                  </a:cubicBezTo>
                  <a:cubicBezTo>
                    <a:pt x="2927" y="10044"/>
                    <a:pt x="2841" y="8532"/>
                    <a:pt x="2870" y="7128"/>
                  </a:cubicBezTo>
                  <a:cubicBezTo>
                    <a:pt x="2927" y="4212"/>
                    <a:pt x="3269" y="2700"/>
                    <a:pt x="3598" y="1836"/>
                  </a:cubicBezTo>
                  <a:cubicBezTo>
                    <a:pt x="3726" y="1620"/>
                    <a:pt x="4126" y="648"/>
                    <a:pt x="4283" y="1404"/>
                  </a:cubicBezTo>
                  <a:cubicBezTo>
                    <a:pt x="4311" y="1404"/>
                    <a:pt x="4369" y="1404"/>
                    <a:pt x="4397" y="1620"/>
                  </a:cubicBezTo>
                  <a:cubicBezTo>
                    <a:pt x="4711" y="3132"/>
                    <a:pt x="4626" y="8532"/>
                    <a:pt x="4640" y="12204"/>
                  </a:cubicBezTo>
                  <a:cubicBezTo>
                    <a:pt x="4640" y="13932"/>
                    <a:pt x="4683" y="16632"/>
                    <a:pt x="4568" y="17604"/>
                  </a:cubicBezTo>
                  <a:cubicBezTo>
                    <a:pt x="4540" y="17928"/>
                    <a:pt x="4197" y="19764"/>
                    <a:pt x="4097" y="19332"/>
                  </a:cubicBezTo>
                  <a:cubicBezTo>
                    <a:pt x="3997" y="18900"/>
                    <a:pt x="3912" y="17820"/>
                    <a:pt x="3769" y="17712"/>
                  </a:cubicBezTo>
                  <a:cubicBezTo>
                    <a:pt x="3726" y="17604"/>
                    <a:pt x="3669" y="18036"/>
                    <a:pt x="3626" y="18144"/>
                  </a:cubicBezTo>
                  <a:cubicBezTo>
                    <a:pt x="3598" y="18252"/>
                    <a:pt x="3284" y="18684"/>
                    <a:pt x="3226" y="18468"/>
                  </a:cubicBezTo>
                  <a:cubicBezTo>
                    <a:pt x="3155" y="18360"/>
                    <a:pt x="3141" y="18036"/>
                    <a:pt x="3084" y="17712"/>
                  </a:cubicBezTo>
                  <a:cubicBezTo>
                    <a:pt x="3084" y="17712"/>
                    <a:pt x="3084" y="17712"/>
                    <a:pt x="3084" y="17712"/>
                  </a:cubicBezTo>
                  <a:cubicBezTo>
                    <a:pt x="3041" y="17928"/>
                    <a:pt x="3012" y="18360"/>
                    <a:pt x="2941" y="18360"/>
                  </a:cubicBezTo>
                  <a:cubicBezTo>
                    <a:pt x="2912" y="18144"/>
                    <a:pt x="2884" y="17928"/>
                    <a:pt x="2870" y="17712"/>
                  </a:cubicBezTo>
                  <a:cubicBezTo>
                    <a:pt x="2841" y="17388"/>
                    <a:pt x="2841" y="17064"/>
                    <a:pt x="2812" y="16632"/>
                  </a:cubicBezTo>
                  <a:close/>
                  <a:moveTo>
                    <a:pt x="1185" y="8532"/>
                  </a:moveTo>
                  <a:cubicBezTo>
                    <a:pt x="1199" y="8964"/>
                    <a:pt x="1199" y="9180"/>
                    <a:pt x="1213" y="9396"/>
                  </a:cubicBezTo>
                  <a:cubicBezTo>
                    <a:pt x="1313" y="9072"/>
                    <a:pt x="1642" y="7452"/>
                    <a:pt x="1656" y="6696"/>
                  </a:cubicBezTo>
                  <a:cubicBezTo>
                    <a:pt x="1656" y="6696"/>
                    <a:pt x="1656" y="6696"/>
                    <a:pt x="1642" y="6696"/>
                  </a:cubicBezTo>
                  <a:cubicBezTo>
                    <a:pt x="1585" y="6480"/>
                    <a:pt x="1499" y="6696"/>
                    <a:pt x="1442" y="6804"/>
                  </a:cubicBezTo>
                  <a:cubicBezTo>
                    <a:pt x="1399" y="6804"/>
                    <a:pt x="1371" y="6804"/>
                    <a:pt x="1328" y="6804"/>
                  </a:cubicBezTo>
                  <a:cubicBezTo>
                    <a:pt x="1199" y="7020"/>
                    <a:pt x="1171" y="7560"/>
                    <a:pt x="1185" y="8532"/>
                  </a:cubicBezTo>
                  <a:close/>
                  <a:moveTo>
                    <a:pt x="457" y="10476"/>
                  </a:moveTo>
                  <a:cubicBezTo>
                    <a:pt x="514" y="10908"/>
                    <a:pt x="514" y="11232"/>
                    <a:pt x="514" y="12096"/>
                  </a:cubicBezTo>
                  <a:cubicBezTo>
                    <a:pt x="542" y="12204"/>
                    <a:pt x="542" y="12204"/>
                    <a:pt x="542" y="12312"/>
                  </a:cubicBezTo>
                  <a:cubicBezTo>
                    <a:pt x="585" y="12312"/>
                    <a:pt x="628" y="12312"/>
                    <a:pt x="657" y="12204"/>
                  </a:cubicBezTo>
                  <a:cubicBezTo>
                    <a:pt x="671" y="11988"/>
                    <a:pt x="714" y="11664"/>
                    <a:pt x="714" y="11448"/>
                  </a:cubicBezTo>
                  <a:cubicBezTo>
                    <a:pt x="742" y="10800"/>
                    <a:pt x="757" y="9288"/>
                    <a:pt x="700" y="8964"/>
                  </a:cubicBezTo>
                  <a:cubicBezTo>
                    <a:pt x="700" y="8964"/>
                    <a:pt x="700" y="8856"/>
                    <a:pt x="685" y="8856"/>
                  </a:cubicBezTo>
                  <a:cubicBezTo>
                    <a:pt x="600" y="8856"/>
                    <a:pt x="485" y="9612"/>
                    <a:pt x="457" y="10152"/>
                  </a:cubicBezTo>
                  <a:cubicBezTo>
                    <a:pt x="457" y="10260"/>
                    <a:pt x="457" y="10368"/>
                    <a:pt x="457" y="10476"/>
                  </a:cubicBezTo>
                  <a:close/>
                  <a:moveTo>
                    <a:pt x="43" y="7128"/>
                  </a:moveTo>
                  <a:cubicBezTo>
                    <a:pt x="128" y="7128"/>
                    <a:pt x="171" y="7560"/>
                    <a:pt x="200" y="7884"/>
                  </a:cubicBezTo>
                  <a:cubicBezTo>
                    <a:pt x="228" y="7884"/>
                    <a:pt x="257" y="7884"/>
                    <a:pt x="271" y="7884"/>
                  </a:cubicBezTo>
                  <a:cubicBezTo>
                    <a:pt x="314" y="7668"/>
                    <a:pt x="343" y="7452"/>
                    <a:pt x="371" y="7236"/>
                  </a:cubicBezTo>
                  <a:cubicBezTo>
                    <a:pt x="443" y="6912"/>
                    <a:pt x="542" y="6804"/>
                    <a:pt x="628" y="6480"/>
                  </a:cubicBezTo>
                  <a:cubicBezTo>
                    <a:pt x="685" y="6156"/>
                    <a:pt x="728" y="6372"/>
                    <a:pt x="771" y="5940"/>
                  </a:cubicBezTo>
                  <a:cubicBezTo>
                    <a:pt x="814" y="5076"/>
                    <a:pt x="728" y="4320"/>
                    <a:pt x="771" y="3348"/>
                  </a:cubicBezTo>
                  <a:cubicBezTo>
                    <a:pt x="785" y="2808"/>
                    <a:pt x="799" y="2484"/>
                    <a:pt x="814" y="1836"/>
                  </a:cubicBezTo>
                  <a:cubicBezTo>
                    <a:pt x="814" y="1836"/>
                    <a:pt x="799" y="540"/>
                    <a:pt x="828" y="756"/>
                  </a:cubicBezTo>
                  <a:cubicBezTo>
                    <a:pt x="828" y="648"/>
                    <a:pt x="828" y="648"/>
                    <a:pt x="842" y="648"/>
                  </a:cubicBezTo>
                  <a:cubicBezTo>
                    <a:pt x="985" y="540"/>
                    <a:pt x="1185" y="2268"/>
                    <a:pt x="1313" y="2916"/>
                  </a:cubicBezTo>
                  <a:cubicBezTo>
                    <a:pt x="1313" y="3780"/>
                    <a:pt x="1271" y="4644"/>
                    <a:pt x="1285" y="5508"/>
                  </a:cubicBezTo>
                  <a:cubicBezTo>
                    <a:pt x="1428" y="5940"/>
                    <a:pt x="1642" y="5400"/>
                    <a:pt x="1799" y="5184"/>
                  </a:cubicBezTo>
                  <a:cubicBezTo>
                    <a:pt x="1856" y="5184"/>
                    <a:pt x="1913" y="5184"/>
                    <a:pt x="1970" y="5292"/>
                  </a:cubicBezTo>
                  <a:cubicBezTo>
                    <a:pt x="1999" y="5400"/>
                    <a:pt x="2027" y="5724"/>
                    <a:pt x="2056" y="5724"/>
                  </a:cubicBezTo>
                  <a:cubicBezTo>
                    <a:pt x="2056" y="5724"/>
                    <a:pt x="2056" y="5940"/>
                    <a:pt x="2056" y="5940"/>
                  </a:cubicBezTo>
                  <a:cubicBezTo>
                    <a:pt x="1999" y="6372"/>
                    <a:pt x="1942" y="6912"/>
                    <a:pt x="1899" y="7344"/>
                  </a:cubicBezTo>
                  <a:cubicBezTo>
                    <a:pt x="1856" y="7668"/>
                    <a:pt x="1713" y="8208"/>
                    <a:pt x="1627" y="8532"/>
                  </a:cubicBezTo>
                  <a:cubicBezTo>
                    <a:pt x="1570" y="8856"/>
                    <a:pt x="1485" y="8964"/>
                    <a:pt x="1485" y="9720"/>
                  </a:cubicBezTo>
                  <a:cubicBezTo>
                    <a:pt x="1499" y="9828"/>
                    <a:pt x="1513" y="9828"/>
                    <a:pt x="1513" y="9936"/>
                  </a:cubicBezTo>
                  <a:cubicBezTo>
                    <a:pt x="1627" y="10260"/>
                    <a:pt x="1785" y="9828"/>
                    <a:pt x="1827" y="10692"/>
                  </a:cubicBezTo>
                  <a:cubicBezTo>
                    <a:pt x="1842" y="10908"/>
                    <a:pt x="1856" y="11124"/>
                    <a:pt x="1842" y="11340"/>
                  </a:cubicBezTo>
                  <a:cubicBezTo>
                    <a:pt x="1770" y="12096"/>
                    <a:pt x="1599" y="11448"/>
                    <a:pt x="1499" y="11988"/>
                  </a:cubicBezTo>
                  <a:cubicBezTo>
                    <a:pt x="1413" y="12420"/>
                    <a:pt x="1342" y="12960"/>
                    <a:pt x="1271" y="13392"/>
                  </a:cubicBezTo>
                  <a:cubicBezTo>
                    <a:pt x="1199" y="13716"/>
                    <a:pt x="1128" y="13500"/>
                    <a:pt x="1085" y="14040"/>
                  </a:cubicBezTo>
                  <a:cubicBezTo>
                    <a:pt x="1028" y="14688"/>
                    <a:pt x="1085" y="15876"/>
                    <a:pt x="1056" y="16524"/>
                  </a:cubicBezTo>
                  <a:cubicBezTo>
                    <a:pt x="1056" y="16740"/>
                    <a:pt x="1042" y="16848"/>
                    <a:pt x="1042" y="16956"/>
                  </a:cubicBezTo>
                  <a:cubicBezTo>
                    <a:pt x="914" y="17172"/>
                    <a:pt x="942" y="19116"/>
                    <a:pt x="842" y="19764"/>
                  </a:cubicBezTo>
                  <a:cubicBezTo>
                    <a:pt x="814" y="18576"/>
                    <a:pt x="714" y="17496"/>
                    <a:pt x="685" y="16416"/>
                  </a:cubicBezTo>
                  <a:cubicBezTo>
                    <a:pt x="685" y="15876"/>
                    <a:pt x="714" y="15336"/>
                    <a:pt x="657" y="15012"/>
                  </a:cubicBezTo>
                  <a:cubicBezTo>
                    <a:pt x="628" y="14904"/>
                    <a:pt x="571" y="15012"/>
                    <a:pt x="542" y="14904"/>
                  </a:cubicBezTo>
                  <a:cubicBezTo>
                    <a:pt x="514" y="14256"/>
                    <a:pt x="485" y="13284"/>
                    <a:pt x="371" y="13068"/>
                  </a:cubicBezTo>
                  <a:cubicBezTo>
                    <a:pt x="328" y="12960"/>
                    <a:pt x="314" y="13176"/>
                    <a:pt x="243" y="13176"/>
                  </a:cubicBezTo>
                  <a:cubicBezTo>
                    <a:pt x="228" y="12960"/>
                    <a:pt x="214" y="12528"/>
                    <a:pt x="200" y="12312"/>
                  </a:cubicBezTo>
                  <a:cubicBezTo>
                    <a:pt x="171" y="11988"/>
                    <a:pt x="100" y="11880"/>
                    <a:pt x="71" y="11556"/>
                  </a:cubicBezTo>
                  <a:cubicBezTo>
                    <a:pt x="71" y="11556"/>
                    <a:pt x="71" y="11556"/>
                    <a:pt x="71" y="11556"/>
                  </a:cubicBezTo>
                  <a:cubicBezTo>
                    <a:pt x="43" y="11016"/>
                    <a:pt x="71" y="10692"/>
                    <a:pt x="57" y="10368"/>
                  </a:cubicBezTo>
                  <a:cubicBezTo>
                    <a:pt x="57" y="10152"/>
                    <a:pt x="14" y="10044"/>
                    <a:pt x="0" y="9720"/>
                  </a:cubicBezTo>
                  <a:cubicBezTo>
                    <a:pt x="57" y="9180"/>
                    <a:pt x="43" y="8208"/>
                    <a:pt x="43" y="7128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88" name="Freeform 37"/>
            <p:cNvSpPr/>
            <p:nvPr/>
          </p:nvSpPr>
          <p:spPr>
            <a:xfrm>
              <a:off x="47875" y="46689"/>
              <a:ext cx="206212" cy="204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8" h="21246" extrusionOk="0">
                  <a:moveTo>
                    <a:pt x="20501" y="7600"/>
                  </a:moveTo>
                  <a:cubicBezTo>
                    <a:pt x="19733" y="5300"/>
                    <a:pt x="17909" y="3700"/>
                    <a:pt x="15893" y="3200"/>
                  </a:cubicBezTo>
                  <a:cubicBezTo>
                    <a:pt x="14741" y="1300"/>
                    <a:pt x="12725" y="0"/>
                    <a:pt x="10421" y="0"/>
                  </a:cubicBezTo>
                  <a:cubicBezTo>
                    <a:pt x="8117" y="0"/>
                    <a:pt x="6101" y="1300"/>
                    <a:pt x="4949" y="3200"/>
                  </a:cubicBezTo>
                  <a:cubicBezTo>
                    <a:pt x="2837" y="3700"/>
                    <a:pt x="1013" y="5300"/>
                    <a:pt x="341" y="7600"/>
                  </a:cubicBezTo>
                  <a:cubicBezTo>
                    <a:pt x="-427" y="9900"/>
                    <a:pt x="149" y="12300"/>
                    <a:pt x="1589" y="14000"/>
                  </a:cubicBezTo>
                  <a:cubicBezTo>
                    <a:pt x="1301" y="16300"/>
                    <a:pt x="2261" y="18500"/>
                    <a:pt x="4181" y="20000"/>
                  </a:cubicBezTo>
                  <a:cubicBezTo>
                    <a:pt x="6005" y="21400"/>
                    <a:pt x="8405" y="21600"/>
                    <a:pt x="10325" y="20700"/>
                  </a:cubicBezTo>
                  <a:cubicBezTo>
                    <a:pt x="12341" y="21600"/>
                    <a:pt x="14741" y="21400"/>
                    <a:pt x="16565" y="20000"/>
                  </a:cubicBezTo>
                  <a:cubicBezTo>
                    <a:pt x="18485" y="18600"/>
                    <a:pt x="19349" y="16300"/>
                    <a:pt x="19157" y="14000"/>
                  </a:cubicBezTo>
                  <a:cubicBezTo>
                    <a:pt x="20693" y="12300"/>
                    <a:pt x="21173" y="9900"/>
                    <a:pt x="20501" y="7600"/>
                  </a:cubicBezTo>
                  <a:close/>
                  <a:moveTo>
                    <a:pt x="10421" y="20100"/>
                  </a:moveTo>
                  <a:cubicBezTo>
                    <a:pt x="5621" y="20100"/>
                    <a:pt x="1685" y="16000"/>
                    <a:pt x="1685" y="11000"/>
                  </a:cubicBezTo>
                  <a:cubicBezTo>
                    <a:pt x="1685" y="6000"/>
                    <a:pt x="5525" y="2000"/>
                    <a:pt x="10421" y="2000"/>
                  </a:cubicBezTo>
                  <a:cubicBezTo>
                    <a:pt x="15221" y="2000"/>
                    <a:pt x="19157" y="6100"/>
                    <a:pt x="19157" y="11100"/>
                  </a:cubicBezTo>
                  <a:cubicBezTo>
                    <a:pt x="19157" y="16100"/>
                    <a:pt x="15221" y="20100"/>
                    <a:pt x="10421" y="2010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89" name="Freeform 38"/>
            <p:cNvSpPr/>
            <p:nvPr/>
          </p:nvSpPr>
          <p:spPr>
            <a:xfrm>
              <a:off x="91349" y="130934"/>
              <a:ext cx="53796" cy="17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086" y="20400"/>
                  </a:moveTo>
                  <a:cubicBezTo>
                    <a:pt x="1543" y="20400"/>
                    <a:pt x="1543" y="20400"/>
                    <a:pt x="1543" y="20400"/>
                  </a:cubicBezTo>
                  <a:cubicBezTo>
                    <a:pt x="1543" y="4800"/>
                    <a:pt x="1543" y="4800"/>
                    <a:pt x="1543" y="4800"/>
                  </a:cubicBezTo>
                  <a:cubicBezTo>
                    <a:pt x="1157" y="7200"/>
                    <a:pt x="771" y="7200"/>
                    <a:pt x="0" y="8400"/>
                  </a:cubicBezTo>
                  <a:cubicBezTo>
                    <a:pt x="0" y="4800"/>
                    <a:pt x="0" y="4800"/>
                    <a:pt x="0" y="4800"/>
                  </a:cubicBezTo>
                  <a:cubicBezTo>
                    <a:pt x="386" y="4800"/>
                    <a:pt x="771" y="3600"/>
                    <a:pt x="1157" y="2400"/>
                  </a:cubicBezTo>
                  <a:cubicBezTo>
                    <a:pt x="1543" y="2400"/>
                    <a:pt x="1543" y="1200"/>
                    <a:pt x="1929" y="0"/>
                  </a:cubicBezTo>
                  <a:cubicBezTo>
                    <a:pt x="3086" y="0"/>
                    <a:pt x="3086" y="0"/>
                    <a:pt x="3086" y="0"/>
                  </a:cubicBezTo>
                  <a:cubicBezTo>
                    <a:pt x="3086" y="20400"/>
                    <a:pt x="3086" y="20400"/>
                    <a:pt x="3086" y="20400"/>
                  </a:cubicBezTo>
                  <a:close/>
                  <a:moveTo>
                    <a:pt x="5786" y="15600"/>
                  </a:moveTo>
                  <a:cubicBezTo>
                    <a:pt x="6943" y="15600"/>
                    <a:pt x="6943" y="15600"/>
                    <a:pt x="6943" y="15600"/>
                  </a:cubicBezTo>
                  <a:cubicBezTo>
                    <a:pt x="6943" y="16800"/>
                    <a:pt x="6943" y="16800"/>
                    <a:pt x="7329" y="16800"/>
                  </a:cubicBezTo>
                  <a:cubicBezTo>
                    <a:pt x="7329" y="18000"/>
                    <a:pt x="7714" y="18000"/>
                    <a:pt x="7714" y="18000"/>
                  </a:cubicBezTo>
                  <a:cubicBezTo>
                    <a:pt x="8100" y="18000"/>
                    <a:pt x="8100" y="16800"/>
                    <a:pt x="8486" y="16800"/>
                  </a:cubicBezTo>
                  <a:cubicBezTo>
                    <a:pt x="8486" y="15600"/>
                    <a:pt x="8871" y="14400"/>
                    <a:pt x="8871" y="12000"/>
                  </a:cubicBezTo>
                  <a:cubicBezTo>
                    <a:pt x="8486" y="13200"/>
                    <a:pt x="8100" y="14400"/>
                    <a:pt x="7714" y="14400"/>
                  </a:cubicBezTo>
                  <a:cubicBezTo>
                    <a:pt x="6943" y="14400"/>
                    <a:pt x="6557" y="13200"/>
                    <a:pt x="6171" y="12000"/>
                  </a:cubicBezTo>
                  <a:cubicBezTo>
                    <a:pt x="5786" y="10800"/>
                    <a:pt x="5400" y="9600"/>
                    <a:pt x="5400" y="7200"/>
                  </a:cubicBezTo>
                  <a:cubicBezTo>
                    <a:pt x="5400" y="4800"/>
                    <a:pt x="5786" y="2400"/>
                    <a:pt x="6171" y="1200"/>
                  </a:cubicBezTo>
                  <a:cubicBezTo>
                    <a:pt x="6557" y="0"/>
                    <a:pt x="6943" y="0"/>
                    <a:pt x="7714" y="0"/>
                  </a:cubicBezTo>
                  <a:cubicBezTo>
                    <a:pt x="8486" y="0"/>
                    <a:pt x="8871" y="0"/>
                    <a:pt x="9257" y="2400"/>
                  </a:cubicBezTo>
                  <a:cubicBezTo>
                    <a:pt x="10029" y="3600"/>
                    <a:pt x="10029" y="6000"/>
                    <a:pt x="10029" y="9600"/>
                  </a:cubicBezTo>
                  <a:cubicBezTo>
                    <a:pt x="10029" y="14400"/>
                    <a:pt x="9643" y="16800"/>
                    <a:pt x="9257" y="19200"/>
                  </a:cubicBezTo>
                  <a:cubicBezTo>
                    <a:pt x="8871" y="20400"/>
                    <a:pt x="8100" y="21600"/>
                    <a:pt x="7329" y="21600"/>
                  </a:cubicBezTo>
                  <a:cubicBezTo>
                    <a:pt x="6943" y="21600"/>
                    <a:pt x="6557" y="20400"/>
                    <a:pt x="6171" y="19200"/>
                  </a:cubicBezTo>
                  <a:cubicBezTo>
                    <a:pt x="6171" y="19200"/>
                    <a:pt x="5786" y="18000"/>
                    <a:pt x="5786" y="15600"/>
                  </a:cubicBezTo>
                  <a:close/>
                  <a:moveTo>
                    <a:pt x="8486" y="7200"/>
                  </a:moveTo>
                  <a:cubicBezTo>
                    <a:pt x="8486" y="4800"/>
                    <a:pt x="8486" y="4800"/>
                    <a:pt x="8486" y="3600"/>
                  </a:cubicBezTo>
                  <a:cubicBezTo>
                    <a:pt x="8100" y="2400"/>
                    <a:pt x="8100" y="2400"/>
                    <a:pt x="7714" y="2400"/>
                  </a:cubicBezTo>
                  <a:cubicBezTo>
                    <a:pt x="7329" y="2400"/>
                    <a:pt x="7329" y="3600"/>
                    <a:pt x="6943" y="3600"/>
                  </a:cubicBezTo>
                  <a:cubicBezTo>
                    <a:pt x="6943" y="4800"/>
                    <a:pt x="6943" y="4800"/>
                    <a:pt x="6943" y="7200"/>
                  </a:cubicBezTo>
                  <a:cubicBezTo>
                    <a:pt x="6943" y="8400"/>
                    <a:pt x="6943" y="9600"/>
                    <a:pt x="6943" y="9600"/>
                  </a:cubicBezTo>
                  <a:cubicBezTo>
                    <a:pt x="7329" y="9600"/>
                    <a:pt x="7714" y="10800"/>
                    <a:pt x="7714" y="10800"/>
                  </a:cubicBezTo>
                  <a:cubicBezTo>
                    <a:pt x="8100" y="10800"/>
                    <a:pt x="8100" y="9600"/>
                    <a:pt x="8486" y="9600"/>
                  </a:cubicBezTo>
                  <a:cubicBezTo>
                    <a:pt x="8486" y="9600"/>
                    <a:pt x="8486" y="8400"/>
                    <a:pt x="8486" y="7200"/>
                  </a:cubicBezTo>
                  <a:close/>
                  <a:moveTo>
                    <a:pt x="11571" y="15600"/>
                  </a:moveTo>
                  <a:cubicBezTo>
                    <a:pt x="13114" y="14400"/>
                    <a:pt x="13114" y="14400"/>
                    <a:pt x="13114" y="14400"/>
                  </a:cubicBezTo>
                  <a:cubicBezTo>
                    <a:pt x="13114" y="15600"/>
                    <a:pt x="13114" y="16800"/>
                    <a:pt x="13114" y="16800"/>
                  </a:cubicBezTo>
                  <a:cubicBezTo>
                    <a:pt x="13500" y="18000"/>
                    <a:pt x="13886" y="18000"/>
                    <a:pt x="13886" y="18000"/>
                  </a:cubicBezTo>
                  <a:cubicBezTo>
                    <a:pt x="14271" y="18000"/>
                    <a:pt x="14271" y="18000"/>
                    <a:pt x="14657" y="16800"/>
                  </a:cubicBezTo>
                  <a:cubicBezTo>
                    <a:pt x="14657" y="16800"/>
                    <a:pt x="15043" y="15600"/>
                    <a:pt x="15043" y="14400"/>
                  </a:cubicBezTo>
                  <a:cubicBezTo>
                    <a:pt x="15043" y="12000"/>
                    <a:pt x="14657" y="12000"/>
                    <a:pt x="14657" y="10800"/>
                  </a:cubicBezTo>
                  <a:cubicBezTo>
                    <a:pt x="14657" y="10800"/>
                    <a:pt x="14271" y="9600"/>
                    <a:pt x="13886" y="9600"/>
                  </a:cubicBezTo>
                  <a:cubicBezTo>
                    <a:pt x="13500" y="9600"/>
                    <a:pt x="13114" y="10800"/>
                    <a:pt x="12729" y="12000"/>
                  </a:cubicBezTo>
                  <a:cubicBezTo>
                    <a:pt x="11571" y="10800"/>
                    <a:pt x="11571" y="10800"/>
                    <a:pt x="11571" y="10800"/>
                  </a:cubicBezTo>
                  <a:cubicBezTo>
                    <a:pt x="12343" y="0"/>
                    <a:pt x="12343" y="0"/>
                    <a:pt x="12343" y="0"/>
                  </a:cubicBezTo>
                  <a:cubicBezTo>
                    <a:pt x="15814" y="0"/>
                    <a:pt x="15814" y="0"/>
                    <a:pt x="15814" y="0"/>
                  </a:cubicBezTo>
                  <a:cubicBezTo>
                    <a:pt x="15814" y="3600"/>
                    <a:pt x="15814" y="3600"/>
                    <a:pt x="15814" y="3600"/>
                  </a:cubicBezTo>
                  <a:cubicBezTo>
                    <a:pt x="13500" y="3600"/>
                    <a:pt x="13500" y="3600"/>
                    <a:pt x="13500" y="3600"/>
                  </a:cubicBezTo>
                  <a:cubicBezTo>
                    <a:pt x="13114" y="7200"/>
                    <a:pt x="13114" y="7200"/>
                    <a:pt x="13114" y="7200"/>
                  </a:cubicBezTo>
                  <a:cubicBezTo>
                    <a:pt x="13500" y="7200"/>
                    <a:pt x="13886" y="7200"/>
                    <a:pt x="14271" y="7200"/>
                  </a:cubicBezTo>
                  <a:cubicBezTo>
                    <a:pt x="14657" y="7200"/>
                    <a:pt x="15429" y="7200"/>
                    <a:pt x="15814" y="9600"/>
                  </a:cubicBezTo>
                  <a:cubicBezTo>
                    <a:pt x="16200" y="10800"/>
                    <a:pt x="16200" y="12000"/>
                    <a:pt x="16200" y="14400"/>
                  </a:cubicBezTo>
                  <a:cubicBezTo>
                    <a:pt x="16200" y="16800"/>
                    <a:pt x="16200" y="18000"/>
                    <a:pt x="15814" y="19200"/>
                  </a:cubicBezTo>
                  <a:cubicBezTo>
                    <a:pt x="15429" y="21600"/>
                    <a:pt x="14657" y="21600"/>
                    <a:pt x="13886" y="21600"/>
                  </a:cubicBezTo>
                  <a:cubicBezTo>
                    <a:pt x="13500" y="21600"/>
                    <a:pt x="12729" y="21600"/>
                    <a:pt x="12343" y="20400"/>
                  </a:cubicBezTo>
                  <a:cubicBezTo>
                    <a:pt x="11957" y="19200"/>
                    <a:pt x="11571" y="16800"/>
                    <a:pt x="11571" y="15600"/>
                  </a:cubicBezTo>
                  <a:close/>
                  <a:moveTo>
                    <a:pt x="18514" y="9600"/>
                  </a:moveTo>
                  <a:cubicBezTo>
                    <a:pt x="18129" y="8400"/>
                    <a:pt x="17743" y="8400"/>
                    <a:pt x="17743" y="7200"/>
                  </a:cubicBezTo>
                  <a:cubicBezTo>
                    <a:pt x="17743" y="6000"/>
                    <a:pt x="17357" y="6000"/>
                    <a:pt x="17357" y="4800"/>
                  </a:cubicBezTo>
                  <a:cubicBezTo>
                    <a:pt x="17357" y="3600"/>
                    <a:pt x="17743" y="2400"/>
                    <a:pt x="17743" y="1200"/>
                  </a:cubicBezTo>
                  <a:cubicBezTo>
                    <a:pt x="18129" y="0"/>
                    <a:pt x="18900" y="0"/>
                    <a:pt x="19286" y="0"/>
                  </a:cubicBezTo>
                  <a:cubicBezTo>
                    <a:pt x="20057" y="0"/>
                    <a:pt x="20829" y="0"/>
                    <a:pt x="20829" y="1200"/>
                  </a:cubicBezTo>
                  <a:cubicBezTo>
                    <a:pt x="21214" y="2400"/>
                    <a:pt x="21600" y="3600"/>
                    <a:pt x="21600" y="4800"/>
                  </a:cubicBezTo>
                  <a:cubicBezTo>
                    <a:pt x="21600" y="6000"/>
                    <a:pt x="21600" y="7200"/>
                    <a:pt x="21214" y="7200"/>
                  </a:cubicBezTo>
                  <a:cubicBezTo>
                    <a:pt x="21214" y="8400"/>
                    <a:pt x="20829" y="9600"/>
                    <a:pt x="20443" y="9600"/>
                  </a:cubicBezTo>
                  <a:cubicBezTo>
                    <a:pt x="20829" y="9600"/>
                    <a:pt x="21214" y="10800"/>
                    <a:pt x="21600" y="12000"/>
                  </a:cubicBezTo>
                  <a:cubicBezTo>
                    <a:pt x="21600" y="12000"/>
                    <a:pt x="21600" y="13200"/>
                    <a:pt x="21600" y="14400"/>
                  </a:cubicBezTo>
                  <a:cubicBezTo>
                    <a:pt x="21600" y="16800"/>
                    <a:pt x="21600" y="18000"/>
                    <a:pt x="21214" y="19200"/>
                  </a:cubicBezTo>
                  <a:cubicBezTo>
                    <a:pt x="20829" y="21600"/>
                    <a:pt x="20057" y="21600"/>
                    <a:pt x="19286" y="21600"/>
                  </a:cubicBezTo>
                  <a:cubicBezTo>
                    <a:pt x="18900" y="21600"/>
                    <a:pt x="18514" y="21600"/>
                    <a:pt x="17743" y="20400"/>
                  </a:cubicBezTo>
                  <a:cubicBezTo>
                    <a:pt x="17357" y="19200"/>
                    <a:pt x="16971" y="16800"/>
                    <a:pt x="16971" y="15600"/>
                  </a:cubicBezTo>
                  <a:cubicBezTo>
                    <a:pt x="16971" y="14400"/>
                    <a:pt x="17357" y="13200"/>
                    <a:pt x="17357" y="12000"/>
                  </a:cubicBezTo>
                  <a:cubicBezTo>
                    <a:pt x="17743" y="10800"/>
                    <a:pt x="18129" y="9600"/>
                    <a:pt x="18514" y="9600"/>
                  </a:cubicBezTo>
                  <a:close/>
                  <a:moveTo>
                    <a:pt x="18900" y="4800"/>
                  </a:moveTo>
                  <a:cubicBezTo>
                    <a:pt x="18900" y="6000"/>
                    <a:pt x="18900" y="7200"/>
                    <a:pt x="18900" y="7200"/>
                  </a:cubicBezTo>
                  <a:cubicBezTo>
                    <a:pt x="19286" y="7200"/>
                    <a:pt x="19286" y="7200"/>
                    <a:pt x="19671" y="7200"/>
                  </a:cubicBezTo>
                  <a:cubicBezTo>
                    <a:pt x="20057" y="7200"/>
                    <a:pt x="20057" y="7200"/>
                    <a:pt x="20057" y="7200"/>
                  </a:cubicBezTo>
                  <a:cubicBezTo>
                    <a:pt x="20443" y="7200"/>
                    <a:pt x="20443" y="6000"/>
                    <a:pt x="20443" y="4800"/>
                  </a:cubicBezTo>
                  <a:cubicBezTo>
                    <a:pt x="20443" y="4800"/>
                    <a:pt x="20443" y="3600"/>
                    <a:pt x="20057" y="3600"/>
                  </a:cubicBezTo>
                  <a:cubicBezTo>
                    <a:pt x="20057" y="2400"/>
                    <a:pt x="20057" y="2400"/>
                    <a:pt x="19671" y="2400"/>
                  </a:cubicBezTo>
                  <a:cubicBezTo>
                    <a:pt x="19286" y="2400"/>
                    <a:pt x="19286" y="2400"/>
                    <a:pt x="18900" y="3600"/>
                  </a:cubicBezTo>
                  <a:cubicBezTo>
                    <a:pt x="18900" y="3600"/>
                    <a:pt x="18900" y="4800"/>
                    <a:pt x="18900" y="4800"/>
                  </a:cubicBezTo>
                  <a:close/>
                  <a:moveTo>
                    <a:pt x="18514" y="14400"/>
                  </a:moveTo>
                  <a:cubicBezTo>
                    <a:pt x="18514" y="15600"/>
                    <a:pt x="18900" y="16800"/>
                    <a:pt x="18900" y="16800"/>
                  </a:cubicBezTo>
                  <a:cubicBezTo>
                    <a:pt x="19286" y="18000"/>
                    <a:pt x="19286" y="18000"/>
                    <a:pt x="19671" y="18000"/>
                  </a:cubicBezTo>
                  <a:cubicBezTo>
                    <a:pt x="20057" y="18000"/>
                    <a:pt x="20057" y="18000"/>
                    <a:pt x="20443" y="16800"/>
                  </a:cubicBezTo>
                  <a:cubicBezTo>
                    <a:pt x="20443" y="16800"/>
                    <a:pt x="20829" y="15600"/>
                    <a:pt x="20829" y="14400"/>
                  </a:cubicBezTo>
                  <a:cubicBezTo>
                    <a:pt x="20829" y="13200"/>
                    <a:pt x="20443" y="12000"/>
                    <a:pt x="20443" y="12000"/>
                  </a:cubicBezTo>
                  <a:cubicBezTo>
                    <a:pt x="20057" y="12000"/>
                    <a:pt x="20057" y="10800"/>
                    <a:pt x="19671" y="10800"/>
                  </a:cubicBezTo>
                  <a:cubicBezTo>
                    <a:pt x="19286" y="10800"/>
                    <a:pt x="19286" y="12000"/>
                    <a:pt x="18900" y="12000"/>
                  </a:cubicBezTo>
                  <a:cubicBezTo>
                    <a:pt x="18900" y="13200"/>
                    <a:pt x="18514" y="13200"/>
                    <a:pt x="18514" y="1440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90" name="Freeform 39"/>
            <p:cNvSpPr/>
            <p:nvPr/>
          </p:nvSpPr>
          <p:spPr>
            <a:xfrm>
              <a:off x="0" y="0"/>
              <a:ext cx="303485" cy="305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23" y="0"/>
                    <a:pt x="0" y="4891"/>
                    <a:pt x="0" y="10800"/>
                  </a:cubicBezTo>
                  <a:cubicBezTo>
                    <a:pt x="0" y="16777"/>
                    <a:pt x="4823" y="21600"/>
                    <a:pt x="10800" y="21600"/>
                  </a:cubicBezTo>
                  <a:cubicBezTo>
                    <a:pt x="16709" y="21600"/>
                    <a:pt x="21600" y="16777"/>
                    <a:pt x="21600" y="10800"/>
                  </a:cubicBezTo>
                  <a:cubicBezTo>
                    <a:pt x="21532" y="4891"/>
                    <a:pt x="16709" y="0"/>
                    <a:pt x="10800" y="0"/>
                  </a:cubicBezTo>
                  <a:close/>
                  <a:moveTo>
                    <a:pt x="10800" y="21192"/>
                  </a:moveTo>
                  <a:cubicBezTo>
                    <a:pt x="5026" y="21192"/>
                    <a:pt x="408" y="16574"/>
                    <a:pt x="408" y="10800"/>
                  </a:cubicBezTo>
                  <a:cubicBezTo>
                    <a:pt x="408" y="5094"/>
                    <a:pt x="5026" y="408"/>
                    <a:pt x="10800" y="408"/>
                  </a:cubicBezTo>
                  <a:cubicBezTo>
                    <a:pt x="16506" y="408"/>
                    <a:pt x="21192" y="5094"/>
                    <a:pt x="21192" y="10868"/>
                  </a:cubicBezTo>
                  <a:cubicBezTo>
                    <a:pt x="21192" y="16574"/>
                    <a:pt x="16506" y="21192"/>
                    <a:pt x="10800" y="21192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91" name="Freeform 40"/>
            <p:cNvSpPr/>
            <p:nvPr/>
          </p:nvSpPr>
          <p:spPr>
            <a:xfrm>
              <a:off x="21315" y="153264"/>
              <a:ext cx="260855" cy="1309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708" y="8041"/>
                  </a:moveTo>
                  <a:cubicBezTo>
                    <a:pt x="19708" y="8041"/>
                    <a:pt x="19708" y="8041"/>
                    <a:pt x="19708" y="8041"/>
                  </a:cubicBezTo>
                  <a:cubicBezTo>
                    <a:pt x="19708" y="8199"/>
                    <a:pt x="19708" y="8199"/>
                    <a:pt x="19708" y="8199"/>
                  </a:cubicBezTo>
                  <a:cubicBezTo>
                    <a:pt x="19708" y="8356"/>
                    <a:pt x="19708" y="8356"/>
                    <a:pt x="19629" y="8356"/>
                  </a:cubicBezTo>
                  <a:cubicBezTo>
                    <a:pt x="19629" y="8356"/>
                    <a:pt x="19550" y="8356"/>
                    <a:pt x="19550" y="8356"/>
                  </a:cubicBezTo>
                  <a:cubicBezTo>
                    <a:pt x="19550" y="8356"/>
                    <a:pt x="19550" y="8356"/>
                    <a:pt x="19550" y="8356"/>
                  </a:cubicBezTo>
                  <a:cubicBezTo>
                    <a:pt x="19550" y="8514"/>
                    <a:pt x="19550" y="8514"/>
                    <a:pt x="19629" y="8672"/>
                  </a:cubicBezTo>
                  <a:cubicBezTo>
                    <a:pt x="19787" y="8829"/>
                    <a:pt x="19787" y="8829"/>
                    <a:pt x="19787" y="8829"/>
                  </a:cubicBezTo>
                  <a:cubicBezTo>
                    <a:pt x="19866" y="8356"/>
                    <a:pt x="19866" y="8356"/>
                    <a:pt x="19866" y="8356"/>
                  </a:cubicBezTo>
                  <a:cubicBezTo>
                    <a:pt x="19945" y="8514"/>
                    <a:pt x="19945" y="8514"/>
                    <a:pt x="19945" y="8514"/>
                  </a:cubicBezTo>
                  <a:cubicBezTo>
                    <a:pt x="19866" y="8829"/>
                    <a:pt x="19866" y="8829"/>
                    <a:pt x="19866" y="8829"/>
                  </a:cubicBezTo>
                  <a:cubicBezTo>
                    <a:pt x="20339" y="9302"/>
                    <a:pt x="20339" y="9302"/>
                    <a:pt x="20339" y="9302"/>
                  </a:cubicBezTo>
                  <a:cubicBezTo>
                    <a:pt x="20339" y="9460"/>
                    <a:pt x="20418" y="9302"/>
                    <a:pt x="20496" y="9145"/>
                  </a:cubicBezTo>
                  <a:cubicBezTo>
                    <a:pt x="20496" y="9145"/>
                    <a:pt x="20496" y="9145"/>
                    <a:pt x="20496" y="9145"/>
                  </a:cubicBezTo>
                  <a:cubicBezTo>
                    <a:pt x="20339" y="9933"/>
                    <a:pt x="20339" y="9933"/>
                    <a:pt x="20339" y="9933"/>
                  </a:cubicBezTo>
                  <a:cubicBezTo>
                    <a:pt x="20260" y="9933"/>
                    <a:pt x="20260" y="9933"/>
                    <a:pt x="20260" y="9933"/>
                  </a:cubicBezTo>
                  <a:cubicBezTo>
                    <a:pt x="20339" y="9775"/>
                    <a:pt x="20339" y="9775"/>
                    <a:pt x="20260" y="9618"/>
                  </a:cubicBezTo>
                  <a:cubicBezTo>
                    <a:pt x="19787" y="9145"/>
                    <a:pt x="19787" y="9145"/>
                    <a:pt x="19787" y="9145"/>
                  </a:cubicBezTo>
                  <a:cubicBezTo>
                    <a:pt x="19708" y="9460"/>
                    <a:pt x="19708" y="9460"/>
                    <a:pt x="19708" y="9460"/>
                  </a:cubicBezTo>
                  <a:cubicBezTo>
                    <a:pt x="19708" y="9302"/>
                    <a:pt x="19708" y="9302"/>
                    <a:pt x="19708" y="9302"/>
                  </a:cubicBezTo>
                  <a:cubicBezTo>
                    <a:pt x="19708" y="9145"/>
                    <a:pt x="19708" y="9145"/>
                    <a:pt x="19708" y="9145"/>
                  </a:cubicBezTo>
                  <a:cubicBezTo>
                    <a:pt x="19708" y="8987"/>
                    <a:pt x="19708" y="8987"/>
                    <a:pt x="19708" y="8987"/>
                  </a:cubicBezTo>
                  <a:cubicBezTo>
                    <a:pt x="19629" y="8987"/>
                    <a:pt x="19550" y="8829"/>
                    <a:pt x="19550" y="8672"/>
                  </a:cubicBezTo>
                  <a:cubicBezTo>
                    <a:pt x="19472" y="8514"/>
                    <a:pt x="19472" y="8356"/>
                    <a:pt x="19550" y="8199"/>
                  </a:cubicBezTo>
                  <a:cubicBezTo>
                    <a:pt x="19550" y="8199"/>
                    <a:pt x="19629" y="8041"/>
                    <a:pt x="19708" y="8041"/>
                  </a:cubicBezTo>
                  <a:cubicBezTo>
                    <a:pt x="19708" y="8041"/>
                    <a:pt x="19708" y="8041"/>
                    <a:pt x="19708" y="8041"/>
                  </a:cubicBezTo>
                  <a:close/>
                  <a:moveTo>
                    <a:pt x="1104" y="2365"/>
                  </a:moveTo>
                  <a:cubicBezTo>
                    <a:pt x="1104" y="2207"/>
                    <a:pt x="1104" y="2050"/>
                    <a:pt x="946" y="2050"/>
                  </a:cubicBezTo>
                  <a:cubicBezTo>
                    <a:pt x="394" y="2050"/>
                    <a:pt x="394" y="2050"/>
                    <a:pt x="394" y="2050"/>
                  </a:cubicBezTo>
                  <a:cubicBezTo>
                    <a:pt x="315" y="2050"/>
                    <a:pt x="158" y="2050"/>
                    <a:pt x="79" y="1892"/>
                  </a:cubicBezTo>
                  <a:cubicBezTo>
                    <a:pt x="0" y="1734"/>
                    <a:pt x="0" y="1577"/>
                    <a:pt x="0" y="1261"/>
                  </a:cubicBezTo>
                  <a:cubicBezTo>
                    <a:pt x="0" y="1104"/>
                    <a:pt x="0" y="788"/>
                    <a:pt x="79" y="788"/>
                  </a:cubicBezTo>
                  <a:cubicBezTo>
                    <a:pt x="158" y="473"/>
                    <a:pt x="236" y="473"/>
                    <a:pt x="394" y="473"/>
                  </a:cubicBezTo>
                  <a:cubicBezTo>
                    <a:pt x="946" y="315"/>
                    <a:pt x="946" y="315"/>
                    <a:pt x="946" y="315"/>
                  </a:cubicBezTo>
                  <a:cubicBezTo>
                    <a:pt x="1025" y="315"/>
                    <a:pt x="1025" y="158"/>
                    <a:pt x="1025" y="0"/>
                  </a:cubicBezTo>
                  <a:cubicBezTo>
                    <a:pt x="1104" y="0"/>
                    <a:pt x="1104" y="0"/>
                    <a:pt x="1104" y="0"/>
                  </a:cubicBezTo>
                  <a:cubicBezTo>
                    <a:pt x="1104" y="946"/>
                    <a:pt x="1104" y="946"/>
                    <a:pt x="1104" y="946"/>
                  </a:cubicBezTo>
                  <a:cubicBezTo>
                    <a:pt x="1104" y="946"/>
                    <a:pt x="1104" y="946"/>
                    <a:pt x="1104" y="946"/>
                  </a:cubicBezTo>
                  <a:cubicBezTo>
                    <a:pt x="1104" y="788"/>
                    <a:pt x="1025" y="631"/>
                    <a:pt x="946" y="631"/>
                  </a:cubicBezTo>
                  <a:cubicBezTo>
                    <a:pt x="394" y="788"/>
                    <a:pt x="394" y="788"/>
                    <a:pt x="394" y="788"/>
                  </a:cubicBezTo>
                  <a:cubicBezTo>
                    <a:pt x="315" y="788"/>
                    <a:pt x="236" y="788"/>
                    <a:pt x="158" y="788"/>
                  </a:cubicBezTo>
                  <a:cubicBezTo>
                    <a:pt x="79" y="946"/>
                    <a:pt x="79" y="1104"/>
                    <a:pt x="79" y="1261"/>
                  </a:cubicBezTo>
                  <a:cubicBezTo>
                    <a:pt x="79" y="1734"/>
                    <a:pt x="236" y="1892"/>
                    <a:pt x="473" y="1892"/>
                  </a:cubicBezTo>
                  <a:cubicBezTo>
                    <a:pt x="1025" y="1734"/>
                    <a:pt x="1025" y="1734"/>
                    <a:pt x="1025" y="1734"/>
                  </a:cubicBezTo>
                  <a:cubicBezTo>
                    <a:pt x="1104" y="1734"/>
                    <a:pt x="1104" y="1734"/>
                    <a:pt x="1104" y="1419"/>
                  </a:cubicBezTo>
                  <a:cubicBezTo>
                    <a:pt x="1104" y="1419"/>
                    <a:pt x="1104" y="1419"/>
                    <a:pt x="1104" y="1419"/>
                  </a:cubicBezTo>
                  <a:cubicBezTo>
                    <a:pt x="1104" y="2365"/>
                    <a:pt x="1104" y="2365"/>
                    <a:pt x="1104" y="2365"/>
                  </a:cubicBezTo>
                  <a:cubicBezTo>
                    <a:pt x="1104" y="2365"/>
                    <a:pt x="1104" y="2365"/>
                    <a:pt x="1104" y="2365"/>
                  </a:cubicBezTo>
                  <a:close/>
                  <a:moveTo>
                    <a:pt x="236" y="4257"/>
                  </a:moveTo>
                  <a:cubicBezTo>
                    <a:pt x="158" y="3626"/>
                    <a:pt x="158" y="3626"/>
                    <a:pt x="158" y="3626"/>
                  </a:cubicBezTo>
                  <a:cubicBezTo>
                    <a:pt x="158" y="3626"/>
                    <a:pt x="158" y="3626"/>
                    <a:pt x="158" y="3626"/>
                  </a:cubicBezTo>
                  <a:cubicBezTo>
                    <a:pt x="158" y="3626"/>
                    <a:pt x="236" y="3784"/>
                    <a:pt x="315" y="3784"/>
                  </a:cubicBezTo>
                  <a:cubicBezTo>
                    <a:pt x="709" y="3626"/>
                    <a:pt x="709" y="3626"/>
                    <a:pt x="709" y="3626"/>
                  </a:cubicBezTo>
                  <a:cubicBezTo>
                    <a:pt x="788" y="3626"/>
                    <a:pt x="788" y="3626"/>
                    <a:pt x="788" y="3469"/>
                  </a:cubicBezTo>
                  <a:cubicBezTo>
                    <a:pt x="867" y="3469"/>
                    <a:pt x="867" y="3311"/>
                    <a:pt x="788" y="3311"/>
                  </a:cubicBezTo>
                  <a:cubicBezTo>
                    <a:pt x="788" y="3153"/>
                    <a:pt x="788" y="2996"/>
                    <a:pt x="709" y="2996"/>
                  </a:cubicBezTo>
                  <a:cubicBezTo>
                    <a:pt x="236" y="3153"/>
                    <a:pt x="236" y="3153"/>
                    <a:pt x="236" y="3153"/>
                  </a:cubicBezTo>
                  <a:cubicBezTo>
                    <a:pt x="158" y="3153"/>
                    <a:pt x="158" y="3311"/>
                    <a:pt x="158" y="3311"/>
                  </a:cubicBezTo>
                  <a:cubicBezTo>
                    <a:pt x="158" y="3311"/>
                    <a:pt x="158" y="3311"/>
                    <a:pt x="158" y="3311"/>
                  </a:cubicBezTo>
                  <a:cubicBezTo>
                    <a:pt x="79" y="2680"/>
                    <a:pt x="79" y="2680"/>
                    <a:pt x="79" y="2680"/>
                  </a:cubicBezTo>
                  <a:cubicBezTo>
                    <a:pt x="79" y="2680"/>
                    <a:pt x="79" y="2680"/>
                    <a:pt x="79" y="2680"/>
                  </a:cubicBezTo>
                  <a:cubicBezTo>
                    <a:pt x="79" y="2838"/>
                    <a:pt x="158" y="2838"/>
                    <a:pt x="236" y="2838"/>
                  </a:cubicBezTo>
                  <a:cubicBezTo>
                    <a:pt x="631" y="2680"/>
                    <a:pt x="631" y="2680"/>
                    <a:pt x="631" y="2680"/>
                  </a:cubicBezTo>
                  <a:cubicBezTo>
                    <a:pt x="709" y="2680"/>
                    <a:pt x="709" y="2680"/>
                    <a:pt x="709" y="2680"/>
                  </a:cubicBezTo>
                  <a:cubicBezTo>
                    <a:pt x="709" y="2680"/>
                    <a:pt x="709" y="2680"/>
                    <a:pt x="709" y="2523"/>
                  </a:cubicBezTo>
                  <a:cubicBezTo>
                    <a:pt x="788" y="2523"/>
                    <a:pt x="788" y="2523"/>
                    <a:pt x="788" y="2523"/>
                  </a:cubicBezTo>
                  <a:cubicBezTo>
                    <a:pt x="867" y="2996"/>
                    <a:pt x="867" y="2996"/>
                    <a:pt x="867" y="2996"/>
                  </a:cubicBezTo>
                  <a:cubicBezTo>
                    <a:pt x="788" y="2996"/>
                    <a:pt x="788" y="2996"/>
                    <a:pt x="788" y="2996"/>
                  </a:cubicBezTo>
                  <a:cubicBezTo>
                    <a:pt x="867" y="3153"/>
                    <a:pt x="946" y="3311"/>
                    <a:pt x="946" y="3469"/>
                  </a:cubicBezTo>
                  <a:cubicBezTo>
                    <a:pt x="946" y="3626"/>
                    <a:pt x="867" y="3784"/>
                    <a:pt x="709" y="3942"/>
                  </a:cubicBezTo>
                  <a:cubicBezTo>
                    <a:pt x="315" y="3942"/>
                    <a:pt x="315" y="3942"/>
                    <a:pt x="315" y="3942"/>
                  </a:cubicBezTo>
                  <a:cubicBezTo>
                    <a:pt x="236" y="4099"/>
                    <a:pt x="236" y="4099"/>
                    <a:pt x="236" y="4257"/>
                  </a:cubicBezTo>
                  <a:cubicBezTo>
                    <a:pt x="236" y="4257"/>
                    <a:pt x="236" y="4257"/>
                    <a:pt x="236" y="4257"/>
                  </a:cubicBezTo>
                  <a:close/>
                  <a:moveTo>
                    <a:pt x="1261" y="4572"/>
                  </a:moveTo>
                  <a:cubicBezTo>
                    <a:pt x="1261" y="4572"/>
                    <a:pt x="1261" y="4572"/>
                    <a:pt x="1261" y="4572"/>
                  </a:cubicBezTo>
                  <a:cubicBezTo>
                    <a:pt x="1182" y="4572"/>
                    <a:pt x="1182" y="4572"/>
                    <a:pt x="1182" y="4572"/>
                  </a:cubicBezTo>
                  <a:cubicBezTo>
                    <a:pt x="1182" y="4415"/>
                    <a:pt x="1182" y="4415"/>
                    <a:pt x="1182" y="4415"/>
                  </a:cubicBezTo>
                  <a:cubicBezTo>
                    <a:pt x="1182" y="4257"/>
                    <a:pt x="1261" y="4257"/>
                    <a:pt x="1261" y="4257"/>
                  </a:cubicBezTo>
                  <a:cubicBezTo>
                    <a:pt x="1261" y="4257"/>
                    <a:pt x="1261" y="4257"/>
                    <a:pt x="1340" y="4257"/>
                  </a:cubicBezTo>
                  <a:cubicBezTo>
                    <a:pt x="1340" y="4257"/>
                    <a:pt x="1340" y="4415"/>
                    <a:pt x="1340" y="4415"/>
                  </a:cubicBezTo>
                  <a:cubicBezTo>
                    <a:pt x="1340" y="4572"/>
                    <a:pt x="1340" y="4572"/>
                    <a:pt x="1340" y="4572"/>
                  </a:cubicBezTo>
                  <a:cubicBezTo>
                    <a:pt x="1340" y="4572"/>
                    <a:pt x="1340" y="4572"/>
                    <a:pt x="1261" y="4572"/>
                  </a:cubicBezTo>
                  <a:close/>
                  <a:moveTo>
                    <a:pt x="315" y="5203"/>
                  </a:moveTo>
                  <a:cubicBezTo>
                    <a:pt x="236" y="4572"/>
                    <a:pt x="236" y="4572"/>
                    <a:pt x="236" y="4572"/>
                  </a:cubicBezTo>
                  <a:cubicBezTo>
                    <a:pt x="315" y="4572"/>
                    <a:pt x="315" y="4572"/>
                    <a:pt x="315" y="4572"/>
                  </a:cubicBezTo>
                  <a:cubicBezTo>
                    <a:pt x="315" y="4730"/>
                    <a:pt x="315" y="4730"/>
                    <a:pt x="394" y="4730"/>
                  </a:cubicBezTo>
                  <a:cubicBezTo>
                    <a:pt x="788" y="4572"/>
                    <a:pt x="788" y="4572"/>
                    <a:pt x="788" y="4572"/>
                  </a:cubicBezTo>
                  <a:cubicBezTo>
                    <a:pt x="867" y="4572"/>
                    <a:pt x="867" y="4415"/>
                    <a:pt x="867" y="4415"/>
                  </a:cubicBezTo>
                  <a:cubicBezTo>
                    <a:pt x="867" y="4257"/>
                    <a:pt x="867" y="4257"/>
                    <a:pt x="867" y="4257"/>
                  </a:cubicBezTo>
                  <a:cubicBezTo>
                    <a:pt x="867" y="4257"/>
                    <a:pt x="867" y="4257"/>
                    <a:pt x="867" y="4257"/>
                  </a:cubicBezTo>
                  <a:cubicBezTo>
                    <a:pt x="1025" y="4730"/>
                    <a:pt x="1025" y="4730"/>
                    <a:pt x="1025" y="4730"/>
                  </a:cubicBezTo>
                  <a:cubicBezTo>
                    <a:pt x="394" y="5045"/>
                    <a:pt x="394" y="5045"/>
                    <a:pt x="394" y="5045"/>
                  </a:cubicBezTo>
                  <a:cubicBezTo>
                    <a:pt x="394" y="5045"/>
                    <a:pt x="315" y="5203"/>
                    <a:pt x="315" y="5203"/>
                  </a:cubicBezTo>
                  <a:cubicBezTo>
                    <a:pt x="315" y="5203"/>
                    <a:pt x="315" y="5203"/>
                    <a:pt x="315" y="5203"/>
                  </a:cubicBezTo>
                  <a:close/>
                  <a:moveTo>
                    <a:pt x="1261" y="6622"/>
                  </a:moveTo>
                  <a:cubicBezTo>
                    <a:pt x="1261" y="6464"/>
                    <a:pt x="1182" y="6464"/>
                    <a:pt x="1104" y="6464"/>
                  </a:cubicBezTo>
                  <a:cubicBezTo>
                    <a:pt x="473" y="6307"/>
                    <a:pt x="473" y="6307"/>
                    <a:pt x="473" y="6307"/>
                  </a:cubicBezTo>
                  <a:cubicBezTo>
                    <a:pt x="473" y="6307"/>
                    <a:pt x="473" y="6307"/>
                    <a:pt x="473" y="6307"/>
                  </a:cubicBezTo>
                  <a:cubicBezTo>
                    <a:pt x="473" y="6307"/>
                    <a:pt x="473" y="6307"/>
                    <a:pt x="473" y="6307"/>
                  </a:cubicBezTo>
                  <a:cubicBezTo>
                    <a:pt x="1025" y="5518"/>
                    <a:pt x="1025" y="5518"/>
                    <a:pt x="1025" y="5518"/>
                  </a:cubicBezTo>
                  <a:cubicBezTo>
                    <a:pt x="1104" y="5361"/>
                    <a:pt x="1104" y="5203"/>
                    <a:pt x="1104" y="5203"/>
                  </a:cubicBezTo>
                  <a:cubicBezTo>
                    <a:pt x="1104" y="5203"/>
                    <a:pt x="1104" y="5203"/>
                    <a:pt x="1104" y="5203"/>
                  </a:cubicBezTo>
                  <a:cubicBezTo>
                    <a:pt x="1182" y="5834"/>
                    <a:pt x="1182" y="5834"/>
                    <a:pt x="1182" y="5834"/>
                  </a:cubicBezTo>
                  <a:cubicBezTo>
                    <a:pt x="1182" y="5834"/>
                    <a:pt x="1182" y="5834"/>
                    <a:pt x="1182" y="5834"/>
                  </a:cubicBezTo>
                  <a:cubicBezTo>
                    <a:pt x="1182" y="5834"/>
                    <a:pt x="1104" y="5676"/>
                    <a:pt x="1104" y="5676"/>
                  </a:cubicBezTo>
                  <a:cubicBezTo>
                    <a:pt x="1104" y="5676"/>
                    <a:pt x="1104" y="5676"/>
                    <a:pt x="1025" y="5834"/>
                  </a:cubicBezTo>
                  <a:cubicBezTo>
                    <a:pt x="709" y="6307"/>
                    <a:pt x="709" y="6307"/>
                    <a:pt x="709" y="6307"/>
                  </a:cubicBezTo>
                  <a:cubicBezTo>
                    <a:pt x="1104" y="6307"/>
                    <a:pt x="1104" y="6307"/>
                    <a:pt x="1104" y="6307"/>
                  </a:cubicBezTo>
                  <a:cubicBezTo>
                    <a:pt x="1104" y="6307"/>
                    <a:pt x="1182" y="6307"/>
                    <a:pt x="1182" y="6307"/>
                  </a:cubicBezTo>
                  <a:cubicBezTo>
                    <a:pt x="1261" y="6307"/>
                    <a:pt x="1261" y="6307"/>
                    <a:pt x="1261" y="6149"/>
                  </a:cubicBezTo>
                  <a:cubicBezTo>
                    <a:pt x="1261" y="6149"/>
                    <a:pt x="1261" y="6149"/>
                    <a:pt x="1261" y="6149"/>
                  </a:cubicBezTo>
                  <a:cubicBezTo>
                    <a:pt x="1261" y="6622"/>
                    <a:pt x="1261" y="6622"/>
                    <a:pt x="1261" y="6622"/>
                  </a:cubicBezTo>
                  <a:cubicBezTo>
                    <a:pt x="1261" y="6622"/>
                    <a:pt x="1261" y="6622"/>
                    <a:pt x="1261" y="6622"/>
                  </a:cubicBezTo>
                  <a:close/>
                  <a:moveTo>
                    <a:pt x="1104" y="8356"/>
                  </a:moveTo>
                  <a:cubicBezTo>
                    <a:pt x="1025" y="8356"/>
                    <a:pt x="946" y="8356"/>
                    <a:pt x="867" y="8199"/>
                  </a:cubicBezTo>
                  <a:cubicBezTo>
                    <a:pt x="788" y="8041"/>
                    <a:pt x="788" y="8041"/>
                    <a:pt x="709" y="7883"/>
                  </a:cubicBezTo>
                  <a:cubicBezTo>
                    <a:pt x="709" y="7726"/>
                    <a:pt x="709" y="7568"/>
                    <a:pt x="709" y="7410"/>
                  </a:cubicBezTo>
                  <a:cubicBezTo>
                    <a:pt x="788" y="7253"/>
                    <a:pt x="867" y="7095"/>
                    <a:pt x="946" y="7095"/>
                  </a:cubicBezTo>
                  <a:cubicBezTo>
                    <a:pt x="1025" y="6937"/>
                    <a:pt x="1104" y="6937"/>
                    <a:pt x="1261" y="7095"/>
                  </a:cubicBezTo>
                  <a:cubicBezTo>
                    <a:pt x="1340" y="7095"/>
                    <a:pt x="1419" y="7253"/>
                    <a:pt x="1419" y="7410"/>
                  </a:cubicBezTo>
                  <a:cubicBezTo>
                    <a:pt x="1419" y="7568"/>
                    <a:pt x="1419" y="7726"/>
                    <a:pt x="1419" y="7883"/>
                  </a:cubicBezTo>
                  <a:cubicBezTo>
                    <a:pt x="1419" y="8041"/>
                    <a:pt x="1340" y="8041"/>
                    <a:pt x="1261" y="8199"/>
                  </a:cubicBezTo>
                  <a:cubicBezTo>
                    <a:pt x="1104" y="7253"/>
                    <a:pt x="1104" y="7253"/>
                    <a:pt x="1104" y="7253"/>
                  </a:cubicBezTo>
                  <a:cubicBezTo>
                    <a:pt x="946" y="7253"/>
                    <a:pt x="946" y="7410"/>
                    <a:pt x="867" y="7568"/>
                  </a:cubicBezTo>
                  <a:cubicBezTo>
                    <a:pt x="788" y="7726"/>
                    <a:pt x="788" y="7726"/>
                    <a:pt x="788" y="8041"/>
                  </a:cubicBezTo>
                  <a:cubicBezTo>
                    <a:pt x="867" y="8041"/>
                    <a:pt x="867" y="8199"/>
                    <a:pt x="946" y="8199"/>
                  </a:cubicBezTo>
                  <a:cubicBezTo>
                    <a:pt x="1025" y="8199"/>
                    <a:pt x="1104" y="8199"/>
                    <a:pt x="1104" y="8356"/>
                  </a:cubicBezTo>
                  <a:cubicBezTo>
                    <a:pt x="1104" y="8356"/>
                    <a:pt x="1104" y="8356"/>
                    <a:pt x="1104" y="8356"/>
                  </a:cubicBezTo>
                  <a:close/>
                  <a:moveTo>
                    <a:pt x="1261" y="7726"/>
                  </a:moveTo>
                  <a:cubicBezTo>
                    <a:pt x="1419" y="7726"/>
                    <a:pt x="1419" y="7568"/>
                    <a:pt x="1419" y="7410"/>
                  </a:cubicBezTo>
                  <a:cubicBezTo>
                    <a:pt x="1340" y="7095"/>
                    <a:pt x="1261" y="7095"/>
                    <a:pt x="1104" y="7095"/>
                  </a:cubicBezTo>
                  <a:cubicBezTo>
                    <a:pt x="1261" y="7726"/>
                    <a:pt x="1261" y="7726"/>
                    <a:pt x="1261" y="7726"/>
                  </a:cubicBezTo>
                  <a:close/>
                  <a:moveTo>
                    <a:pt x="1734" y="9145"/>
                  </a:moveTo>
                  <a:cubicBezTo>
                    <a:pt x="1734" y="9145"/>
                    <a:pt x="1655" y="9145"/>
                    <a:pt x="1655" y="8987"/>
                  </a:cubicBezTo>
                  <a:cubicBezTo>
                    <a:pt x="1655" y="8987"/>
                    <a:pt x="1655" y="8987"/>
                    <a:pt x="1655" y="8987"/>
                  </a:cubicBezTo>
                  <a:cubicBezTo>
                    <a:pt x="1655" y="8829"/>
                    <a:pt x="1655" y="8829"/>
                    <a:pt x="1655" y="8829"/>
                  </a:cubicBezTo>
                  <a:cubicBezTo>
                    <a:pt x="1655" y="8672"/>
                    <a:pt x="1655" y="8672"/>
                    <a:pt x="1577" y="8672"/>
                  </a:cubicBezTo>
                  <a:cubicBezTo>
                    <a:pt x="1577" y="8672"/>
                    <a:pt x="1577" y="8672"/>
                    <a:pt x="1498" y="8672"/>
                  </a:cubicBezTo>
                  <a:cubicBezTo>
                    <a:pt x="1182" y="8987"/>
                    <a:pt x="1182" y="8987"/>
                    <a:pt x="1182" y="8987"/>
                  </a:cubicBezTo>
                  <a:cubicBezTo>
                    <a:pt x="1104" y="9145"/>
                    <a:pt x="1104" y="9302"/>
                    <a:pt x="1104" y="9302"/>
                  </a:cubicBezTo>
                  <a:cubicBezTo>
                    <a:pt x="1104" y="9302"/>
                    <a:pt x="1104" y="9302"/>
                    <a:pt x="1104" y="9302"/>
                  </a:cubicBezTo>
                  <a:cubicBezTo>
                    <a:pt x="946" y="8672"/>
                    <a:pt x="946" y="8672"/>
                    <a:pt x="946" y="8672"/>
                  </a:cubicBezTo>
                  <a:cubicBezTo>
                    <a:pt x="946" y="8672"/>
                    <a:pt x="946" y="8672"/>
                    <a:pt x="946" y="8672"/>
                  </a:cubicBezTo>
                  <a:cubicBezTo>
                    <a:pt x="1025" y="8829"/>
                    <a:pt x="1104" y="8829"/>
                    <a:pt x="1104" y="8829"/>
                  </a:cubicBezTo>
                  <a:cubicBezTo>
                    <a:pt x="1498" y="8514"/>
                    <a:pt x="1498" y="8514"/>
                    <a:pt x="1498" y="8514"/>
                  </a:cubicBezTo>
                  <a:cubicBezTo>
                    <a:pt x="1577" y="8356"/>
                    <a:pt x="1577" y="8356"/>
                    <a:pt x="1577" y="8356"/>
                  </a:cubicBezTo>
                  <a:cubicBezTo>
                    <a:pt x="1577" y="8356"/>
                    <a:pt x="1577" y="8199"/>
                    <a:pt x="1577" y="8199"/>
                  </a:cubicBezTo>
                  <a:cubicBezTo>
                    <a:pt x="1577" y="8199"/>
                    <a:pt x="1577" y="8199"/>
                    <a:pt x="1577" y="8199"/>
                  </a:cubicBezTo>
                  <a:cubicBezTo>
                    <a:pt x="1734" y="8514"/>
                    <a:pt x="1734" y="8514"/>
                    <a:pt x="1734" y="8514"/>
                  </a:cubicBezTo>
                  <a:cubicBezTo>
                    <a:pt x="1655" y="8672"/>
                    <a:pt x="1655" y="8672"/>
                    <a:pt x="1655" y="8672"/>
                  </a:cubicBezTo>
                  <a:cubicBezTo>
                    <a:pt x="1734" y="8672"/>
                    <a:pt x="1813" y="8829"/>
                    <a:pt x="1892" y="8987"/>
                  </a:cubicBezTo>
                  <a:cubicBezTo>
                    <a:pt x="1892" y="8987"/>
                    <a:pt x="1892" y="8987"/>
                    <a:pt x="1892" y="8987"/>
                  </a:cubicBezTo>
                  <a:cubicBezTo>
                    <a:pt x="1813" y="9145"/>
                    <a:pt x="1734" y="9145"/>
                    <a:pt x="1734" y="9145"/>
                  </a:cubicBezTo>
                  <a:close/>
                  <a:moveTo>
                    <a:pt x="1655" y="10564"/>
                  </a:moveTo>
                  <a:cubicBezTo>
                    <a:pt x="1577" y="10721"/>
                    <a:pt x="1498" y="10721"/>
                    <a:pt x="1419" y="10564"/>
                  </a:cubicBezTo>
                  <a:cubicBezTo>
                    <a:pt x="1419" y="10564"/>
                    <a:pt x="1340" y="10564"/>
                    <a:pt x="1340" y="10406"/>
                  </a:cubicBezTo>
                  <a:cubicBezTo>
                    <a:pt x="1340" y="10248"/>
                    <a:pt x="1261" y="10248"/>
                    <a:pt x="1261" y="10248"/>
                  </a:cubicBezTo>
                  <a:cubicBezTo>
                    <a:pt x="1261" y="10091"/>
                    <a:pt x="1261" y="10091"/>
                    <a:pt x="1261" y="9933"/>
                  </a:cubicBezTo>
                  <a:cubicBezTo>
                    <a:pt x="1261" y="9933"/>
                    <a:pt x="1261" y="9933"/>
                    <a:pt x="1261" y="9933"/>
                  </a:cubicBezTo>
                  <a:cubicBezTo>
                    <a:pt x="1261" y="9933"/>
                    <a:pt x="1261" y="9933"/>
                    <a:pt x="1261" y="9933"/>
                  </a:cubicBezTo>
                  <a:cubicBezTo>
                    <a:pt x="1419" y="9618"/>
                    <a:pt x="1419" y="9618"/>
                    <a:pt x="1419" y="9618"/>
                  </a:cubicBezTo>
                  <a:cubicBezTo>
                    <a:pt x="1419" y="9618"/>
                    <a:pt x="1419" y="9618"/>
                    <a:pt x="1419" y="9618"/>
                  </a:cubicBezTo>
                  <a:cubicBezTo>
                    <a:pt x="1340" y="9933"/>
                    <a:pt x="1261" y="10091"/>
                    <a:pt x="1340" y="10248"/>
                  </a:cubicBezTo>
                  <a:cubicBezTo>
                    <a:pt x="1419" y="10248"/>
                    <a:pt x="1419" y="10406"/>
                    <a:pt x="1419" y="10406"/>
                  </a:cubicBezTo>
                  <a:cubicBezTo>
                    <a:pt x="1419" y="10406"/>
                    <a:pt x="1498" y="10406"/>
                    <a:pt x="1498" y="10406"/>
                  </a:cubicBezTo>
                  <a:cubicBezTo>
                    <a:pt x="1577" y="10248"/>
                    <a:pt x="1577" y="10248"/>
                    <a:pt x="1577" y="9933"/>
                  </a:cubicBezTo>
                  <a:cubicBezTo>
                    <a:pt x="1577" y="9775"/>
                    <a:pt x="1577" y="9775"/>
                    <a:pt x="1577" y="9775"/>
                  </a:cubicBezTo>
                  <a:cubicBezTo>
                    <a:pt x="1577" y="9618"/>
                    <a:pt x="1577" y="9460"/>
                    <a:pt x="1655" y="9302"/>
                  </a:cubicBezTo>
                  <a:cubicBezTo>
                    <a:pt x="1734" y="9302"/>
                    <a:pt x="1734" y="9302"/>
                    <a:pt x="1813" y="9302"/>
                  </a:cubicBezTo>
                  <a:cubicBezTo>
                    <a:pt x="1892" y="9302"/>
                    <a:pt x="1892" y="9460"/>
                    <a:pt x="1971" y="9618"/>
                  </a:cubicBezTo>
                  <a:cubicBezTo>
                    <a:pt x="1971" y="9618"/>
                    <a:pt x="1971" y="9618"/>
                    <a:pt x="1971" y="9775"/>
                  </a:cubicBezTo>
                  <a:cubicBezTo>
                    <a:pt x="1971" y="9775"/>
                    <a:pt x="1971" y="9933"/>
                    <a:pt x="2050" y="9933"/>
                  </a:cubicBezTo>
                  <a:cubicBezTo>
                    <a:pt x="2050" y="9933"/>
                    <a:pt x="2050" y="9933"/>
                    <a:pt x="2050" y="9933"/>
                  </a:cubicBezTo>
                  <a:cubicBezTo>
                    <a:pt x="2050" y="9933"/>
                    <a:pt x="2050" y="9933"/>
                    <a:pt x="2050" y="9933"/>
                  </a:cubicBezTo>
                  <a:cubicBezTo>
                    <a:pt x="1892" y="10091"/>
                    <a:pt x="1892" y="10091"/>
                    <a:pt x="1892" y="10091"/>
                  </a:cubicBezTo>
                  <a:cubicBezTo>
                    <a:pt x="1892" y="10091"/>
                    <a:pt x="1892" y="10091"/>
                    <a:pt x="1892" y="10091"/>
                  </a:cubicBezTo>
                  <a:cubicBezTo>
                    <a:pt x="1971" y="9933"/>
                    <a:pt x="1971" y="9618"/>
                    <a:pt x="1971" y="9618"/>
                  </a:cubicBezTo>
                  <a:cubicBezTo>
                    <a:pt x="1971" y="9460"/>
                    <a:pt x="1892" y="9460"/>
                    <a:pt x="1892" y="9460"/>
                  </a:cubicBezTo>
                  <a:cubicBezTo>
                    <a:pt x="1892" y="9460"/>
                    <a:pt x="1813" y="9460"/>
                    <a:pt x="1813" y="9460"/>
                  </a:cubicBezTo>
                  <a:cubicBezTo>
                    <a:pt x="1734" y="9460"/>
                    <a:pt x="1734" y="9618"/>
                    <a:pt x="1734" y="9775"/>
                  </a:cubicBezTo>
                  <a:cubicBezTo>
                    <a:pt x="1734" y="10091"/>
                    <a:pt x="1734" y="10091"/>
                    <a:pt x="1734" y="10091"/>
                  </a:cubicBezTo>
                  <a:cubicBezTo>
                    <a:pt x="1734" y="10406"/>
                    <a:pt x="1734" y="10564"/>
                    <a:pt x="1655" y="10564"/>
                  </a:cubicBezTo>
                  <a:close/>
                  <a:moveTo>
                    <a:pt x="2601" y="10564"/>
                  </a:moveTo>
                  <a:cubicBezTo>
                    <a:pt x="2523" y="10564"/>
                    <a:pt x="2523" y="10564"/>
                    <a:pt x="2523" y="10564"/>
                  </a:cubicBezTo>
                  <a:cubicBezTo>
                    <a:pt x="2523" y="10564"/>
                    <a:pt x="2523" y="10406"/>
                    <a:pt x="2444" y="10406"/>
                  </a:cubicBezTo>
                  <a:cubicBezTo>
                    <a:pt x="2444" y="10406"/>
                    <a:pt x="2444" y="10406"/>
                    <a:pt x="2444" y="10248"/>
                  </a:cubicBezTo>
                  <a:cubicBezTo>
                    <a:pt x="2444" y="10248"/>
                    <a:pt x="2523" y="10248"/>
                    <a:pt x="2523" y="10248"/>
                  </a:cubicBezTo>
                  <a:cubicBezTo>
                    <a:pt x="2523" y="10248"/>
                    <a:pt x="2523" y="10091"/>
                    <a:pt x="2523" y="10248"/>
                  </a:cubicBezTo>
                  <a:cubicBezTo>
                    <a:pt x="2601" y="10248"/>
                    <a:pt x="2601" y="10248"/>
                    <a:pt x="2601" y="10248"/>
                  </a:cubicBezTo>
                  <a:cubicBezTo>
                    <a:pt x="2601" y="10248"/>
                    <a:pt x="2680" y="10248"/>
                    <a:pt x="2601" y="10406"/>
                  </a:cubicBezTo>
                  <a:cubicBezTo>
                    <a:pt x="2601" y="10406"/>
                    <a:pt x="2601" y="10406"/>
                    <a:pt x="2601" y="10564"/>
                  </a:cubicBezTo>
                  <a:close/>
                  <a:moveTo>
                    <a:pt x="1734" y="11825"/>
                  </a:moveTo>
                  <a:cubicBezTo>
                    <a:pt x="1577" y="11194"/>
                    <a:pt x="1577" y="11194"/>
                    <a:pt x="1577" y="11194"/>
                  </a:cubicBezTo>
                  <a:cubicBezTo>
                    <a:pt x="1577" y="11194"/>
                    <a:pt x="1577" y="11194"/>
                    <a:pt x="1577" y="11194"/>
                  </a:cubicBezTo>
                  <a:cubicBezTo>
                    <a:pt x="1655" y="11194"/>
                    <a:pt x="1734" y="11352"/>
                    <a:pt x="1734" y="11194"/>
                  </a:cubicBezTo>
                  <a:cubicBezTo>
                    <a:pt x="2128" y="10879"/>
                    <a:pt x="2128" y="10879"/>
                    <a:pt x="2128" y="10879"/>
                  </a:cubicBezTo>
                  <a:cubicBezTo>
                    <a:pt x="2207" y="10721"/>
                    <a:pt x="2207" y="10721"/>
                    <a:pt x="2207" y="10564"/>
                  </a:cubicBezTo>
                  <a:cubicBezTo>
                    <a:pt x="2128" y="10564"/>
                    <a:pt x="2128" y="10564"/>
                    <a:pt x="2128" y="10564"/>
                  </a:cubicBezTo>
                  <a:cubicBezTo>
                    <a:pt x="2207" y="10564"/>
                    <a:pt x="2207" y="10564"/>
                    <a:pt x="2207" y="10564"/>
                  </a:cubicBezTo>
                  <a:cubicBezTo>
                    <a:pt x="2365" y="10879"/>
                    <a:pt x="2365" y="10879"/>
                    <a:pt x="2365" y="10879"/>
                  </a:cubicBezTo>
                  <a:cubicBezTo>
                    <a:pt x="1892" y="11509"/>
                    <a:pt x="1892" y="11509"/>
                    <a:pt x="1892" y="11509"/>
                  </a:cubicBezTo>
                  <a:cubicBezTo>
                    <a:pt x="1734" y="11509"/>
                    <a:pt x="1734" y="11509"/>
                    <a:pt x="1734" y="11825"/>
                  </a:cubicBezTo>
                  <a:cubicBezTo>
                    <a:pt x="1734" y="11825"/>
                    <a:pt x="1734" y="11825"/>
                    <a:pt x="1734" y="11825"/>
                  </a:cubicBezTo>
                  <a:close/>
                  <a:moveTo>
                    <a:pt x="2207" y="12613"/>
                  </a:moveTo>
                  <a:cubicBezTo>
                    <a:pt x="2128" y="12613"/>
                    <a:pt x="2050" y="12613"/>
                    <a:pt x="2050" y="12455"/>
                  </a:cubicBezTo>
                  <a:cubicBezTo>
                    <a:pt x="2050" y="12455"/>
                    <a:pt x="1971" y="12455"/>
                    <a:pt x="1971" y="12455"/>
                  </a:cubicBezTo>
                  <a:cubicBezTo>
                    <a:pt x="1892" y="12298"/>
                    <a:pt x="1892" y="12140"/>
                    <a:pt x="2050" y="11982"/>
                  </a:cubicBezTo>
                  <a:cubicBezTo>
                    <a:pt x="2444" y="11509"/>
                    <a:pt x="2444" y="11509"/>
                    <a:pt x="2444" y="11509"/>
                  </a:cubicBezTo>
                  <a:cubicBezTo>
                    <a:pt x="2365" y="11194"/>
                    <a:pt x="2365" y="11194"/>
                    <a:pt x="2365" y="11194"/>
                  </a:cubicBezTo>
                  <a:cubicBezTo>
                    <a:pt x="2365" y="11194"/>
                    <a:pt x="2365" y="11194"/>
                    <a:pt x="2365" y="11194"/>
                  </a:cubicBezTo>
                  <a:cubicBezTo>
                    <a:pt x="2365" y="11194"/>
                    <a:pt x="2365" y="11194"/>
                    <a:pt x="2365" y="11194"/>
                  </a:cubicBezTo>
                  <a:cubicBezTo>
                    <a:pt x="2444" y="11352"/>
                    <a:pt x="2523" y="11352"/>
                    <a:pt x="2680" y="11352"/>
                  </a:cubicBezTo>
                  <a:cubicBezTo>
                    <a:pt x="2680" y="11352"/>
                    <a:pt x="2680" y="11352"/>
                    <a:pt x="2680" y="11352"/>
                  </a:cubicBezTo>
                  <a:cubicBezTo>
                    <a:pt x="2523" y="11509"/>
                    <a:pt x="2523" y="11509"/>
                    <a:pt x="2523" y="11509"/>
                  </a:cubicBezTo>
                  <a:cubicBezTo>
                    <a:pt x="2601" y="11825"/>
                    <a:pt x="2601" y="11825"/>
                    <a:pt x="2601" y="11825"/>
                  </a:cubicBezTo>
                  <a:cubicBezTo>
                    <a:pt x="2601" y="11825"/>
                    <a:pt x="2601" y="11825"/>
                    <a:pt x="2601" y="11825"/>
                  </a:cubicBezTo>
                  <a:cubicBezTo>
                    <a:pt x="2523" y="11667"/>
                    <a:pt x="2523" y="11667"/>
                    <a:pt x="2523" y="11667"/>
                  </a:cubicBezTo>
                  <a:cubicBezTo>
                    <a:pt x="2128" y="12140"/>
                    <a:pt x="2128" y="12140"/>
                    <a:pt x="2128" y="12140"/>
                  </a:cubicBezTo>
                  <a:cubicBezTo>
                    <a:pt x="2050" y="12298"/>
                    <a:pt x="2050" y="12455"/>
                    <a:pt x="2050" y="12455"/>
                  </a:cubicBezTo>
                  <a:cubicBezTo>
                    <a:pt x="2128" y="12455"/>
                    <a:pt x="2128" y="12455"/>
                    <a:pt x="2207" y="12613"/>
                  </a:cubicBezTo>
                  <a:cubicBezTo>
                    <a:pt x="2207" y="12613"/>
                    <a:pt x="2207" y="12613"/>
                    <a:pt x="2207" y="12613"/>
                  </a:cubicBezTo>
                  <a:close/>
                  <a:moveTo>
                    <a:pt x="3153" y="13244"/>
                  </a:moveTo>
                  <a:cubicBezTo>
                    <a:pt x="3153" y="13244"/>
                    <a:pt x="3153" y="13086"/>
                    <a:pt x="3153" y="13086"/>
                  </a:cubicBezTo>
                  <a:cubicBezTo>
                    <a:pt x="3074" y="13086"/>
                    <a:pt x="3074" y="13086"/>
                    <a:pt x="3074" y="13086"/>
                  </a:cubicBezTo>
                  <a:cubicBezTo>
                    <a:pt x="2365" y="13559"/>
                    <a:pt x="2365" y="13559"/>
                    <a:pt x="2365" y="13559"/>
                  </a:cubicBezTo>
                  <a:cubicBezTo>
                    <a:pt x="2207" y="13717"/>
                    <a:pt x="2050" y="13717"/>
                    <a:pt x="1971" y="13559"/>
                  </a:cubicBezTo>
                  <a:cubicBezTo>
                    <a:pt x="1892" y="13401"/>
                    <a:pt x="1971" y="13244"/>
                    <a:pt x="1971" y="13244"/>
                  </a:cubicBezTo>
                  <a:cubicBezTo>
                    <a:pt x="1971" y="13244"/>
                    <a:pt x="2050" y="13244"/>
                    <a:pt x="2050" y="13244"/>
                  </a:cubicBezTo>
                  <a:cubicBezTo>
                    <a:pt x="2050" y="13244"/>
                    <a:pt x="2050" y="13244"/>
                    <a:pt x="2050" y="13244"/>
                  </a:cubicBezTo>
                  <a:cubicBezTo>
                    <a:pt x="2050" y="13244"/>
                    <a:pt x="2128" y="13401"/>
                    <a:pt x="2128" y="13401"/>
                  </a:cubicBezTo>
                  <a:cubicBezTo>
                    <a:pt x="2128" y="13401"/>
                    <a:pt x="2128" y="13401"/>
                    <a:pt x="2128" y="13401"/>
                  </a:cubicBezTo>
                  <a:cubicBezTo>
                    <a:pt x="2207" y="13559"/>
                    <a:pt x="2286" y="13559"/>
                    <a:pt x="2444" y="13401"/>
                  </a:cubicBezTo>
                  <a:cubicBezTo>
                    <a:pt x="2680" y="12298"/>
                    <a:pt x="2680" y="12298"/>
                    <a:pt x="2680" y="12298"/>
                  </a:cubicBezTo>
                  <a:cubicBezTo>
                    <a:pt x="2759" y="12140"/>
                    <a:pt x="2759" y="12140"/>
                    <a:pt x="2759" y="12140"/>
                  </a:cubicBezTo>
                  <a:cubicBezTo>
                    <a:pt x="2759" y="12140"/>
                    <a:pt x="2759" y="12140"/>
                    <a:pt x="2680" y="11982"/>
                  </a:cubicBezTo>
                  <a:cubicBezTo>
                    <a:pt x="2759" y="11982"/>
                    <a:pt x="2759" y="11982"/>
                    <a:pt x="2759" y="11982"/>
                  </a:cubicBezTo>
                  <a:cubicBezTo>
                    <a:pt x="2996" y="12455"/>
                    <a:pt x="2996" y="12455"/>
                    <a:pt x="2996" y="12455"/>
                  </a:cubicBezTo>
                  <a:cubicBezTo>
                    <a:pt x="2917" y="12455"/>
                    <a:pt x="2917" y="12455"/>
                    <a:pt x="2917" y="12455"/>
                  </a:cubicBezTo>
                  <a:cubicBezTo>
                    <a:pt x="2917" y="12455"/>
                    <a:pt x="2838" y="12455"/>
                    <a:pt x="2838" y="12455"/>
                  </a:cubicBezTo>
                  <a:cubicBezTo>
                    <a:pt x="2838" y="12455"/>
                    <a:pt x="2838" y="12455"/>
                    <a:pt x="2838" y="12455"/>
                  </a:cubicBezTo>
                  <a:cubicBezTo>
                    <a:pt x="2601" y="13244"/>
                    <a:pt x="2601" y="13244"/>
                    <a:pt x="2601" y="13244"/>
                  </a:cubicBezTo>
                  <a:cubicBezTo>
                    <a:pt x="2996" y="13086"/>
                    <a:pt x="2996" y="13086"/>
                    <a:pt x="2996" y="13086"/>
                  </a:cubicBezTo>
                  <a:cubicBezTo>
                    <a:pt x="2996" y="13086"/>
                    <a:pt x="3074" y="12928"/>
                    <a:pt x="3074" y="12928"/>
                  </a:cubicBezTo>
                  <a:cubicBezTo>
                    <a:pt x="3074" y="12928"/>
                    <a:pt x="3074" y="12928"/>
                    <a:pt x="3074" y="12928"/>
                  </a:cubicBezTo>
                  <a:cubicBezTo>
                    <a:pt x="3074" y="12771"/>
                    <a:pt x="3074" y="12771"/>
                    <a:pt x="2996" y="12771"/>
                  </a:cubicBezTo>
                  <a:cubicBezTo>
                    <a:pt x="3074" y="12771"/>
                    <a:pt x="3074" y="12771"/>
                    <a:pt x="3074" y="12771"/>
                  </a:cubicBezTo>
                  <a:cubicBezTo>
                    <a:pt x="3153" y="13244"/>
                    <a:pt x="3153" y="13244"/>
                    <a:pt x="3153" y="13244"/>
                  </a:cubicBezTo>
                  <a:cubicBezTo>
                    <a:pt x="3153" y="13244"/>
                    <a:pt x="3153" y="13244"/>
                    <a:pt x="3153" y="13244"/>
                  </a:cubicBezTo>
                  <a:close/>
                  <a:moveTo>
                    <a:pt x="3705" y="15293"/>
                  </a:moveTo>
                  <a:cubicBezTo>
                    <a:pt x="3626" y="15293"/>
                    <a:pt x="3547" y="15451"/>
                    <a:pt x="3469" y="15451"/>
                  </a:cubicBezTo>
                  <a:cubicBezTo>
                    <a:pt x="3311" y="15451"/>
                    <a:pt x="3232" y="15451"/>
                    <a:pt x="3153" y="15293"/>
                  </a:cubicBezTo>
                  <a:cubicBezTo>
                    <a:pt x="3153" y="15136"/>
                    <a:pt x="3074" y="14978"/>
                    <a:pt x="3074" y="14820"/>
                  </a:cubicBezTo>
                  <a:cubicBezTo>
                    <a:pt x="3074" y="14663"/>
                    <a:pt x="3153" y="14347"/>
                    <a:pt x="3232" y="14347"/>
                  </a:cubicBezTo>
                  <a:cubicBezTo>
                    <a:pt x="3311" y="14190"/>
                    <a:pt x="3390" y="14032"/>
                    <a:pt x="3469" y="14032"/>
                  </a:cubicBezTo>
                  <a:cubicBezTo>
                    <a:pt x="3547" y="14032"/>
                    <a:pt x="3626" y="14032"/>
                    <a:pt x="3705" y="14190"/>
                  </a:cubicBezTo>
                  <a:cubicBezTo>
                    <a:pt x="3784" y="14347"/>
                    <a:pt x="3863" y="14505"/>
                    <a:pt x="3863" y="14663"/>
                  </a:cubicBezTo>
                  <a:cubicBezTo>
                    <a:pt x="3863" y="14978"/>
                    <a:pt x="3784" y="14978"/>
                    <a:pt x="3705" y="15293"/>
                  </a:cubicBezTo>
                  <a:close/>
                  <a:moveTo>
                    <a:pt x="3547" y="15136"/>
                  </a:moveTo>
                  <a:cubicBezTo>
                    <a:pt x="3626" y="14978"/>
                    <a:pt x="3705" y="14820"/>
                    <a:pt x="3705" y="14663"/>
                  </a:cubicBezTo>
                  <a:cubicBezTo>
                    <a:pt x="3784" y="14505"/>
                    <a:pt x="3705" y="14347"/>
                    <a:pt x="3705" y="14190"/>
                  </a:cubicBezTo>
                  <a:cubicBezTo>
                    <a:pt x="3626" y="14190"/>
                    <a:pt x="3626" y="14032"/>
                    <a:pt x="3547" y="14190"/>
                  </a:cubicBezTo>
                  <a:cubicBezTo>
                    <a:pt x="3469" y="14190"/>
                    <a:pt x="3469" y="14347"/>
                    <a:pt x="3390" y="14347"/>
                  </a:cubicBezTo>
                  <a:cubicBezTo>
                    <a:pt x="3311" y="14505"/>
                    <a:pt x="3232" y="14663"/>
                    <a:pt x="3232" y="14820"/>
                  </a:cubicBezTo>
                  <a:cubicBezTo>
                    <a:pt x="3153" y="14978"/>
                    <a:pt x="3153" y="15136"/>
                    <a:pt x="3232" y="15293"/>
                  </a:cubicBezTo>
                  <a:cubicBezTo>
                    <a:pt x="3311" y="15293"/>
                    <a:pt x="3311" y="15293"/>
                    <a:pt x="3390" y="15293"/>
                  </a:cubicBezTo>
                  <a:cubicBezTo>
                    <a:pt x="3469" y="15293"/>
                    <a:pt x="3469" y="15293"/>
                    <a:pt x="3547" y="15136"/>
                  </a:cubicBezTo>
                  <a:close/>
                  <a:moveTo>
                    <a:pt x="4730" y="15293"/>
                  </a:moveTo>
                  <a:cubicBezTo>
                    <a:pt x="4651" y="15293"/>
                    <a:pt x="4651" y="15293"/>
                    <a:pt x="4651" y="15293"/>
                  </a:cubicBezTo>
                  <a:cubicBezTo>
                    <a:pt x="4651" y="15293"/>
                    <a:pt x="4651" y="15293"/>
                    <a:pt x="4651" y="15293"/>
                  </a:cubicBezTo>
                  <a:cubicBezTo>
                    <a:pt x="4572" y="15293"/>
                    <a:pt x="4572" y="15293"/>
                    <a:pt x="4572" y="15136"/>
                  </a:cubicBezTo>
                  <a:cubicBezTo>
                    <a:pt x="4572" y="15136"/>
                    <a:pt x="4572" y="14978"/>
                    <a:pt x="4572" y="14978"/>
                  </a:cubicBezTo>
                  <a:cubicBezTo>
                    <a:pt x="4572" y="14978"/>
                    <a:pt x="4572" y="14978"/>
                    <a:pt x="4572" y="14978"/>
                  </a:cubicBezTo>
                  <a:cubicBezTo>
                    <a:pt x="4572" y="14820"/>
                    <a:pt x="4493" y="14820"/>
                    <a:pt x="4415" y="14978"/>
                  </a:cubicBezTo>
                  <a:cubicBezTo>
                    <a:pt x="4257" y="15293"/>
                    <a:pt x="4257" y="15293"/>
                    <a:pt x="4257" y="15293"/>
                  </a:cubicBezTo>
                  <a:cubicBezTo>
                    <a:pt x="4415" y="15609"/>
                    <a:pt x="4415" y="15609"/>
                    <a:pt x="4415" y="15609"/>
                  </a:cubicBezTo>
                  <a:cubicBezTo>
                    <a:pt x="4415" y="15609"/>
                    <a:pt x="4415" y="15609"/>
                    <a:pt x="4415" y="15609"/>
                  </a:cubicBezTo>
                  <a:cubicBezTo>
                    <a:pt x="4257" y="15293"/>
                    <a:pt x="4257" y="15293"/>
                    <a:pt x="4257" y="15293"/>
                  </a:cubicBezTo>
                  <a:cubicBezTo>
                    <a:pt x="3942" y="16239"/>
                    <a:pt x="3942" y="16239"/>
                    <a:pt x="3942" y="16239"/>
                  </a:cubicBezTo>
                  <a:cubicBezTo>
                    <a:pt x="3863" y="16239"/>
                    <a:pt x="3863" y="16397"/>
                    <a:pt x="3942" y="16555"/>
                  </a:cubicBezTo>
                  <a:cubicBezTo>
                    <a:pt x="3942" y="16555"/>
                    <a:pt x="3942" y="16555"/>
                    <a:pt x="3942" y="16555"/>
                  </a:cubicBezTo>
                  <a:cubicBezTo>
                    <a:pt x="3626" y="16082"/>
                    <a:pt x="3626" y="16082"/>
                    <a:pt x="3626" y="16082"/>
                  </a:cubicBezTo>
                  <a:cubicBezTo>
                    <a:pt x="3626" y="15924"/>
                    <a:pt x="3626" y="15924"/>
                    <a:pt x="3626" y="15924"/>
                  </a:cubicBezTo>
                  <a:cubicBezTo>
                    <a:pt x="3705" y="16082"/>
                    <a:pt x="3784" y="16082"/>
                    <a:pt x="3784" y="15924"/>
                  </a:cubicBezTo>
                  <a:cubicBezTo>
                    <a:pt x="4099" y="15136"/>
                    <a:pt x="4099" y="15136"/>
                    <a:pt x="4099" y="15136"/>
                  </a:cubicBezTo>
                  <a:cubicBezTo>
                    <a:pt x="4020" y="14978"/>
                    <a:pt x="4020" y="14978"/>
                    <a:pt x="4020" y="14978"/>
                  </a:cubicBezTo>
                  <a:cubicBezTo>
                    <a:pt x="4099" y="14978"/>
                    <a:pt x="4099" y="14978"/>
                    <a:pt x="4099" y="14978"/>
                  </a:cubicBezTo>
                  <a:cubicBezTo>
                    <a:pt x="4178" y="15136"/>
                    <a:pt x="4178" y="15136"/>
                    <a:pt x="4178" y="15136"/>
                  </a:cubicBezTo>
                  <a:cubicBezTo>
                    <a:pt x="4178" y="14978"/>
                    <a:pt x="4178" y="14978"/>
                    <a:pt x="4178" y="14978"/>
                  </a:cubicBezTo>
                  <a:cubicBezTo>
                    <a:pt x="4257" y="14978"/>
                    <a:pt x="4336" y="14820"/>
                    <a:pt x="4415" y="14820"/>
                  </a:cubicBezTo>
                  <a:cubicBezTo>
                    <a:pt x="4493" y="14820"/>
                    <a:pt x="4572" y="14820"/>
                    <a:pt x="4651" y="14978"/>
                  </a:cubicBezTo>
                  <a:cubicBezTo>
                    <a:pt x="4651" y="14978"/>
                    <a:pt x="4730" y="14978"/>
                    <a:pt x="4730" y="15136"/>
                  </a:cubicBezTo>
                  <a:cubicBezTo>
                    <a:pt x="4730" y="15136"/>
                    <a:pt x="4730" y="15136"/>
                    <a:pt x="4730" y="15293"/>
                  </a:cubicBezTo>
                  <a:close/>
                  <a:moveTo>
                    <a:pt x="5124" y="17501"/>
                  </a:moveTo>
                  <a:cubicBezTo>
                    <a:pt x="5045" y="17816"/>
                    <a:pt x="4966" y="17816"/>
                    <a:pt x="4888" y="17816"/>
                  </a:cubicBezTo>
                  <a:cubicBezTo>
                    <a:pt x="4809" y="17816"/>
                    <a:pt x="4730" y="17816"/>
                    <a:pt x="4651" y="17658"/>
                  </a:cubicBezTo>
                  <a:cubicBezTo>
                    <a:pt x="4572" y="17658"/>
                    <a:pt x="4572" y="17501"/>
                    <a:pt x="4572" y="17501"/>
                  </a:cubicBezTo>
                  <a:cubicBezTo>
                    <a:pt x="4493" y="17501"/>
                    <a:pt x="4493" y="17343"/>
                    <a:pt x="4493" y="17343"/>
                  </a:cubicBezTo>
                  <a:cubicBezTo>
                    <a:pt x="4415" y="17185"/>
                    <a:pt x="4415" y="17343"/>
                    <a:pt x="4415" y="17343"/>
                  </a:cubicBezTo>
                  <a:cubicBezTo>
                    <a:pt x="4415" y="17185"/>
                    <a:pt x="4415" y="17185"/>
                    <a:pt x="4415" y="17185"/>
                  </a:cubicBezTo>
                  <a:cubicBezTo>
                    <a:pt x="4572" y="16555"/>
                    <a:pt x="4572" y="16555"/>
                    <a:pt x="4572" y="16555"/>
                  </a:cubicBezTo>
                  <a:cubicBezTo>
                    <a:pt x="4572" y="16712"/>
                    <a:pt x="4572" y="16712"/>
                    <a:pt x="4572" y="16712"/>
                  </a:cubicBezTo>
                  <a:cubicBezTo>
                    <a:pt x="4493" y="17028"/>
                    <a:pt x="4572" y="17343"/>
                    <a:pt x="4651" y="17501"/>
                  </a:cubicBezTo>
                  <a:cubicBezTo>
                    <a:pt x="4730" y="17658"/>
                    <a:pt x="4730" y="17658"/>
                    <a:pt x="4809" y="17658"/>
                  </a:cubicBezTo>
                  <a:cubicBezTo>
                    <a:pt x="4888" y="17658"/>
                    <a:pt x="4888" y="17501"/>
                    <a:pt x="4888" y="17501"/>
                  </a:cubicBezTo>
                  <a:cubicBezTo>
                    <a:pt x="4966" y="17343"/>
                    <a:pt x="4966" y="17185"/>
                    <a:pt x="4888" y="16870"/>
                  </a:cubicBezTo>
                  <a:cubicBezTo>
                    <a:pt x="4888" y="16555"/>
                    <a:pt x="4888" y="16555"/>
                    <a:pt x="4888" y="16555"/>
                  </a:cubicBezTo>
                  <a:cubicBezTo>
                    <a:pt x="4809" y="16397"/>
                    <a:pt x="4809" y="16082"/>
                    <a:pt x="4888" y="15924"/>
                  </a:cubicBezTo>
                  <a:cubicBezTo>
                    <a:pt x="4888" y="15766"/>
                    <a:pt x="4966" y="15766"/>
                    <a:pt x="5045" y="15609"/>
                  </a:cubicBezTo>
                  <a:cubicBezTo>
                    <a:pt x="5124" y="15609"/>
                    <a:pt x="5203" y="15609"/>
                    <a:pt x="5282" y="15766"/>
                  </a:cubicBezTo>
                  <a:cubicBezTo>
                    <a:pt x="5282" y="15924"/>
                    <a:pt x="5361" y="15924"/>
                    <a:pt x="5361" y="15924"/>
                  </a:cubicBezTo>
                  <a:cubicBezTo>
                    <a:pt x="5361" y="16082"/>
                    <a:pt x="5361" y="16082"/>
                    <a:pt x="5439" y="16082"/>
                  </a:cubicBezTo>
                  <a:cubicBezTo>
                    <a:pt x="5439" y="16082"/>
                    <a:pt x="5439" y="16082"/>
                    <a:pt x="5518" y="16082"/>
                  </a:cubicBezTo>
                  <a:cubicBezTo>
                    <a:pt x="5518" y="16239"/>
                    <a:pt x="5518" y="16239"/>
                    <a:pt x="5518" y="16239"/>
                  </a:cubicBezTo>
                  <a:cubicBezTo>
                    <a:pt x="5361" y="16870"/>
                    <a:pt x="5361" y="16870"/>
                    <a:pt x="5361" y="16870"/>
                  </a:cubicBezTo>
                  <a:cubicBezTo>
                    <a:pt x="5282" y="16712"/>
                    <a:pt x="5282" y="16712"/>
                    <a:pt x="5282" y="16712"/>
                  </a:cubicBezTo>
                  <a:cubicBezTo>
                    <a:pt x="5361" y="16397"/>
                    <a:pt x="5361" y="16082"/>
                    <a:pt x="5203" y="15924"/>
                  </a:cubicBezTo>
                  <a:cubicBezTo>
                    <a:pt x="5203" y="15924"/>
                    <a:pt x="5124" y="15924"/>
                    <a:pt x="5045" y="15924"/>
                  </a:cubicBezTo>
                  <a:cubicBezTo>
                    <a:pt x="5045" y="15924"/>
                    <a:pt x="5045" y="15924"/>
                    <a:pt x="4966" y="15924"/>
                  </a:cubicBezTo>
                  <a:cubicBezTo>
                    <a:pt x="4966" y="16082"/>
                    <a:pt x="4966" y="16082"/>
                    <a:pt x="4966" y="16239"/>
                  </a:cubicBezTo>
                  <a:cubicBezTo>
                    <a:pt x="4966" y="16239"/>
                    <a:pt x="4966" y="16397"/>
                    <a:pt x="5045" y="16555"/>
                  </a:cubicBezTo>
                  <a:cubicBezTo>
                    <a:pt x="5045" y="16870"/>
                    <a:pt x="5045" y="16870"/>
                    <a:pt x="5045" y="16870"/>
                  </a:cubicBezTo>
                  <a:cubicBezTo>
                    <a:pt x="5203" y="17185"/>
                    <a:pt x="5203" y="17501"/>
                    <a:pt x="5124" y="17501"/>
                  </a:cubicBezTo>
                  <a:close/>
                  <a:moveTo>
                    <a:pt x="5834" y="18447"/>
                  </a:moveTo>
                  <a:cubicBezTo>
                    <a:pt x="5755" y="18604"/>
                    <a:pt x="5676" y="18762"/>
                    <a:pt x="5597" y="18762"/>
                  </a:cubicBezTo>
                  <a:cubicBezTo>
                    <a:pt x="5518" y="18762"/>
                    <a:pt x="5439" y="18762"/>
                    <a:pt x="5361" y="18604"/>
                  </a:cubicBezTo>
                  <a:cubicBezTo>
                    <a:pt x="5361" y="18604"/>
                    <a:pt x="5282" y="18447"/>
                    <a:pt x="5282" y="18289"/>
                  </a:cubicBezTo>
                  <a:cubicBezTo>
                    <a:pt x="5203" y="18131"/>
                    <a:pt x="5282" y="17816"/>
                    <a:pt x="5361" y="17658"/>
                  </a:cubicBezTo>
                  <a:cubicBezTo>
                    <a:pt x="5361" y="17501"/>
                    <a:pt x="5439" y="17343"/>
                    <a:pt x="5518" y="17343"/>
                  </a:cubicBezTo>
                  <a:cubicBezTo>
                    <a:pt x="5676" y="17185"/>
                    <a:pt x="5755" y="17185"/>
                    <a:pt x="5834" y="17343"/>
                  </a:cubicBezTo>
                  <a:cubicBezTo>
                    <a:pt x="5912" y="17501"/>
                    <a:pt x="5912" y="17501"/>
                    <a:pt x="5991" y="17658"/>
                  </a:cubicBezTo>
                  <a:cubicBezTo>
                    <a:pt x="5991" y="17816"/>
                    <a:pt x="5991" y="17816"/>
                    <a:pt x="5991" y="17816"/>
                  </a:cubicBezTo>
                  <a:cubicBezTo>
                    <a:pt x="5991" y="17974"/>
                    <a:pt x="5912" y="17974"/>
                    <a:pt x="5912" y="17974"/>
                  </a:cubicBezTo>
                  <a:cubicBezTo>
                    <a:pt x="5912" y="17974"/>
                    <a:pt x="5912" y="17974"/>
                    <a:pt x="5834" y="17974"/>
                  </a:cubicBezTo>
                  <a:cubicBezTo>
                    <a:pt x="5834" y="17974"/>
                    <a:pt x="5834" y="17816"/>
                    <a:pt x="5834" y="17816"/>
                  </a:cubicBezTo>
                  <a:cubicBezTo>
                    <a:pt x="5834" y="17816"/>
                    <a:pt x="5834" y="17816"/>
                    <a:pt x="5834" y="17816"/>
                  </a:cubicBezTo>
                  <a:cubicBezTo>
                    <a:pt x="5834" y="17658"/>
                    <a:pt x="5834" y="17658"/>
                    <a:pt x="5834" y="17501"/>
                  </a:cubicBezTo>
                  <a:cubicBezTo>
                    <a:pt x="5834" y="17501"/>
                    <a:pt x="5834" y="17501"/>
                    <a:pt x="5755" y="17501"/>
                  </a:cubicBezTo>
                  <a:cubicBezTo>
                    <a:pt x="5676" y="17343"/>
                    <a:pt x="5676" y="17343"/>
                    <a:pt x="5518" y="17501"/>
                  </a:cubicBezTo>
                  <a:cubicBezTo>
                    <a:pt x="5518" y="17501"/>
                    <a:pt x="5439" y="17501"/>
                    <a:pt x="5439" y="17658"/>
                  </a:cubicBezTo>
                  <a:cubicBezTo>
                    <a:pt x="5361" y="17816"/>
                    <a:pt x="5361" y="17974"/>
                    <a:pt x="5361" y="18131"/>
                  </a:cubicBezTo>
                  <a:cubicBezTo>
                    <a:pt x="5361" y="18289"/>
                    <a:pt x="5361" y="18447"/>
                    <a:pt x="5439" y="18447"/>
                  </a:cubicBezTo>
                  <a:cubicBezTo>
                    <a:pt x="5597" y="18604"/>
                    <a:pt x="5676" y="18604"/>
                    <a:pt x="5834" y="18447"/>
                  </a:cubicBezTo>
                  <a:cubicBezTo>
                    <a:pt x="5834" y="18447"/>
                    <a:pt x="5834" y="18447"/>
                    <a:pt x="5834" y="18447"/>
                  </a:cubicBezTo>
                  <a:close/>
                  <a:moveTo>
                    <a:pt x="6543" y="17501"/>
                  </a:moveTo>
                  <a:cubicBezTo>
                    <a:pt x="6543" y="17501"/>
                    <a:pt x="6464" y="17501"/>
                    <a:pt x="6464" y="17501"/>
                  </a:cubicBezTo>
                  <a:cubicBezTo>
                    <a:pt x="6464" y="17501"/>
                    <a:pt x="6464" y="17501"/>
                    <a:pt x="6385" y="17501"/>
                  </a:cubicBezTo>
                  <a:cubicBezTo>
                    <a:pt x="6385" y="17501"/>
                    <a:pt x="6385" y="17501"/>
                    <a:pt x="6385" y="17501"/>
                  </a:cubicBezTo>
                  <a:cubicBezTo>
                    <a:pt x="6385" y="17343"/>
                    <a:pt x="6385" y="17343"/>
                    <a:pt x="6385" y="17343"/>
                  </a:cubicBezTo>
                  <a:cubicBezTo>
                    <a:pt x="6385" y="17185"/>
                    <a:pt x="6385" y="17185"/>
                    <a:pt x="6464" y="17185"/>
                  </a:cubicBezTo>
                  <a:cubicBezTo>
                    <a:pt x="6464" y="17185"/>
                    <a:pt x="6464" y="17185"/>
                    <a:pt x="6464" y="17185"/>
                  </a:cubicBezTo>
                  <a:cubicBezTo>
                    <a:pt x="6543" y="17185"/>
                    <a:pt x="6543" y="17343"/>
                    <a:pt x="6543" y="17343"/>
                  </a:cubicBezTo>
                  <a:cubicBezTo>
                    <a:pt x="6543" y="17501"/>
                    <a:pt x="6543" y="17501"/>
                    <a:pt x="6543" y="17501"/>
                  </a:cubicBezTo>
                  <a:close/>
                  <a:moveTo>
                    <a:pt x="6149" y="19393"/>
                  </a:moveTo>
                  <a:cubicBezTo>
                    <a:pt x="5834" y="19077"/>
                    <a:pt x="5834" y="19077"/>
                    <a:pt x="5834" y="19077"/>
                  </a:cubicBezTo>
                  <a:cubicBezTo>
                    <a:pt x="5834" y="19077"/>
                    <a:pt x="5834" y="19077"/>
                    <a:pt x="5834" y="19077"/>
                  </a:cubicBezTo>
                  <a:cubicBezTo>
                    <a:pt x="5912" y="19077"/>
                    <a:pt x="5991" y="19077"/>
                    <a:pt x="5991" y="18920"/>
                  </a:cubicBezTo>
                  <a:cubicBezTo>
                    <a:pt x="6149" y="18131"/>
                    <a:pt x="6149" y="18131"/>
                    <a:pt x="6149" y="18131"/>
                  </a:cubicBezTo>
                  <a:cubicBezTo>
                    <a:pt x="6228" y="18131"/>
                    <a:pt x="6228" y="17974"/>
                    <a:pt x="6149" y="17974"/>
                  </a:cubicBezTo>
                  <a:cubicBezTo>
                    <a:pt x="6149" y="17974"/>
                    <a:pt x="6149" y="17974"/>
                    <a:pt x="6149" y="17974"/>
                  </a:cubicBezTo>
                  <a:cubicBezTo>
                    <a:pt x="6149" y="17816"/>
                    <a:pt x="6149" y="17816"/>
                    <a:pt x="6149" y="17816"/>
                  </a:cubicBezTo>
                  <a:cubicBezTo>
                    <a:pt x="6385" y="17974"/>
                    <a:pt x="6385" y="17974"/>
                    <a:pt x="6385" y="17974"/>
                  </a:cubicBezTo>
                  <a:cubicBezTo>
                    <a:pt x="6149" y="19077"/>
                    <a:pt x="6149" y="19077"/>
                    <a:pt x="6149" y="19077"/>
                  </a:cubicBezTo>
                  <a:cubicBezTo>
                    <a:pt x="6070" y="19235"/>
                    <a:pt x="6149" y="19393"/>
                    <a:pt x="6149" y="19393"/>
                  </a:cubicBezTo>
                  <a:cubicBezTo>
                    <a:pt x="6149" y="19393"/>
                    <a:pt x="6149" y="19393"/>
                    <a:pt x="6149" y="19393"/>
                  </a:cubicBezTo>
                  <a:close/>
                  <a:moveTo>
                    <a:pt x="7016" y="19550"/>
                  </a:moveTo>
                  <a:cubicBezTo>
                    <a:pt x="6937" y="19708"/>
                    <a:pt x="6858" y="19708"/>
                    <a:pt x="6780" y="19866"/>
                  </a:cubicBezTo>
                  <a:cubicBezTo>
                    <a:pt x="6701" y="19866"/>
                    <a:pt x="6622" y="19866"/>
                    <a:pt x="6622" y="19866"/>
                  </a:cubicBezTo>
                  <a:cubicBezTo>
                    <a:pt x="6464" y="19708"/>
                    <a:pt x="6464" y="19708"/>
                    <a:pt x="6464" y="19550"/>
                  </a:cubicBezTo>
                  <a:cubicBezTo>
                    <a:pt x="6385" y="19393"/>
                    <a:pt x="6385" y="19077"/>
                    <a:pt x="6464" y="18920"/>
                  </a:cubicBezTo>
                  <a:cubicBezTo>
                    <a:pt x="6464" y="18762"/>
                    <a:pt x="6543" y="18604"/>
                    <a:pt x="6622" y="18447"/>
                  </a:cubicBezTo>
                  <a:cubicBezTo>
                    <a:pt x="6701" y="18447"/>
                    <a:pt x="6780" y="18447"/>
                    <a:pt x="6858" y="18447"/>
                  </a:cubicBezTo>
                  <a:cubicBezTo>
                    <a:pt x="6937" y="18604"/>
                    <a:pt x="7016" y="18762"/>
                    <a:pt x="7016" y="18762"/>
                  </a:cubicBezTo>
                  <a:cubicBezTo>
                    <a:pt x="7095" y="18920"/>
                    <a:pt x="7095" y="19077"/>
                    <a:pt x="7016" y="19235"/>
                  </a:cubicBezTo>
                  <a:cubicBezTo>
                    <a:pt x="6543" y="18762"/>
                    <a:pt x="6543" y="18762"/>
                    <a:pt x="6543" y="18762"/>
                  </a:cubicBezTo>
                  <a:cubicBezTo>
                    <a:pt x="6543" y="19077"/>
                    <a:pt x="6543" y="19235"/>
                    <a:pt x="6543" y="19393"/>
                  </a:cubicBezTo>
                  <a:cubicBezTo>
                    <a:pt x="6543" y="19550"/>
                    <a:pt x="6622" y="19550"/>
                    <a:pt x="6622" y="19708"/>
                  </a:cubicBezTo>
                  <a:cubicBezTo>
                    <a:pt x="6701" y="19708"/>
                    <a:pt x="6780" y="19708"/>
                    <a:pt x="6780" y="19708"/>
                  </a:cubicBezTo>
                  <a:cubicBezTo>
                    <a:pt x="6937" y="19708"/>
                    <a:pt x="6937" y="19550"/>
                    <a:pt x="7016" y="19550"/>
                  </a:cubicBezTo>
                  <a:cubicBezTo>
                    <a:pt x="7016" y="19550"/>
                    <a:pt x="7016" y="19550"/>
                    <a:pt x="7016" y="19550"/>
                  </a:cubicBezTo>
                  <a:close/>
                  <a:moveTo>
                    <a:pt x="6937" y="18920"/>
                  </a:moveTo>
                  <a:cubicBezTo>
                    <a:pt x="6937" y="18762"/>
                    <a:pt x="6937" y="18604"/>
                    <a:pt x="6858" y="18447"/>
                  </a:cubicBezTo>
                  <a:cubicBezTo>
                    <a:pt x="6780" y="18447"/>
                    <a:pt x="6622" y="18447"/>
                    <a:pt x="6622" y="18762"/>
                  </a:cubicBezTo>
                  <a:cubicBezTo>
                    <a:pt x="6937" y="18920"/>
                    <a:pt x="6937" y="18920"/>
                    <a:pt x="6937" y="18920"/>
                  </a:cubicBezTo>
                  <a:close/>
                  <a:moveTo>
                    <a:pt x="7726" y="20654"/>
                  </a:moveTo>
                  <a:cubicBezTo>
                    <a:pt x="7410" y="20339"/>
                    <a:pt x="7410" y="20339"/>
                    <a:pt x="7410" y="20339"/>
                  </a:cubicBezTo>
                  <a:cubicBezTo>
                    <a:pt x="7410" y="20339"/>
                    <a:pt x="7410" y="20339"/>
                    <a:pt x="7410" y="20339"/>
                  </a:cubicBezTo>
                  <a:cubicBezTo>
                    <a:pt x="7489" y="20339"/>
                    <a:pt x="7568" y="20339"/>
                    <a:pt x="7568" y="20181"/>
                  </a:cubicBezTo>
                  <a:cubicBezTo>
                    <a:pt x="7726" y="19393"/>
                    <a:pt x="7726" y="19393"/>
                    <a:pt x="7726" y="19393"/>
                  </a:cubicBezTo>
                  <a:cubicBezTo>
                    <a:pt x="7726" y="19393"/>
                    <a:pt x="7726" y="19393"/>
                    <a:pt x="7726" y="19235"/>
                  </a:cubicBezTo>
                  <a:cubicBezTo>
                    <a:pt x="7726" y="19235"/>
                    <a:pt x="7647" y="19235"/>
                    <a:pt x="7647" y="19077"/>
                  </a:cubicBezTo>
                  <a:cubicBezTo>
                    <a:pt x="7568" y="19077"/>
                    <a:pt x="7489" y="19077"/>
                    <a:pt x="7410" y="19235"/>
                  </a:cubicBezTo>
                  <a:cubicBezTo>
                    <a:pt x="7331" y="20023"/>
                    <a:pt x="7331" y="20023"/>
                    <a:pt x="7331" y="20023"/>
                  </a:cubicBezTo>
                  <a:cubicBezTo>
                    <a:pt x="7253" y="20181"/>
                    <a:pt x="7331" y="20339"/>
                    <a:pt x="7410" y="20339"/>
                  </a:cubicBezTo>
                  <a:cubicBezTo>
                    <a:pt x="7410" y="20339"/>
                    <a:pt x="7410" y="20339"/>
                    <a:pt x="7410" y="20339"/>
                  </a:cubicBezTo>
                  <a:cubicBezTo>
                    <a:pt x="7095" y="20181"/>
                    <a:pt x="7095" y="20181"/>
                    <a:pt x="7095" y="20181"/>
                  </a:cubicBezTo>
                  <a:cubicBezTo>
                    <a:pt x="7095" y="20023"/>
                    <a:pt x="7095" y="20023"/>
                    <a:pt x="7095" y="20023"/>
                  </a:cubicBezTo>
                  <a:cubicBezTo>
                    <a:pt x="7095" y="20181"/>
                    <a:pt x="7174" y="20023"/>
                    <a:pt x="7174" y="20023"/>
                  </a:cubicBezTo>
                  <a:cubicBezTo>
                    <a:pt x="7331" y="19077"/>
                    <a:pt x="7331" y="19077"/>
                    <a:pt x="7331" y="19077"/>
                  </a:cubicBezTo>
                  <a:cubicBezTo>
                    <a:pt x="7331" y="19077"/>
                    <a:pt x="7331" y="19077"/>
                    <a:pt x="7331" y="19077"/>
                  </a:cubicBezTo>
                  <a:cubicBezTo>
                    <a:pt x="7331" y="19077"/>
                    <a:pt x="7331" y="18920"/>
                    <a:pt x="7253" y="18920"/>
                  </a:cubicBezTo>
                  <a:cubicBezTo>
                    <a:pt x="7253" y="18920"/>
                    <a:pt x="7253" y="18920"/>
                    <a:pt x="7253" y="18920"/>
                  </a:cubicBezTo>
                  <a:cubicBezTo>
                    <a:pt x="7568" y="18920"/>
                    <a:pt x="7568" y="18920"/>
                    <a:pt x="7568" y="18920"/>
                  </a:cubicBezTo>
                  <a:cubicBezTo>
                    <a:pt x="7489" y="19077"/>
                    <a:pt x="7489" y="19077"/>
                    <a:pt x="7489" y="19077"/>
                  </a:cubicBezTo>
                  <a:cubicBezTo>
                    <a:pt x="7568" y="19077"/>
                    <a:pt x="7726" y="19077"/>
                    <a:pt x="7804" y="19077"/>
                  </a:cubicBezTo>
                  <a:cubicBezTo>
                    <a:pt x="7883" y="19077"/>
                    <a:pt x="7962" y="19393"/>
                    <a:pt x="7883" y="19708"/>
                  </a:cubicBezTo>
                  <a:cubicBezTo>
                    <a:pt x="7726" y="20339"/>
                    <a:pt x="7726" y="20339"/>
                    <a:pt x="7726" y="20339"/>
                  </a:cubicBezTo>
                  <a:cubicBezTo>
                    <a:pt x="7726" y="20496"/>
                    <a:pt x="7726" y="20654"/>
                    <a:pt x="7726" y="20654"/>
                  </a:cubicBezTo>
                  <a:cubicBezTo>
                    <a:pt x="7726" y="20654"/>
                    <a:pt x="7726" y="20654"/>
                    <a:pt x="7726" y="20654"/>
                  </a:cubicBezTo>
                  <a:close/>
                  <a:moveTo>
                    <a:pt x="8593" y="20496"/>
                  </a:moveTo>
                  <a:cubicBezTo>
                    <a:pt x="8514" y="20654"/>
                    <a:pt x="8435" y="20812"/>
                    <a:pt x="8435" y="20812"/>
                  </a:cubicBezTo>
                  <a:cubicBezTo>
                    <a:pt x="8356" y="20969"/>
                    <a:pt x="8277" y="20969"/>
                    <a:pt x="8199" y="20969"/>
                  </a:cubicBezTo>
                  <a:cubicBezTo>
                    <a:pt x="8120" y="20812"/>
                    <a:pt x="8041" y="20812"/>
                    <a:pt x="8041" y="20654"/>
                  </a:cubicBezTo>
                  <a:cubicBezTo>
                    <a:pt x="7962" y="20339"/>
                    <a:pt x="7962" y="20181"/>
                    <a:pt x="7962" y="20023"/>
                  </a:cubicBezTo>
                  <a:cubicBezTo>
                    <a:pt x="8041" y="19866"/>
                    <a:pt x="8041" y="19708"/>
                    <a:pt x="8120" y="19550"/>
                  </a:cubicBezTo>
                  <a:cubicBezTo>
                    <a:pt x="8199" y="19393"/>
                    <a:pt x="8356" y="19393"/>
                    <a:pt x="8435" y="19393"/>
                  </a:cubicBezTo>
                  <a:cubicBezTo>
                    <a:pt x="8514" y="19393"/>
                    <a:pt x="8514" y="19393"/>
                    <a:pt x="8593" y="19550"/>
                  </a:cubicBezTo>
                  <a:cubicBezTo>
                    <a:pt x="8593" y="19708"/>
                    <a:pt x="8672" y="19708"/>
                    <a:pt x="8593" y="19866"/>
                  </a:cubicBezTo>
                  <a:cubicBezTo>
                    <a:pt x="8593" y="19866"/>
                    <a:pt x="8593" y="19866"/>
                    <a:pt x="8593" y="19866"/>
                  </a:cubicBezTo>
                  <a:cubicBezTo>
                    <a:pt x="8514" y="19866"/>
                    <a:pt x="8514" y="19866"/>
                    <a:pt x="8514" y="19866"/>
                  </a:cubicBezTo>
                  <a:cubicBezTo>
                    <a:pt x="8514" y="19866"/>
                    <a:pt x="8514" y="19866"/>
                    <a:pt x="8514" y="19866"/>
                  </a:cubicBezTo>
                  <a:cubicBezTo>
                    <a:pt x="8514" y="19708"/>
                    <a:pt x="8514" y="19708"/>
                    <a:pt x="8514" y="19708"/>
                  </a:cubicBezTo>
                  <a:cubicBezTo>
                    <a:pt x="8514" y="19708"/>
                    <a:pt x="8514" y="19550"/>
                    <a:pt x="8514" y="19550"/>
                  </a:cubicBezTo>
                  <a:cubicBezTo>
                    <a:pt x="8435" y="19393"/>
                    <a:pt x="8435" y="19393"/>
                    <a:pt x="8435" y="19393"/>
                  </a:cubicBezTo>
                  <a:cubicBezTo>
                    <a:pt x="8356" y="19393"/>
                    <a:pt x="8277" y="19393"/>
                    <a:pt x="8199" y="19550"/>
                  </a:cubicBezTo>
                  <a:cubicBezTo>
                    <a:pt x="8199" y="19550"/>
                    <a:pt x="8199" y="19708"/>
                    <a:pt x="8120" y="19866"/>
                  </a:cubicBezTo>
                  <a:cubicBezTo>
                    <a:pt x="8120" y="20023"/>
                    <a:pt x="8120" y="20181"/>
                    <a:pt x="8199" y="20339"/>
                  </a:cubicBezTo>
                  <a:cubicBezTo>
                    <a:pt x="8199" y="20339"/>
                    <a:pt x="8277" y="20496"/>
                    <a:pt x="8356" y="20496"/>
                  </a:cubicBezTo>
                  <a:cubicBezTo>
                    <a:pt x="8356" y="20654"/>
                    <a:pt x="8435" y="20654"/>
                    <a:pt x="8593" y="20496"/>
                  </a:cubicBezTo>
                  <a:cubicBezTo>
                    <a:pt x="8593" y="20496"/>
                    <a:pt x="8593" y="20496"/>
                    <a:pt x="8593" y="20496"/>
                  </a:cubicBezTo>
                  <a:close/>
                  <a:moveTo>
                    <a:pt x="9381" y="20812"/>
                  </a:moveTo>
                  <a:cubicBezTo>
                    <a:pt x="9302" y="20969"/>
                    <a:pt x="9302" y="20969"/>
                    <a:pt x="9223" y="21127"/>
                  </a:cubicBezTo>
                  <a:cubicBezTo>
                    <a:pt x="9145" y="21127"/>
                    <a:pt x="9066" y="21285"/>
                    <a:pt x="8987" y="21127"/>
                  </a:cubicBezTo>
                  <a:cubicBezTo>
                    <a:pt x="8908" y="21127"/>
                    <a:pt x="8829" y="20969"/>
                    <a:pt x="8829" y="20969"/>
                  </a:cubicBezTo>
                  <a:cubicBezTo>
                    <a:pt x="8750" y="20654"/>
                    <a:pt x="8750" y="20496"/>
                    <a:pt x="8750" y="20339"/>
                  </a:cubicBezTo>
                  <a:cubicBezTo>
                    <a:pt x="8829" y="20181"/>
                    <a:pt x="8829" y="20023"/>
                    <a:pt x="8908" y="19866"/>
                  </a:cubicBezTo>
                  <a:cubicBezTo>
                    <a:pt x="8987" y="19708"/>
                    <a:pt x="9066" y="19708"/>
                    <a:pt x="9145" y="19708"/>
                  </a:cubicBezTo>
                  <a:cubicBezTo>
                    <a:pt x="9302" y="19708"/>
                    <a:pt x="9302" y="19866"/>
                    <a:pt x="9381" y="20023"/>
                  </a:cubicBezTo>
                  <a:cubicBezTo>
                    <a:pt x="9381" y="20023"/>
                    <a:pt x="9460" y="20181"/>
                    <a:pt x="9381" y="20339"/>
                  </a:cubicBezTo>
                  <a:cubicBezTo>
                    <a:pt x="8908" y="20181"/>
                    <a:pt x="8908" y="20181"/>
                    <a:pt x="8908" y="20181"/>
                  </a:cubicBezTo>
                  <a:cubicBezTo>
                    <a:pt x="8829" y="20339"/>
                    <a:pt x="8908" y="20654"/>
                    <a:pt x="8908" y="20654"/>
                  </a:cubicBezTo>
                  <a:cubicBezTo>
                    <a:pt x="8987" y="20812"/>
                    <a:pt x="8987" y="20969"/>
                    <a:pt x="9066" y="20969"/>
                  </a:cubicBezTo>
                  <a:cubicBezTo>
                    <a:pt x="9145" y="20969"/>
                    <a:pt x="9145" y="20969"/>
                    <a:pt x="9223" y="20969"/>
                  </a:cubicBezTo>
                  <a:cubicBezTo>
                    <a:pt x="9302" y="20969"/>
                    <a:pt x="9302" y="20812"/>
                    <a:pt x="9381" y="20812"/>
                  </a:cubicBezTo>
                  <a:cubicBezTo>
                    <a:pt x="9381" y="20812"/>
                    <a:pt x="9381" y="20812"/>
                    <a:pt x="9381" y="20812"/>
                  </a:cubicBezTo>
                  <a:close/>
                  <a:moveTo>
                    <a:pt x="9223" y="20339"/>
                  </a:moveTo>
                  <a:cubicBezTo>
                    <a:pt x="9223" y="20023"/>
                    <a:pt x="9145" y="19866"/>
                    <a:pt x="9066" y="19866"/>
                  </a:cubicBezTo>
                  <a:cubicBezTo>
                    <a:pt x="8987" y="19708"/>
                    <a:pt x="8908" y="19866"/>
                    <a:pt x="8829" y="20181"/>
                  </a:cubicBezTo>
                  <a:cubicBezTo>
                    <a:pt x="9223" y="20339"/>
                    <a:pt x="9223" y="20339"/>
                    <a:pt x="9223" y="20339"/>
                  </a:cubicBezTo>
                  <a:close/>
                  <a:moveTo>
                    <a:pt x="10485" y="21285"/>
                  </a:moveTo>
                  <a:cubicBezTo>
                    <a:pt x="10406" y="21442"/>
                    <a:pt x="10406" y="21442"/>
                    <a:pt x="10406" y="21442"/>
                  </a:cubicBezTo>
                  <a:cubicBezTo>
                    <a:pt x="10406" y="21600"/>
                    <a:pt x="10327" y="21600"/>
                    <a:pt x="10327" y="21600"/>
                  </a:cubicBezTo>
                  <a:cubicBezTo>
                    <a:pt x="10248" y="21600"/>
                    <a:pt x="10248" y="21442"/>
                    <a:pt x="10248" y="21285"/>
                  </a:cubicBezTo>
                  <a:cubicBezTo>
                    <a:pt x="10248" y="21285"/>
                    <a:pt x="10169" y="21442"/>
                    <a:pt x="10091" y="21442"/>
                  </a:cubicBezTo>
                  <a:cubicBezTo>
                    <a:pt x="10091" y="21442"/>
                    <a:pt x="10012" y="21442"/>
                    <a:pt x="10012" y="21442"/>
                  </a:cubicBezTo>
                  <a:cubicBezTo>
                    <a:pt x="9933" y="21442"/>
                    <a:pt x="9933" y="21442"/>
                    <a:pt x="9854" y="21285"/>
                  </a:cubicBezTo>
                  <a:cubicBezTo>
                    <a:pt x="9854" y="21285"/>
                    <a:pt x="9854" y="21285"/>
                    <a:pt x="9854" y="21127"/>
                  </a:cubicBezTo>
                  <a:cubicBezTo>
                    <a:pt x="9854" y="20969"/>
                    <a:pt x="9933" y="20812"/>
                    <a:pt x="10012" y="20654"/>
                  </a:cubicBezTo>
                  <a:cubicBezTo>
                    <a:pt x="10091" y="20654"/>
                    <a:pt x="10169" y="20496"/>
                    <a:pt x="10248" y="20496"/>
                  </a:cubicBezTo>
                  <a:cubicBezTo>
                    <a:pt x="10248" y="20339"/>
                    <a:pt x="10248" y="20339"/>
                    <a:pt x="10248" y="20339"/>
                  </a:cubicBezTo>
                  <a:cubicBezTo>
                    <a:pt x="10248" y="20181"/>
                    <a:pt x="10248" y="20023"/>
                    <a:pt x="10169" y="20023"/>
                  </a:cubicBezTo>
                  <a:cubicBezTo>
                    <a:pt x="10091" y="20023"/>
                    <a:pt x="10091" y="20023"/>
                    <a:pt x="10091" y="20181"/>
                  </a:cubicBezTo>
                  <a:cubicBezTo>
                    <a:pt x="10091" y="20181"/>
                    <a:pt x="10091" y="20181"/>
                    <a:pt x="10091" y="20181"/>
                  </a:cubicBezTo>
                  <a:cubicBezTo>
                    <a:pt x="10091" y="20339"/>
                    <a:pt x="10091" y="20339"/>
                    <a:pt x="10091" y="20339"/>
                  </a:cubicBezTo>
                  <a:cubicBezTo>
                    <a:pt x="10091" y="20339"/>
                    <a:pt x="10091" y="20339"/>
                    <a:pt x="10012" y="20339"/>
                  </a:cubicBezTo>
                  <a:cubicBezTo>
                    <a:pt x="10012" y="20496"/>
                    <a:pt x="10012" y="20496"/>
                    <a:pt x="9933" y="20496"/>
                  </a:cubicBezTo>
                  <a:cubicBezTo>
                    <a:pt x="9933" y="20496"/>
                    <a:pt x="9933" y="20496"/>
                    <a:pt x="9933" y="20339"/>
                  </a:cubicBezTo>
                  <a:cubicBezTo>
                    <a:pt x="9854" y="20339"/>
                    <a:pt x="9854" y="20339"/>
                    <a:pt x="9933" y="20339"/>
                  </a:cubicBezTo>
                  <a:cubicBezTo>
                    <a:pt x="9933" y="20181"/>
                    <a:pt x="9933" y="20181"/>
                    <a:pt x="10012" y="20023"/>
                  </a:cubicBezTo>
                  <a:cubicBezTo>
                    <a:pt x="10091" y="20023"/>
                    <a:pt x="10091" y="20023"/>
                    <a:pt x="10169" y="20023"/>
                  </a:cubicBezTo>
                  <a:cubicBezTo>
                    <a:pt x="10248" y="20023"/>
                    <a:pt x="10327" y="20023"/>
                    <a:pt x="10406" y="20181"/>
                  </a:cubicBezTo>
                  <a:cubicBezTo>
                    <a:pt x="10406" y="20181"/>
                    <a:pt x="10406" y="20339"/>
                    <a:pt x="10406" y="20496"/>
                  </a:cubicBezTo>
                  <a:cubicBezTo>
                    <a:pt x="10406" y="21285"/>
                    <a:pt x="10406" y="21285"/>
                    <a:pt x="10406" y="21285"/>
                  </a:cubicBezTo>
                  <a:cubicBezTo>
                    <a:pt x="10406" y="21285"/>
                    <a:pt x="10406" y="21285"/>
                    <a:pt x="10406" y="21285"/>
                  </a:cubicBezTo>
                  <a:cubicBezTo>
                    <a:pt x="10406" y="21285"/>
                    <a:pt x="10406" y="21285"/>
                    <a:pt x="10485" y="21285"/>
                  </a:cubicBezTo>
                  <a:cubicBezTo>
                    <a:pt x="10485" y="21285"/>
                    <a:pt x="10485" y="21285"/>
                    <a:pt x="10485" y="21285"/>
                  </a:cubicBezTo>
                  <a:close/>
                  <a:moveTo>
                    <a:pt x="10248" y="21127"/>
                  </a:moveTo>
                  <a:cubicBezTo>
                    <a:pt x="10248" y="20654"/>
                    <a:pt x="10248" y="20654"/>
                    <a:pt x="10248" y="20654"/>
                  </a:cubicBezTo>
                  <a:cubicBezTo>
                    <a:pt x="10169" y="20654"/>
                    <a:pt x="10091" y="20654"/>
                    <a:pt x="10091" y="20654"/>
                  </a:cubicBezTo>
                  <a:cubicBezTo>
                    <a:pt x="10012" y="20812"/>
                    <a:pt x="9933" y="20812"/>
                    <a:pt x="9933" y="20969"/>
                  </a:cubicBezTo>
                  <a:cubicBezTo>
                    <a:pt x="9933" y="21127"/>
                    <a:pt x="10012" y="21285"/>
                    <a:pt x="10091" y="21285"/>
                  </a:cubicBezTo>
                  <a:cubicBezTo>
                    <a:pt x="10091" y="21285"/>
                    <a:pt x="10169" y="21285"/>
                    <a:pt x="10248" y="21127"/>
                  </a:cubicBezTo>
                  <a:close/>
                  <a:moveTo>
                    <a:pt x="11352" y="21442"/>
                  </a:moveTo>
                  <a:cubicBezTo>
                    <a:pt x="11036" y="21442"/>
                    <a:pt x="11036" y="21442"/>
                    <a:pt x="11036" y="21442"/>
                  </a:cubicBezTo>
                  <a:cubicBezTo>
                    <a:pt x="11036" y="21442"/>
                    <a:pt x="11036" y="21442"/>
                    <a:pt x="11036" y="21442"/>
                  </a:cubicBezTo>
                  <a:cubicBezTo>
                    <a:pt x="11036" y="21442"/>
                    <a:pt x="11115" y="21285"/>
                    <a:pt x="11115" y="21285"/>
                  </a:cubicBezTo>
                  <a:cubicBezTo>
                    <a:pt x="11115" y="20339"/>
                    <a:pt x="11115" y="20339"/>
                    <a:pt x="11115" y="20339"/>
                  </a:cubicBezTo>
                  <a:cubicBezTo>
                    <a:pt x="11115" y="20339"/>
                    <a:pt x="11115" y="20339"/>
                    <a:pt x="11036" y="20181"/>
                  </a:cubicBezTo>
                  <a:cubicBezTo>
                    <a:pt x="11036" y="20181"/>
                    <a:pt x="11036" y="20181"/>
                    <a:pt x="10958" y="20181"/>
                  </a:cubicBezTo>
                  <a:cubicBezTo>
                    <a:pt x="10879" y="20181"/>
                    <a:pt x="10879" y="20181"/>
                    <a:pt x="10800" y="20339"/>
                  </a:cubicBezTo>
                  <a:cubicBezTo>
                    <a:pt x="10800" y="21285"/>
                    <a:pt x="10800" y="21285"/>
                    <a:pt x="10800" y="21285"/>
                  </a:cubicBezTo>
                  <a:cubicBezTo>
                    <a:pt x="10800" y="21285"/>
                    <a:pt x="10800" y="21442"/>
                    <a:pt x="10879" y="21442"/>
                  </a:cubicBezTo>
                  <a:cubicBezTo>
                    <a:pt x="10879" y="21442"/>
                    <a:pt x="10879" y="21442"/>
                    <a:pt x="10879" y="21442"/>
                  </a:cubicBezTo>
                  <a:cubicBezTo>
                    <a:pt x="10564" y="21442"/>
                    <a:pt x="10564" y="21442"/>
                    <a:pt x="10564" y="21442"/>
                  </a:cubicBezTo>
                  <a:cubicBezTo>
                    <a:pt x="10564" y="21442"/>
                    <a:pt x="10564" y="21442"/>
                    <a:pt x="10564" y="21442"/>
                  </a:cubicBezTo>
                  <a:cubicBezTo>
                    <a:pt x="10564" y="21442"/>
                    <a:pt x="10642" y="21285"/>
                    <a:pt x="10642" y="21285"/>
                  </a:cubicBezTo>
                  <a:cubicBezTo>
                    <a:pt x="10642" y="20339"/>
                    <a:pt x="10642" y="20339"/>
                    <a:pt x="10642" y="20339"/>
                  </a:cubicBezTo>
                  <a:cubicBezTo>
                    <a:pt x="10642" y="20339"/>
                    <a:pt x="10642" y="20181"/>
                    <a:pt x="10564" y="20181"/>
                  </a:cubicBezTo>
                  <a:cubicBezTo>
                    <a:pt x="10564" y="20181"/>
                    <a:pt x="10564" y="20181"/>
                    <a:pt x="10485" y="20181"/>
                  </a:cubicBezTo>
                  <a:cubicBezTo>
                    <a:pt x="10485" y="20181"/>
                    <a:pt x="10485" y="20181"/>
                    <a:pt x="10485" y="20181"/>
                  </a:cubicBezTo>
                  <a:cubicBezTo>
                    <a:pt x="10721" y="20023"/>
                    <a:pt x="10721" y="20023"/>
                    <a:pt x="10721" y="20023"/>
                  </a:cubicBezTo>
                  <a:cubicBezTo>
                    <a:pt x="10721" y="20181"/>
                    <a:pt x="10721" y="20181"/>
                    <a:pt x="10721" y="20181"/>
                  </a:cubicBezTo>
                  <a:cubicBezTo>
                    <a:pt x="10800" y="20023"/>
                    <a:pt x="10879" y="20023"/>
                    <a:pt x="11036" y="20023"/>
                  </a:cubicBezTo>
                  <a:cubicBezTo>
                    <a:pt x="11115" y="20023"/>
                    <a:pt x="11194" y="20023"/>
                    <a:pt x="11194" y="20496"/>
                  </a:cubicBezTo>
                  <a:cubicBezTo>
                    <a:pt x="11194" y="21285"/>
                    <a:pt x="11194" y="21285"/>
                    <a:pt x="11194" y="21285"/>
                  </a:cubicBezTo>
                  <a:cubicBezTo>
                    <a:pt x="11273" y="21285"/>
                    <a:pt x="11273" y="21442"/>
                    <a:pt x="11352" y="21442"/>
                  </a:cubicBezTo>
                  <a:cubicBezTo>
                    <a:pt x="11352" y="21442"/>
                    <a:pt x="11352" y="21442"/>
                    <a:pt x="11352" y="21442"/>
                  </a:cubicBezTo>
                  <a:close/>
                  <a:moveTo>
                    <a:pt x="12219" y="21127"/>
                  </a:moveTo>
                  <a:cubicBezTo>
                    <a:pt x="12140" y="21285"/>
                    <a:pt x="12061" y="21285"/>
                    <a:pt x="11982" y="21442"/>
                  </a:cubicBezTo>
                  <a:cubicBezTo>
                    <a:pt x="11982" y="21127"/>
                    <a:pt x="11982" y="21127"/>
                    <a:pt x="11982" y="21127"/>
                  </a:cubicBezTo>
                  <a:cubicBezTo>
                    <a:pt x="11904" y="21285"/>
                    <a:pt x="11825" y="21442"/>
                    <a:pt x="11746" y="21442"/>
                  </a:cubicBezTo>
                  <a:cubicBezTo>
                    <a:pt x="11667" y="21442"/>
                    <a:pt x="11667" y="21442"/>
                    <a:pt x="11588" y="21285"/>
                  </a:cubicBezTo>
                  <a:cubicBezTo>
                    <a:pt x="11509" y="21127"/>
                    <a:pt x="11431" y="20969"/>
                    <a:pt x="11431" y="20654"/>
                  </a:cubicBezTo>
                  <a:cubicBezTo>
                    <a:pt x="11431" y="20496"/>
                    <a:pt x="11509" y="20339"/>
                    <a:pt x="11509" y="20181"/>
                  </a:cubicBezTo>
                  <a:cubicBezTo>
                    <a:pt x="11509" y="20023"/>
                    <a:pt x="11667" y="19866"/>
                    <a:pt x="11746" y="19866"/>
                  </a:cubicBezTo>
                  <a:cubicBezTo>
                    <a:pt x="11825" y="19866"/>
                    <a:pt x="11825" y="19866"/>
                    <a:pt x="11904" y="20023"/>
                  </a:cubicBezTo>
                  <a:cubicBezTo>
                    <a:pt x="11825" y="19550"/>
                    <a:pt x="11825" y="19550"/>
                    <a:pt x="11825" y="19550"/>
                  </a:cubicBezTo>
                  <a:cubicBezTo>
                    <a:pt x="11825" y="19393"/>
                    <a:pt x="11825" y="19393"/>
                    <a:pt x="11825" y="19393"/>
                  </a:cubicBezTo>
                  <a:cubicBezTo>
                    <a:pt x="11825" y="19393"/>
                    <a:pt x="11825" y="19393"/>
                    <a:pt x="11746" y="19393"/>
                  </a:cubicBezTo>
                  <a:cubicBezTo>
                    <a:pt x="11746" y="19393"/>
                    <a:pt x="11746" y="19393"/>
                    <a:pt x="11746" y="19393"/>
                  </a:cubicBezTo>
                  <a:cubicBezTo>
                    <a:pt x="11825" y="19393"/>
                    <a:pt x="11825" y="19235"/>
                    <a:pt x="11982" y="19077"/>
                  </a:cubicBezTo>
                  <a:cubicBezTo>
                    <a:pt x="12061" y="20969"/>
                    <a:pt x="12061" y="20969"/>
                    <a:pt x="12061" y="20969"/>
                  </a:cubicBezTo>
                  <a:cubicBezTo>
                    <a:pt x="12061" y="21127"/>
                    <a:pt x="12061" y="21127"/>
                    <a:pt x="12061" y="21127"/>
                  </a:cubicBezTo>
                  <a:cubicBezTo>
                    <a:pt x="12140" y="21127"/>
                    <a:pt x="12219" y="21127"/>
                    <a:pt x="12219" y="21127"/>
                  </a:cubicBezTo>
                  <a:cubicBezTo>
                    <a:pt x="12219" y="21127"/>
                    <a:pt x="12219" y="21127"/>
                    <a:pt x="12219" y="21127"/>
                  </a:cubicBezTo>
                  <a:close/>
                  <a:moveTo>
                    <a:pt x="11982" y="20969"/>
                  </a:moveTo>
                  <a:cubicBezTo>
                    <a:pt x="11982" y="20339"/>
                    <a:pt x="11982" y="20339"/>
                    <a:pt x="11982" y="20339"/>
                  </a:cubicBezTo>
                  <a:cubicBezTo>
                    <a:pt x="11982" y="20181"/>
                    <a:pt x="11904" y="20181"/>
                    <a:pt x="11904" y="20023"/>
                  </a:cubicBezTo>
                  <a:cubicBezTo>
                    <a:pt x="11825" y="20023"/>
                    <a:pt x="11825" y="20023"/>
                    <a:pt x="11746" y="20023"/>
                  </a:cubicBezTo>
                  <a:cubicBezTo>
                    <a:pt x="11667" y="20023"/>
                    <a:pt x="11667" y="20023"/>
                    <a:pt x="11588" y="20181"/>
                  </a:cubicBezTo>
                  <a:cubicBezTo>
                    <a:pt x="11588" y="20339"/>
                    <a:pt x="11588" y="20496"/>
                    <a:pt x="11588" y="20654"/>
                  </a:cubicBezTo>
                  <a:cubicBezTo>
                    <a:pt x="11588" y="20812"/>
                    <a:pt x="11588" y="20969"/>
                    <a:pt x="11667" y="21127"/>
                  </a:cubicBezTo>
                  <a:cubicBezTo>
                    <a:pt x="11667" y="21285"/>
                    <a:pt x="11746" y="21285"/>
                    <a:pt x="11825" y="21285"/>
                  </a:cubicBezTo>
                  <a:cubicBezTo>
                    <a:pt x="11825" y="21285"/>
                    <a:pt x="11825" y="21285"/>
                    <a:pt x="11904" y="21285"/>
                  </a:cubicBezTo>
                  <a:cubicBezTo>
                    <a:pt x="11982" y="21127"/>
                    <a:pt x="11982" y="21127"/>
                    <a:pt x="11982" y="20969"/>
                  </a:cubicBezTo>
                  <a:close/>
                  <a:moveTo>
                    <a:pt x="13401" y="19235"/>
                  </a:moveTo>
                  <a:cubicBezTo>
                    <a:pt x="13401" y="19235"/>
                    <a:pt x="13401" y="19235"/>
                    <a:pt x="13401" y="19235"/>
                  </a:cubicBezTo>
                  <a:cubicBezTo>
                    <a:pt x="13323" y="19077"/>
                    <a:pt x="13323" y="18920"/>
                    <a:pt x="13323" y="18920"/>
                  </a:cubicBezTo>
                  <a:cubicBezTo>
                    <a:pt x="13244" y="18920"/>
                    <a:pt x="13244" y="18920"/>
                    <a:pt x="13165" y="18920"/>
                  </a:cubicBezTo>
                  <a:cubicBezTo>
                    <a:pt x="13007" y="18920"/>
                    <a:pt x="13007" y="18920"/>
                    <a:pt x="13007" y="18920"/>
                  </a:cubicBezTo>
                  <a:cubicBezTo>
                    <a:pt x="13165" y="20654"/>
                    <a:pt x="13165" y="20654"/>
                    <a:pt x="13165" y="20654"/>
                  </a:cubicBezTo>
                  <a:cubicBezTo>
                    <a:pt x="13244" y="20812"/>
                    <a:pt x="13244" y="20812"/>
                    <a:pt x="13401" y="20812"/>
                  </a:cubicBezTo>
                  <a:cubicBezTo>
                    <a:pt x="13401" y="20812"/>
                    <a:pt x="13401" y="20812"/>
                    <a:pt x="13401" y="20812"/>
                  </a:cubicBezTo>
                  <a:cubicBezTo>
                    <a:pt x="12928" y="20969"/>
                    <a:pt x="12928" y="20969"/>
                    <a:pt x="12928" y="20969"/>
                  </a:cubicBezTo>
                  <a:cubicBezTo>
                    <a:pt x="12928" y="20969"/>
                    <a:pt x="12928" y="20969"/>
                    <a:pt x="12928" y="20969"/>
                  </a:cubicBezTo>
                  <a:cubicBezTo>
                    <a:pt x="13007" y="20969"/>
                    <a:pt x="13086" y="20812"/>
                    <a:pt x="13007" y="20654"/>
                  </a:cubicBezTo>
                  <a:cubicBezTo>
                    <a:pt x="12850" y="19077"/>
                    <a:pt x="12850" y="19077"/>
                    <a:pt x="12850" y="19077"/>
                  </a:cubicBezTo>
                  <a:cubicBezTo>
                    <a:pt x="12692" y="19077"/>
                    <a:pt x="12692" y="19077"/>
                    <a:pt x="12692" y="19077"/>
                  </a:cubicBezTo>
                  <a:cubicBezTo>
                    <a:pt x="12613" y="19077"/>
                    <a:pt x="12613" y="19235"/>
                    <a:pt x="12534" y="19235"/>
                  </a:cubicBezTo>
                  <a:cubicBezTo>
                    <a:pt x="12534" y="19393"/>
                    <a:pt x="12534" y="19393"/>
                    <a:pt x="12534" y="19550"/>
                  </a:cubicBezTo>
                  <a:cubicBezTo>
                    <a:pt x="12534" y="19550"/>
                    <a:pt x="12534" y="19550"/>
                    <a:pt x="12534" y="19550"/>
                  </a:cubicBezTo>
                  <a:cubicBezTo>
                    <a:pt x="12455" y="19077"/>
                    <a:pt x="12455" y="19077"/>
                    <a:pt x="12455" y="19077"/>
                  </a:cubicBezTo>
                  <a:cubicBezTo>
                    <a:pt x="13323" y="18604"/>
                    <a:pt x="13323" y="18604"/>
                    <a:pt x="13323" y="18604"/>
                  </a:cubicBezTo>
                  <a:cubicBezTo>
                    <a:pt x="13401" y="19235"/>
                    <a:pt x="13401" y="19235"/>
                    <a:pt x="13401" y="19235"/>
                  </a:cubicBezTo>
                  <a:close/>
                  <a:moveTo>
                    <a:pt x="14269" y="19708"/>
                  </a:moveTo>
                  <a:cubicBezTo>
                    <a:pt x="14269" y="19866"/>
                    <a:pt x="14269" y="20023"/>
                    <a:pt x="14190" y="20181"/>
                  </a:cubicBezTo>
                  <a:cubicBezTo>
                    <a:pt x="14190" y="20339"/>
                    <a:pt x="14111" y="20496"/>
                    <a:pt x="14032" y="20496"/>
                  </a:cubicBezTo>
                  <a:cubicBezTo>
                    <a:pt x="13953" y="20654"/>
                    <a:pt x="13874" y="20654"/>
                    <a:pt x="13874" y="20496"/>
                  </a:cubicBezTo>
                  <a:cubicBezTo>
                    <a:pt x="13717" y="20339"/>
                    <a:pt x="13717" y="20181"/>
                    <a:pt x="13638" y="20023"/>
                  </a:cubicBezTo>
                  <a:cubicBezTo>
                    <a:pt x="13638" y="19866"/>
                    <a:pt x="13638" y="19708"/>
                    <a:pt x="13638" y="19393"/>
                  </a:cubicBezTo>
                  <a:cubicBezTo>
                    <a:pt x="13717" y="19235"/>
                    <a:pt x="13717" y="19077"/>
                    <a:pt x="13874" y="19077"/>
                  </a:cubicBezTo>
                  <a:cubicBezTo>
                    <a:pt x="13953" y="19077"/>
                    <a:pt x="14032" y="19077"/>
                    <a:pt x="14032" y="19077"/>
                  </a:cubicBezTo>
                  <a:cubicBezTo>
                    <a:pt x="14111" y="19077"/>
                    <a:pt x="14190" y="19235"/>
                    <a:pt x="14190" y="19393"/>
                  </a:cubicBezTo>
                  <a:cubicBezTo>
                    <a:pt x="13717" y="19708"/>
                    <a:pt x="13717" y="19708"/>
                    <a:pt x="13717" y="19708"/>
                  </a:cubicBezTo>
                  <a:cubicBezTo>
                    <a:pt x="13796" y="19866"/>
                    <a:pt x="13874" y="20023"/>
                    <a:pt x="13874" y="20181"/>
                  </a:cubicBezTo>
                  <a:cubicBezTo>
                    <a:pt x="13953" y="20339"/>
                    <a:pt x="14032" y="20339"/>
                    <a:pt x="14111" y="20181"/>
                  </a:cubicBezTo>
                  <a:cubicBezTo>
                    <a:pt x="14190" y="20181"/>
                    <a:pt x="14190" y="20023"/>
                    <a:pt x="14269" y="20023"/>
                  </a:cubicBezTo>
                  <a:cubicBezTo>
                    <a:pt x="14190" y="20023"/>
                    <a:pt x="14269" y="19866"/>
                    <a:pt x="14269" y="19708"/>
                  </a:cubicBezTo>
                  <a:cubicBezTo>
                    <a:pt x="14269" y="19708"/>
                    <a:pt x="14269" y="19708"/>
                    <a:pt x="14269" y="19708"/>
                  </a:cubicBezTo>
                  <a:close/>
                  <a:moveTo>
                    <a:pt x="14032" y="19393"/>
                  </a:moveTo>
                  <a:cubicBezTo>
                    <a:pt x="13953" y="19235"/>
                    <a:pt x="13874" y="19077"/>
                    <a:pt x="13796" y="19235"/>
                  </a:cubicBezTo>
                  <a:cubicBezTo>
                    <a:pt x="13717" y="19235"/>
                    <a:pt x="13638" y="19393"/>
                    <a:pt x="13638" y="19708"/>
                  </a:cubicBezTo>
                  <a:cubicBezTo>
                    <a:pt x="14032" y="19393"/>
                    <a:pt x="14032" y="19393"/>
                    <a:pt x="14032" y="19393"/>
                  </a:cubicBezTo>
                  <a:close/>
                  <a:moveTo>
                    <a:pt x="14978" y="19235"/>
                  </a:moveTo>
                  <a:cubicBezTo>
                    <a:pt x="14978" y="19393"/>
                    <a:pt x="14978" y="19550"/>
                    <a:pt x="14978" y="19708"/>
                  </a:cubicBezTo>
                  <a:cubicBezTo>
                    <a:pt x="14899" y="19866"/>
                    <a:pt x="14820" y="20023"/>
                    <a:pt x="14820" y="20023"/>
                  </a:cubicBezTo>
                  <a:cubicBezTo>
                    <a:pt x="14663" y="20023"/>
                    <a:pt x="14663" y="20023"/>
                    <a:pt x="14505" y="20023"/>
                  </a:cubicBezTo>
                  <a:cubicBezTo>
                    <a:pt x="14426" y="20023"/>
                    <a:pt x="14347" y="19708"/>
                    <a:pt x="14347" y="19550"/>
                  </a:cubicBezTo>
                  <a:cubicBezTo>
                    <a:pt x="14347" y="19393"/>
                    <a:pt x="14347" y="19235"/>
                    <a:pt x="14347" y="19077"/>
                  </a:cubicBezTo>
                  <a:cubicBezTo>
                    <a:pt x="14347" y="18762"/>
                    <a:pt x="14426" y="18762"/>
                    <a:pt x="14584" y="18604"/>
                  </a:cubicBezTo>
                  <a:cubicBezTo>
                    <a:pt x="14663" y="18604"/>
                    <a:pt x="14663" y="18604"/>
                    <a:pt x="14742" y="18604"/>
                  </a:cubicBezTo>
                  <a:cubicBezTo>
                    <a:pt x="14820" y="18604"/>
                    <a:pt x="14820" y="18604"/>
                    <a:pt x="14820" y="18762"/>
                  </a:cubicBezTo>
                  <a:cubicBezTo>
                    <a:pt x="14820" y="18762"/>
                    <a:pt x="14820" y="18762"/>
                    <a:pt x="14820" y="18762"/>
                  </a:cubicBezTo>
                  <a:cubicBezTo>
                    <a:pt x="14820" y="18920"/>
                    <a:pt x="14820" y="18920"/>
                    <a:pt x="14820" y="18920"/>
                  </a:cubicBezTo>
                  <a:cubicBezTo>
                    <a:pt x="14820" y="18920"/>
                    <a:pt x="14820" y="18920"/>
                    <a:pt x="14742" y="18920"/>
                  </a:cubicBezTo>
                  <a:cubicBezTo>
                    <a:pt x="14742" y="18920"/>
                    <a:pt x="14742" y="18762"/>
                    <a:pt x="14742" y="18762"/>
                  </a:cubicBezTo>
                  <a:cubicBezTo>
                    <a:pt x="14742" y="18762"/>
                    <a:pt x="14663" y="18762"/>
                    <a:pt x="14663" y="18762"/>
                  </a:cubicBezTo>
                  <a:cubicBezTo>
                    <a:pt x="14663" y="18762"/>
                    <a:pt x="14584" y="18762"/>
                    <a:pt x="14584" y="18762"/>
                  </a:cubicBezTo>
                  <a:cubicBezTo>
                    <a:pt x="14505" y="18762"/>
                    <a:pt x="14426" y="18920"/>
                    <a:pt x="14426" y="19077"/>
                  </a:cubicBezTo>
                  <a:cubicBezTo>
                    <a:pt x="14426" y="19077"/>
                    <a:pt x="14426" y="19235"/>
                    <a:pt x="14505" y="19393"/>
                  </a:cubicBezTo>
                  <a:cubicBezTo>
                    <a:pt x="14505" y="19550"/>
                    <a:pt x="14584" y="19708"/>
                    <a:pt x="14663" y="19708"/>
                  </a:cubicBezTo>
                  <a:cubicBezTo>
                    <a:pt x="14663" y="19866"/>
                    <a:pt x="14742" y="19866"/>
                    <a:pt x="14820" y="19866"/>
                  </a:cubicBezTo>
                  <a:cubicBezTo>
                    <a:pt x="14899" y="19708"/>
                    <a:pt x="14978" y="19550"/>
                    <a:pt x="14978" y="19235"/>
                  </a:cubicBezTo>
                  <a:cubicBezTo>
                    <a:pt x="14978" y="19235"/>
                    <a:pt x="14978" y="19235"/>
                    <a:pt x="14978" y="19235"/>
                  </a:cubicBezTo>
                  <a:close/>
                  <a:moveTo>
                    <a:pt x="15924" y="18920"/>
                  </a:moveTo>
                  <a:cubicBezTo>
                    <a:pt x="15609" y="19235"/>
                    <a:pt x="15609" y="19235"/>
                    <a:pt x="15609" y="19235"/>
                  </a:cubicBezTo>
                  <a:cubicBezTo>
                    <a:pt x="15609" y="19077"/>
                    <a:pt x="15609" y="19077"/>
                    <a:pt x="15609" y="19077"/>
                  </a:cubicBezTo>
                  <a:cubicBezTo>
                    <a:pt x="15688" y="19077"/>
                    <a:pt x="15688" y="19077"/>
                    <a:pt x="15609" y="18920"/>
                  </a:cubicBezTo>
                  <a:cubicBezTo>
                    <a:pt x="15451" y="18131"/>
                    <a:pt x="15451" y="18131"/>
                    <a:pt x="15451" y="18131"/>
                  </a:cubicBezTo>
                  <a:cubicBezTo>
                    <a:pt x="15372" y="17974"/>
                    <a:pt x="15372" y="17974"/>
                    <a:pt x="15293" y="18131"/>
                  </a:cubicBezTo>
                  <a:cubicBezTo>
                    <a:pt x="15215" y="18131"/>
                    <a:pt x="15136" y="18289"/>
                    <a:pt x="15136" y="18447"/>
                  </a:cubicBezTo>
                  <a:cubicBezTo>
                    <a:pt x="15293" y="19077"/>
                    <a:pt x="15293" y="19077"/>
                    <a:pt x="15293" y="19077"/>
                  </a:cubicBezTo>
                  <a:cubicBezTo>
                    <a:pt x="15372" y="19235"/>
                    <a:pt x="15451" y="19235"/>
                    <a:pt x="15451" y="19235"/>
                  </a:cubicBezTo>
                  <a:cubicBezTo>
                    <a:pt x="15451" y="19235"/>
                    <a:pt x="15451" y="19235"/>
                    <a:pt x="15451" y="19235"/>
                  </a:cubicBezTo>
                  <a:cubicBezTo>
                    <a:pt x="15136" y="19550"/>
                    <a:pt x="15136" y="19550"/>
                    <a:pt x="15136" y="19550"/>
                  </a:cubicBezTo>
                  <a:cubicBezTo>
                    <a:pt x="15136" y="19550"/>
                    <a:pt x="15136" y="19550"/>
                    <a:pt x="15136" y="19550"/>
                  </a:cubicBezTo>
                  <a:cubicBezTo>
                    <a:pt x="15215" y="19393"/>
                    <a:pt x="15215" y="19393"/>
                    <a:pt x="15136" y="19235"/>
                  </a:cubicBezTo>
                  <a:cubicBezTo>
                    <a:pt x="14820" y="17816"/>
                    <a:pt x="14820" y="17816"/>
                    <a:pt x="14820" y="17816"/>
                  </a:cubicBezTo>
                  <a:cubicBezTo>
                    <a:pt x="14742" y="17816"/>
                    <a:pt x="14742" y="17816"/>
                    <a:pt x="14742" y="17816"/>
                  </a:cubicBezTo>
                  <a:cubicBezTo>
                    <a:pt x="14742" y="17816"/>
                    <a:pt x="14663" y="17816"/>
                    <a:pt x="14663" y="17816"/>
                  </a:cubicBezTo>
                  <a:cubicBezTo>
                    <a:pt x="14663" y="17816"/>
                    <a:pt x="14663" y="17816"/>
                    <a:pt x="14663" y="17816"/>
                  </a:cubicBezTo>
                  <a:cubicBezTo>
                    <a:pt x="14663" y="17658"/>
                    <a:pt x="14742" y="17501"/>
                    <a:pt x="14820" y="17343"/>
                  </a:cubicBezTo>
                  <a:cubicBezTo>
                    <a:pt x="15057" y="18289"/>
                    <a:pt x="15057" y="18289"/>
                    <a:pt x="15057" y="18289"/>
                  </a:cubicBezTo>
                  <a:cubicBezTo>
                    <a:pt x="15136" y="17974"/>
                    <a:pt x="15136" y="17816"/>
                    <a:pt x="15215" y="17816"/>
                  </a:cubicBezTo>
                  <a:cubicBezTo>
                    <a:pt x="15372" y="17658"/>
                    <a:pt x="15451" y="17816"/>
                    <a:pt x="15530" y="18131"/>
                  </a:cubicBezTo>
                  <a:cubicBezTo>
                    <a:pt x="15688" y="18762"/>
                    <a:pt x="15688" y="18762"/>
                    <a:pt x="15688" y="18762"/>
                  </a:cubicBezTo>
                  <a:cubicBezTo>
                    <a:pt x="15766" y="18920"/>
                    <a:pt x="15845" y="18920"/>
                    <a:pt x="15924" y="18920"/>
                  </a:cubicBezTo>
                  <a:cubicBezTo>
                    <a:pt x="15924" y="18920"/>
                    <a:pt x="15924" y="18920"/>
                    <a:pt x="15924" y="18920"/>
                  </a:cubicBezTo>
                  <a:close/>
                  <a:moveTo>
                    <a:pt x="16712" y="17974"/>
                  </a:moveTo>
                  <a:cubicBezTo>
                    <a:pt x="16397" y="18289"/>
                    <a:pt x="16397" y="18289"/>
                    <a:pt x="16397" y="18289"/>
                  </a:cubicBezTo>
                  <a:cubicBezTo>
                    <a:pt x="16397" y="18289"/>
                    <a:pt x="16397" y="18289"/>
                    <a:pt x="16397" y="18289"/>
                  </a:cubicBezTo>
                  <a:cubicBezTo>
                    <a:pt x="16476" y="18131"/>
                    <a:pt x="16476" y="18131"/>
                    <a:pt x="16476" y="17974"/>
                  </a:cubicBezTo>
                  <a:cubicBezTo>
                    <a:pt x="16239" y="17343"/>
                    <a:pt x="16239" y="17343"/>
                    <a:pt x="16239" y="17343"/>
                  </a:cubicBezTo>
                  <a:cubicBezTo>
                    <a:pt x="16239" y="17185"/>
                    <a:pt x="16239" y="17185"/>
                    <a:pt x="16239" y="17185"/>
                  </a:cubicBezTo>
                  <a:cubicBezTo>
                    <a:pt x="16161" y="17185"/>
                    <a:pt x="16161" y="17185"/>
                    <a:pt x="16082" y="17185"/>
                  </a:cubicBezTo>
                  <a:cubicBezTo>
                    <a:pt x="16003" y="17343"/>
                    <a:pt x="15924" y="17501"/>
                    <a:pt x="15924" y="17501"/>
                  </a:cubicBezTo>
                  <a:cubicBezTo>
                    <a:pt x="16161" y="18289"/>
                    <a:pt x="16161" y="18289"/>
                    <a:pt x="16161" y="18289"/>
                  </a:cubicBezTo>
                  <a:cubicBezTo>
                    <a:pt x="16239" y="18447"/>
                    <a:pt x="16239" y="18447"/>
                    <a:pt x="16318" y="18447"/>
                  </a:cubicBezTo>
                  <a:cubicBezTo>
                    <a:pt x="16318" y="18447"/>
                    <a:pt x="16318" y="18447"/>
                    <a:pt x="16318" y="18447"/>
                  </a:cubicBezTo>
                  <a:cubicBezTo>
                    <a:pt x="16003" y="18762"/>
                    <a:pt x="16003" y="18762"/>
                    <a:pt x="16003" y="18762"/>
                  </a:cubicBezTo>
                  <a:cubicBezTo>
                    <a:pt x="16003" y="18762"/>
                    <a:pt x="16003" y="18762"/>
                    <a:pt x="16003" y="18762"/>
                  </a:cubicBezTo>
                  <a:cubicBezTo>
                    <a:pt x="16082" y="18762"/>
                    <a:pt x="16082" y="18604"/>
                    <a:pt x="16082" y="18447"/>
                  </a:cubicBezTo>
                  <a:cubicBezTo>
                    <a:pt x="15845" y="17816"/>
                    <a:pt x="15845" y="17816"/>
                    <a:pt x="15845" y="17816"/>
                  </a:cubicBezTo>
                  <a:cubicBezTo>
                    <a:pt x="15766" y="17658"/>
                    <a:pt x="15766" y="17658"/>
                    <a:pt x="15766" y="17658"/>
                  </a:cubicBezTo>
                  <a:cubicBezTo>
                    <a:pt x="15766" y="17658"/>
                    <a:pt x="15766" y="17658"/>
                    <a:pt x="15688" y="17816"/>
                  </a:cubicBezTo>
                  <a:cubicBezTo>
                    <a:pt x="15688" y="17658"/>
                    <a:pt x="15688" y="17658"/>
                    <a:pt x="15688" y="17658"/>
                  </a:cubicBezTo>
                  <a:cubicBezTo>
                    <a:pt x="15845" y="17343"/>
                    <a:pt x="15845" y="17343"/>
                    <a:pt x="15845" y="17343"/>
                  </a:cubicBezTo>
                  <a:cubicBezTo>
                    <a:pt x="15924" y="17501"/>
                    <a:pt x="15924" y="17501"/>
                    <a:pt x="15924" y="17501"/>
                  </a:cubicBezTo>
                  <a:cubicBezTo>
                    <a:pt x="15924" y="17343"/>
                    <a:pt x="16003" y="17185"/>
                    <a:pt x="16082" y="17028"/>
                  </a:cubicBezTo>
                  <a:cubicBezTo>
                    <a:pt x="16161" y="16870"/>
                    <a:pt x="16239" y="17028"/>
                    <a:pt x="16397" y="17343"/>
                  </a:cubicBezTo>
                  <a:cubicBezTo>
                    <a:pt x="16555" y="17974"/>
                    <a:pt x="16555" y="17974"/>
                    <a:pt x="16555" y="17974"/>
                  </a:cubicBezTo>
                  <a:cubicBezTo>
                    <a:pt x="16555" y="17974"/>
                    <a:pt x="16634" y="18131"/>
                    <a:pt x="16712" y="17974"/>
                  </a:cubicBezTo>
                  <a:cubicBezTo>
                    <a:pt x="16712" y="17974"/>
                    <a:pt x="16712" y="17974"/>
                    <a:pt x="16712" y="17974"/>
                  </a:cubicBezTo>
                  <a:close/>
                  <a:moveTo>
                    <a:pt x="17185" y="16397"/>
                  </a:moveTo>
                  <a:cubicBezTo>
                    <a:pt x="17264" y="16555"/>
                    <a:pt x="17264" y="16870"/>
                    <a:pt x="17264" y="17028"/>
                  </a:cubicBezTo>
                  <a:cubicBezTo>
                    <a:pt x="17264" y="17185"/>
                    <a:pt x="17185" y="17343"/>
                    <a:pt x="17107" y="17501"/>
                  </a:cubicBezTo>
                  <a:cubicBezTo>
                    <a:pt x="17028" y="17658"/>
                    <a:pt x="16949" y="17658"/>
                    <a:pt x="16870" y="17658"/>
                  </a:cubicBezTo>
                  <a:cubicBezTo>
                    <a:pt x="16712" y="17501"/>
                    <a:pt x="16634" y="17501"/>
                    <a:pt x="16555" y="17343"/>
                  </a:cubicBezTo>
                  <a:cubicBezTo>
                    <a:pt x="16555" y="17185"/>
                    <a:pt x="16476" y="16870"/>
                    <a:pt x="16476" y="16712"/>
                  </a:cubicBezTo>
                  <a:cubicBezTo>
                    <a:pt x="16476" y="16555"/>
                    <a:pt x="16555" y="16397"/>
                    <a:pt x="16634" y="16239"/>
                  </a:cubicBezTo>
                  <a:cubicBezTo>
                    <a:pt x="16712" y="16082"/>
                    <a:pt x="16870" y="16082"/>
                    <a:pt x="16949" y="16082"/>
                  </a:cubicBezTo>
                  <a:cubicBezTo>
                    <a:pt x="17028" y="16082"/>
                    <a:pt x="17107" y="16239"/>
                    <a:pt x="17185" y="16397"/>
                  </a:cubicBezTo>
                  <a:close/>
                  <a:moveTo>
                    <a:pt x="17107" y="16712"/>
                  </a:moveTo>
                  <a:cubicBezTo>
                    <a:pt x="17028" y="16555"/>
                    <a:pt x="16949" y="16397"/>
                    <a:pt x="16870" y="16239"/>
                  </a:cubicBezTo>
                  <a:cubicBezTo>
                    <a:pt x="16791" y="16239"/>
                    <a:pt x="16712" y="16239"/>
                    <a:pt x="16712" y="16239"/>
                  </a:cubicBezTo>
                  <a:cubicBezTo>
                    <a:pt x="16634" y="16397"/>
                    <a:pt x="16634" y="16555"/>
                    <a:pt x="16634" y="16555"/>
                  </a:cubicBezTo>
                  <a:cubicBezTo>
                    <a:pt x="16634" y="16712"/>
                    <a:pt x="16634" y="16870"/>
                    <a:pt x="16712" y="17028"/>
                  </a:cubicBezTo>
                  <a:cubicBezTo>
                    <a:pt x="16712" y="17185"/>
                    <a:pt x="16791" y="17343"/>
                    <a:pt x="16870" y="17343"/>
                  </a:cubicBezTo>
                  <a:cubicBezTo>
                    <a:pt x="16949" y="17501"/>
                    <a:pt x="17028" y="17501"/>
                    <a:pt x="17107" y="17343"/>
                  </a:cubicBezTo>
                  <a:cubicBezTo>
                    <a:pt x="17185" y="17343"/>
                    <a:pt x="17185" y="17185"/>
                    <a:pt x="17185" y="17028"/>
                  </a:cubicBezTo>
                  <a:cubicBezTo>
                    <a:pt x="17185" y="16870"/>
                    <a:pt x="17107" y="16870"/>
                    <a:pt x="17107" y="16712"/>
                  </a:cubicBezTo>
                  <a:close/>
                  <a:moveTo>
                    <a:pt x="17816" y="16239"/>
                  </a:moveTo>
                  <a:cubicBezTo>
                    <a:pt x="17501" y="16870"/>
                    <a:pt x="17501" y="16870"/>
                    <a:pt x="17501" y="16870"/>
                  </a:cubicBezTo>
                  <a:cubicBezTo>
                    <a:pt x="17501" y="16712"/>
                    <a:pt x="17501" y="16712"/>
                    <a:pt x="17501" y="16712"/>
                  </a:cubicBezTo>
                  <a:cubicBezTo>
                    <a:pt x="17580" y="16555"/>
                    <a:pt x="17580" y="16555"/>
                    <a:pt x="17580" y="16397"/>
                  </a:cubicBezTo>
                  <a:cubicBezTo>
                    <a:pt x="17028" y="15293"/>
                    <a:pt x="17028" y="15293"/>
                    <a:pt x="17028" y="15293"/>
                  </a:cubicBezTo>
                  <a:cubicBezTo>
                    <a:pt x="17028" y="15136"/>
                    <a:pt x="17028" y="15136"/>
                    <a:pt x="16949" y="15136"/>
                  </a:cubicBezTo>
                  <a:cubicBezTo>
                    <a:pt x="16949" y="15136"/>
                    <a:pt x="16949" y="15136"/>
                    <a:pt x="16870" y="15293"/>
                  </a:cubicBezTo>
                  <a:cubicBezTo>
                    <a:pt x="16870" y="15293"/>
                    <a:pt x="16870" y="15293"/>
                    <a:pt x="16870" y="15293"/>
                  </a:cubicBezTo>
                  <a:cubicBezTo>
                    <a:pt x="16870" y="15293"/>
                    <a:pt x="16870" y="15293"/>
                    <a:pt x="16870" y="15293"/>
                  </a:cubicBezTo>
                  <a:cubicBezTo>
                    <a:pt x="16870" y="15136"/>
                    <a:pt x="16949" y="14978"/>
                    <a:pt x="17028" y="14820"/>
                  </a:cubicBezTo>
                  <a:cubicBezTo>
                    <a:pt x="17658" y="16239"/>
                    <a:pt x="17658" y="16239"/>
                    <a:pt x="17658" y="16239"/>
                  </a:cubicBezTo>
                  <a:cubicBezTo>
                    <a:pt x="17658" y="16397"/>
                    <a:pt x="17737" y="16397"/>
                    <a:pt x="17816" y="16239"/>
                  </a:cubicBezTo>
                  <a:cubicBezTo>
                    <a:pt x="17816" y="16239"/>
                    <a:pt x="17816" y="16239"/>
                    <a:pt x="17816" y="16239"/>
                  </a:cubicBezTo>
                  <a:close/>
                  <a:moveTo>
                    <a:pt x="18210" y="14663"/>
                  </a:moveTo>
                  <a:cubicBezTo>
                    <a:pt x="18289" y="14820"/>
                    <a:pt x="18289" y="14978"/>
                    <a:pt x="18289" y="15136"/>
                  </a:cubicBezTo>
                  <a:cubicBezTo>
                    <a:pt x="18289" y="15293"/>
                    <a:pt x="18289" y="15609"/>
                    <a:pt x="18131" y="15609"/>
                  </a:cubicBezTo>
                  <a:cubicBezTo>
                    <a:pt x="18131" y="15766"/>
                    <a:pt x="17974" y="15924"/>
                    <a:pt x="17895" y="15924"/>
                  </a:cubicBezTo>
                  <a:cubicBezTo>
                    <a:pt x="17816" y="15924"/>
                    <a:pt x="17737" y="15766"/>
                    <a:pt x="17658" y="15609"/>
                  </a:cubicBezTo>
                  <a:cubicBezTo>
                    <a:pt x="17580" y="15451"/>
                    <a:pt x="17501" y="15293"/>
                    <a:pt x="17501" y="15136"/>
                  </a:cubicBezTo>
                  <a:cubicBezTo>
                    <a:pt x="17501" y="14978"/>
                    <a:pt x="17580" y="14663"/>
                    <a:pt x="17658" y="14663"/>
                  </a:cubicBezTo>
                  <a:cubicBezTo>
                    <a:pt x="17737" y="14505"/>
                    <a:pt x="17816" y="14347"/>
                    <a:pt x="17895" y="14347"/>
                  </a:cubicBezTo>
                  <a:cubicBezTo>
                    <a:pt x="18053" y="14347"/>
                    <a:pt x="18131" y="14347"/>
                    <a:pt x="18210" y="14663"/>
                  </a:cubicBezTo>
                  <a:close/>
                  <a:moveTo>
                    <a:pt x="18131" y="14978"/>
                  </a:moveTo>
                  <a:cubicBezTo>
                    <a:pt x="18053" y="14820"/>
                    <a:pt x="17974" y="14663"/>
                    <a:pt x="17895" y="14663"/>
                  </a:cubicBezTo>
                  <a:cubicBezTo>
                    <a:pt x="17816" y="14505"/>
                    <a:pt x="17737" y="14505"/>
                    <a:pt x="17658" y="14663"/>
                  </a:cubicBezTo>
                  <a:cubicBezTo>
                    <a:pt x="17658" y="14663"/>
                    <a:pt x="17658" y="14820"/>
                    <a:pt x="17658" y="14978"/>
                  </a:cubicBezTo>
                  <a:cubicBezTo>
                    <a:pt x="17658" y="15136"/>
                    <a:pt x="17658" y="15136"/>
                    <a:pt x="17737" y="15293"/>
                  </a:cubicBezTo>
                  <a:cubicBezTo>
                    <a:pt x="17816" y="15451"/>
                    <a:pt x="17895" y="15609"/>
                    <a:pt x="17974" y="15609"/>
                  </a:cubicBezTo>
                  <a:cubicBezTo>
                    <a:pt x="18053" y="15609"/>
                    <a:pt x="18131" y="15609"/>
                    <a:pt x="18210" y="15609"/>
                  </a:cubicBezTo>
                  <a:cubicBezTo>
                    <a:pt x="18289" y="15451"/>
                    <a:pt x="18289" y="15293"/>
                    <a:pt x="18210" y="15293"/>
                  </a:cubicBezTo>
                  <a:cubicBezTo>
                    <a:pt x="18210" y="15136"/>
                    <a:pt x="18210" y="14978"/>
                    <a:pt x="18131" y="14978"/>
                  </a:cubicBezTo>
                  <a:close/>
                  <a:moveTo>
                    <a:pt x="18604" y="12928"/>
                  </a:moveTo>
                  <a:cubicBezTo>
                    <a:pt x="18447" y="13086"/>
                    <a:pt x="18447" y="13086"/>
                    <a:pt x="18447" y="13086"/>
                  </a:cubicBezTo>
                  <a:cubicBezTo>
                    <a:pt x="18526" y="13086"/>
                    <a:pt x="18604" y="13244"/>
                    <a:pt x="18604" y="13244"/>
                  </a:cubicBezTo>
                  <a:cubicBezTo>
                    <a:pt x="18683" y="13401"/>
                    <a:pt x="18683" y="13401"/>
                    <a:pt x="18683" y="13717"/>
                  </a:cubicBezTo>
                  <a:cubicBezTo>
                    <a:pt x="18683" y="13717"/>
                    <a:pt x="18683" y="13874"/>
                    <a:pt x="18604" y="14032"/>
                  </a:cubicBezTo>
                  <a:cubicBezTo>
                    <a:pt x="18604" y="14032"/>
                    <a:pt x="18604" y="14032"/>
                    <a:pt x="18604" y="14190"/>
                  </a:cubicBezTo>
                  <a:cubicBezTo>
                    <a:pt x="18604" y="14347"/>
                    <a:pt x="18604" y="14347"/>
                    <a:pt x="18604" y="14347"/>
                  </a:cubicBezTo>
                  <a:cubicBezTo>
                    <a:pt x="18604" y="14505"/>
                    <a:pt x="18683" y="14347"/>
                    <a:pt x="18762" y="14190"/>
                  </a:cubicBezTo>
                  <a:cubicBezTo>
                    <a:pt x="18841" y="14032"/>
                    <a:pt x="18920" y="13874"/>
                    <a:pt x="18920" y="13717"/>
                  </a:cubicBezTo>
                  <a:cubicBezTo>
                    <a:pt x="18999" y="13717"/>
                    <a:pt x="19077" y="13717"/>
                    <a:pt x="19077" y="13874"/>
                  </a:cubicBezTo>
                  <a:cubicBezTo>
                    <a:pt x="19156" y="13874"/>
                    <a:pt x="19156" y="14032"/>
                    <a:pt x="19156" y="14347"/>
                  </a:cubicBezTo>
                  <a:cubicBezTo>
                    <a:pt x="19156" y="14505"/>
                    <a:pt x="19077" y="14663"/>
                    <a:pt x="19077" y="14820"/>
                  </a:cubicBezTo>
                  <a:cubicBezTo>
                    <a:pt x="18999" y="14978"/>
                    <a:pt x="18920" y="14978"/>
                    <a:pt x="18841" y="15136"/>
                  </a:cubicBezTo>
                  <a:cubicBezTo>
                    <a:pt x="18762" y="15136"/>
                    <a:pt x="18762" y="15136"/>
                    <a:pt x="18762" y="14978"/>
                  </a:cubicBezTo>
                  <a:cubicBezTo>
                    <a:pt x="18683" y="14978"/>
                    <a:pt x="18683" y="14978"/>
                    <a:pt x="18683" y="14820"/>
                  </a:cubicBezTo>
                  <a:cubicBezTo>
                    <a:pt x="18683" y="14820"/>
                    <a:pt x="18683" y="14663"/>
                    <a:pt x="18683" y="14663"/>
                  </a:cubicBezTo>
                  <a:cubicBezTo>
                    <a:pt x="18683" y="14663"/>
                    <a:pt x="18683" y="14663"/>
                    <a:pt x="18604" y="14663"/>
                  </a:cubicBezTo>
                  <a:cubicBezTo>
                    <a:pt x="18604" y="14663"/>
                    <a:pt x="18604" y="14663"/>
                    <a:pt x="18604" y="14663"/>
                  </a:cubicBezTo>
                  <a:cubicBezTo>
                    <a:pt x="18526" y="14663"/>
                    <a:pt x="18526" y="14505"/>
                    <a:pt x="18526" y="14505"/>
                  </a:cubicBezTo>
                  <a:cubicBezTo>
                    <a:pt x="18526" y="14347"/>
                    <a:pt x="18526" y="14347"/>
                    <a:pt x="18526" y="14190"/>
                  </a:cubicBezTo>
                  <a:cubicBezTo>
                    <a:pt x="18447" y="14347"/>
                    <a:pt x="18368" y="14347"/>
                    <a:pt x="18289" y="14190"/>
                  </a:cubicBezTo>
                  <a:cubicBezTo>
                    <a:pt x="18210" y="14032"/>
                    <a:pt x="18131" y="14032"/>
                    <a:pt x="18131" y="13717"/>
                  </a:cubicBezTo>
                  <a:cubicBezTo>
                    <a:pt x="18131" y="13717"/>
                    <a:pt x="18210" y="13401"/>
                    <a:pt x="18289" y="13401"/>
                  </a:cubicBezTo>
                  <a:cubicBezTo>
                    <a:pt x="18289" y="13244"/>
                    <a:pt x="18289" y="13244"/>
                    <a:pt x="18368" y="13086"/>
                  </a:cubicBezTo>
                  <a:cubicBezTo>
                    <a:pt x="18447" y="13086"/>
                    <a:pt x="18447" y="13086"/>
                    <a:pt x="18447" y="13086"/>
                  </a:cubicBezTo>
                  <a:cubicBezTo>
                    <a:pt x="18526" y="12771"/>
                    <a:pt x="18526" y="12771"/>
                    <a:pt x="18526" y="12771"/>
                  </a:cubicBezTo>
                  <a:cubicBezTo>
                    <a:pt x="18604" y="12928"/>
                    <a:pt x="18604" y="12928"/>
                    <a:pt x="18604" y="12928"/>
                  </a:cubicBezTo>
                  <a:close/>
                  <a:moveTo>
                    <a:pt x="18604" y="13559"/>
                  </a:moveTo>
                  <a:cubicBezTo>
                    <a:pt x="18526" y="13559"/>
                    <a:pt x="18447" y="13401"/>
                    <a:pt x="18447" y="13401"/>
                  </a:cubicBezTo>
                  <a:cubicBezTo>
                    <a:pt x="18368" y="13401"/>
                    <a:pt x="18289" y="13401"/>
                    <a:pt x="18289" y="13401"/>
                  </a:cubicBezTo>
                  <a:cubicBezTo>
                    <a:pt x="18210" y="13559"/>
                    <a:pt x="18210" y="13559"/>
                    <a:pt x="18210" y="13717"/>
                  </a:cubicBezTo>
                  <a:cubicBezTo>
                    <a:pt x="18210" y="13717"/>
                    <a:pt x="18289" y="13717"/>
                    <a:pt x="18289" y="13874"/>
                  </a:cubicBezTo>
                  <a:cubicBezTo>
                    <a:pt x="18368" y="13874"/>
                    <a:pt x="18368" y="14032"/>
                    <a:pt x="18447" y="14032"/>
                  </a:cubicBezTo>
                  <a:cubicBezTo>
                    <a:pt x="18526" y="14032"/>
                    <a:pt x="18526" y="14032"/>
                    <a:pt x="18604" y="14032"/>
                  </a:cubicBezTo>
                  <a:cubicBezTo>
                    <a:pt x="18683" y="13874"/>
                    <a:pt x="18604" y="13717"/>
                    <a:pt x="18604" y="13559"/>
                  </a:cubicBezTo>
                  <a:close/>
                  <a:moveTo>
                    <a:pt x="19077" y="14032"/>
                  </a:moveTo>
                  <a:cubicBezTo>
                    <a:pt x="19077" y="14032"/>
                    <a:pt x="18999" y="14032"/>
                    <a:pt x="18920" y="14032"/>
                  </a:cubicBezTo>
                  <a:cubicBezTo>
                    <a:pt x="18920" y="14190"/>
                    <a:pt x="18920" y="14190"/>
                    <a:pt x="18841" y="14347"/>
                  </a:cubicBezTo>
                  <a:cubicBezTo>
                    <a:pt x="18762" y="14505"/>
                    <a:pt x="18762" y="14505"/>
                    <a:pt x="18683" y="14663"/>
                  </a:cubicBezTo>
                  <a:cubicBezTo>
                    <a:pt x="18683" y="14663"/>
                    <a:pt x="18762" y="14820"/>
                    <a:pt x="18762" y="14978"/>
                  </a:cubicBezTo>
                  <a:cubicBezTo>
                    <a:pt x="18841" y="14978"/>
                    <a:pt x="18920" y="14978"/>
                    <a:pt x="18999" y="14663"/>
                  </a:cubicBezTo>
                  <a:cubicBezTo>
                    <a:pt x="19077" y="14663"/>
                    <a:pt x="19077" y="14347"/>
                    <a:pt x="19156" y="14347"/>
                  </a:cubicBezTo>
                  <a:cubicBezTo>
                    <a:pt x="19156" y="14190"/>
                    <a:pt x="19077" y="14032"/>
                    <a:pt x="19077" y="14032"/>
                  </a:cubicBezTo>
                  <a:close/>
                  <a:moveTo>
                    <a:pt x="19077" y="11509"/>
                  </a:moveTo>
                  <a:cubicBezTo>
                    <a:pt x="19077" y="11509"/>
                    <a:pt x="19077" y="11509"/>
                    <a:pt x="19077" y="11667"/>
                  </a:cubicBezTo>
                  <a:cubicBezTo>
                    <a:pt x="19077" y="11667"/>
                    <a:pt x="19077" y="11667"/>
                    <a:pt x="19077" y="11825"/>
                  </a:cubicBezTo>
                  <a:cubicBezTo>
                    <a:pt x="19472" y="13086"/>
                    <a:pt x="19472" y="13086"/>
                    <a:pt x="19472" y="13086"/>
                  </a:cubicBezTo>
                  <a:cubicBezTo>
                    <a:pt x="19550" y="13401"/>
                    <a:pt x="19550" y="13559"/>
                    <a:pt x="19472" y="13717"/>
                  </a:cubicBezTo>
                  <a:cubicBezTo>
                    <a:pt x="19393" y="13874"/>
                    <a:pt x="19393" y="13874"/>
                    <a:pt x="19314" y="13717"/>
                  </a:cubicBezTo>
                  <a:cubicBezTo>
                    <a:pt x="19314" y="13717"/>
                    <a:pt x="19314" y="13717"/>
                    <a:pt x="19314" y="13717"/>
                  </a:cubicBezTo>
                  <a:cubicBezTo>
                    <a:pt x="19314" y="13559"/>
                    <a:pt x="19314" y="13559"/>
                    <a:pt x="19314" y="13559"/>
                  </a:cubicBezTo>
                  <a:cubicBezTo>
                    <a:pt x="19314" y="13559"/>
                    <a:pt x="19393" y="13401"/>
                    <a:pt x="19393" y="13401"/>
                  </a:cubicBezTo>
                  <a:cubicBezTo>
                    <a:pt x="19393" y="13401"/>
                    <a:pt x="19393" y="13401"/>
                    <a:pt x="19393" y="13401"/>
                  </a:cubicBezTo>
                  <a:cubicBezTo>
                    <a:pt x="19472" y="13401"/>
                    <a:pt x="19393" y="13086"/>
                    <a:pt x="19314" y="12771"/>
                  </a:cubicBezTo>
                  <a:cubicBezTo>
                    <a:pt x="18762" y="12613"/>
                    <a:pt x="18762" y="12613"/>
                    <a:pt x="18762" y="12613"/>
                  </a:cubicBezTo>
                  <a:cubicBezTo>
                    <a:pt x="18683" y="12613"/>
                    <a:pt x="18683" y="12613"/>
                    <a:pt x="18604" y="12613"/>
                  </a:cubicBezTo>
                  <a:cubicBezTo>
                    <a:pt x="18604" y="12613"/>
                    <a:pt x="18604" y="12613"/>
                    <a:pt x="18604" y="12613"/>
                  </a:cubicBezTo>
                  <a:cubicBezTo>
                    <a:pt x="18526" y="12613"/>
                    <a:pt x="18526" y="12613"/>
                    <a:pt x="18526" y="12613"/>
                  </a:cubicBezTo>
                  <a:cubicBezTo>
                    <a:pt x="18762" y="12140"/>
                    <a:pt x="18762" y="12140"/>
                    <a:pt x="18762" y="12140"/>
                  </a:cubicBezTo>
                  <a:cubicBezTo>
                    <a:pt x="18762" y="12140"/>
                    <a:pt x="18762" y="12140"/>
                    <a:pt x="18762" y="12140"/>
                  </a:cubicBezTo>
                  <a:cubicBezTo>
                    <a:pt x="18762" y="12298"/>
                    <a:pt x="18762" y="12298"/>
                    <a:pt x="18762" y="12298"/>
                  </a:cubicBezTo>
                  <a:cubicBezTo>
                    <a:pt x="18762" y="12298"/>
                    <a:pt x="18762" y="12455"/>
                    <a:pt x="18841" y="12455"/>
                  </a:cubicBezTo>
                  <a:cubicBezTo>
                    <a:pt x="19235" y="12613"/>
                    <a:pt x="19235" y="12613"/>
                    <a:pt x="19235" y="12613"/>
                  </a:cubicBezTo>
                  <a:cubicBezTo>
                    <a:pt x="19077" y="11825"/>
                    <a:pt x="19077" y="11825"/>
                    <a:pt x="19077" y="11825"/>
                  </a:cubicBezTo>
                  <a:cubicBezTo>
                    <a:pt x="18999" y="11825"/>
                    <a:pt x="18999" y="11825"/>
                    <a:pt x="18999" y="11825"/>
                  </a:cubicBezTo>
                  <a:cubicBezTo>
                    <a:pt x="18999" y="11825"/>
                    <a:pt x="18999" y="11825"/>
                    <a:pt x="18999" y="11825"/>
                  </a:cubicBezTo>
                  <a:cubicBezTo>
                    <a:pt x="18920" y="11825"/>
                    <a:pt x="18920" y="11825"/>
                    <a:pt x="18920" y="11825"/>
                  </a:cubicBezTo>
                  <a:cubicBezTo>
                    <a:pt x="18920" y="11825"/>
                    <a:pt x="18920" y="11825"/>
                    <a:pt x="18920" y="11825"/>
                  </a:cubicBezTo>
                  <a:cubicBezTo>
                    <a:pt x="19077" y="11509"/>
                    <a:pt x="19077" y="11509"/>
                    <a:pt x="19077" y="11509"/>
                  </a:cubicBezTo>
                  <a:cubicBezTo>
                    <a:pt x="19077" y="11509"/>
                    <a:pt x="19077" y="11509"/>
                    <a:pt x="19077" y="11509"/>
                  </a:cubicBezTo>
                  <a:close/>
                  <a:moveTo>
                    <a:pt x="19945" y="9933"/>
                  </a:moveTo>
                  <a:cubicBezTo>
                    <a:pt x="20023" y="10091"/>
                    <a:pt x="20102" y="10248"/>
                    <a:pt x="20102" y="10406"/>
                  </a:cubicBezTo>
                  <a:cubicBezTo>
                    <a:pt x="20181" y="10564"/>
                    <a:pt x="20181" y="10721"/>
                    <a:pt x="20102" y="10879"/>
                  </a:cubicBezTo>
                  <a:cubicBezTo>
                    <a:pt x="20023" y="11194"/>
                    <a:pt x="19945" y="11194"/>
                    <a:pt x="19866" y="11194"/>
                  </a:cubicBezTo>
                  <a:cubicBezTo>
                    <a:pt x="19787" y="11352"/>
                    <a:pt x="19708" y="11194"/>
                    <a:pt x="19550" y="11194"/>
                  </a:cubicBezTo>
                  <a:cubicBezTo>
                    <a:pt x="19472" y="11036"/>
                    <a:pt x="19393" y="10879"/>
                    <a:pt x="19393" y="10721"/>
                  </a:cubicBezTo>
                  <a:cubicBezTo>
                    <a:pt x="19393" y="10564"/>
                    <a:pt x="19393" y="10406"/>
                    <a:pt x="19393" y="10248"/>
                  </a:cubicBezTo>
                  <a:cubicBezTo>
                    <a:pt x="19472" y="9933"/>
                    <a:pt x="19550" y="9933"/>
                    <a:pt x="19629" y="9775"/>
                  </a:cubicBezTo>
                  <a:cubicBezTo>
                    <a:pt x="19708" y="9775"/>
                    <a:pt x="19866" y="9775"/>
                    <a:pt x="19945" y="9933"/>
                  </a:cubicBezTo>
                  <a:close/>
                  <a:moveTo>
                    <a:pt x="19866" y="10248"/>
                  </a:moveTo>
                  <a:cubicBezTo>
                    <a:pt x="19787" y="10091"/>
                    <a:pt x="19708" y="10091"/>
                    <a:pt x="19629" y="10091"/>
                  </a:cubicBezTo>
                  <a:cubicBezTo>
                    <a:pt x="19550" y="10091"/>
                    <a:pt x="19472" y="10091"/>
                    <a:pt x="19472" y="10248"/>
                  </a:cubicBezTo>
                  <a:cubicBezTo>
                    <a:pt x="19393" y="10406"/>
                    <a:pt x="19393" y="10406"/>
                    <a:pt x="19472" y="10564"/>
                  </a:cubicBezTo>
                  <a:cubicBezTo>
                    <a:pt x="19472" y="10721"/>
                    <a:pt x="19550" y="10721"/>
                    <a:pt x="19629" y="10879"/>
                  </a:cubicBezTo>
                  <a:cubicBezTo>
                    <a:pt x="19708" y="10879"/>
                    <a:pt x="19787" y="10879"/>
                    <a:pt x="19866" y="11036"/>
                  </a:cubicBezTo>
                  <a:cubicBezTo>
                    <a:pt x="19945" y="11036"/>
                    <a:pt x="20023" y="10879"/>
                    <a:pt x="20023" y="10879"/>
                  </a:cubicBezTo>
                  <a:cubicBezTo>
                    <a:pt x="20102" y="10721"/>
                    <a:pt x="20102" y="10564"/>
                    <a:pt x="20023" y="10406"/>
                  </a:cubicBezTo>
                  <a:cubicBezTo>
                    <a:pt x="20023" y="10406"/>
                    <a:pt x="19945" y="10248"/>
                    <a:pt x="19866" y="10248"/>
                  </a:cubicBezTo>
                  <a:close/>
                  <a:moveTo>
                    <a:pt x="20969" y="6307"/>
                  </a:moveTo>
                  <a:cubicBezTo>
                    <a:pt x="21048" y="6622"/>
                    <a:pt x="21048" y="6937"/>
                    <a:pt x="20969" y="7253"/>
                  </a:cubicBezTo>
                  <a:cubicBezTo>
                    <a:pt x="20891" y="7568"/>
                    <a:pt x="20812" y="7726"/>
                    <a:pt x="20654" y="7883"/>
                  </a:cubicBezTo>
                  <a:cubicBezTo>
                    <a:pt x="20575" y="8041"/>
                    <a:pt x="20418" y="8041"/>
                    <a:pt x="20260" y="7883"/>
                  </a:cubicBezTo>
                  <a:cubicBezTo>
                    <a:pt x="20102" y="7726"/>
                    <a:pt x="20023" y="7568"/>
                    <a:pt x="19945" y="7410"/>
                  </a:cubicBezTo>
                  <a:cubicBezTo>
                    <a:pt x="19866" y="7095"/>
                    <a:pt x="19866" y="6780"/>
                    <a:pt x="19945" y="6464"/>
                  </a:cubicBezTo>
                  <a:cubicBezTo>
                    <a:pt x="20023" y="6464"/>
                    <a:pt x="20023" y="6307"/>
                    <a:pt x="20023" y="6149"/>
                  </a:cubicBezTo>
                  <a:cubicBezTo>
                    <a:pt x="20102" y="6149"/>
                    <a:pt x="20102" y="5991"/>
                    <a:pt x="20102" y="5991"/>
                  </a:cubicBezTo>
                  <a:cubicBezTo>
                    <a:pt x="20102" y="5991"/>
                    <a:pt x="20102" y="5834"/>
                    <a:pt x="20102" y="5834"/>
                  </a:cubicBezTo>
                  <a:cubicBezTo>
                    <a:pt x="20102" y="5834"/>
                    <a:pt x="20102" y="5834"/>
                    <a:pt x="20102" y="5834"/>
                  </a:cubicBezTo>
                  <a:cubicBezTo>
                    <a:pt x="20418" y="5991"/>
                    <a:pt x="20418" y="5991"/>
                    <a:pt x="20418" y="5991"/>
                  </a:cubicBezTo>
                  <a:cubicBezTo>
                    <a:pt x="20418" y="6149"/>
                    <a:pt x="20418" y="6149"/>
                    <a:pt x="20418" y="6149"/>
                  </a:cubicBezTo>
                  <a:cubicBezTo>
                    <a:pt x="20339" y="6149"/>
                    <a:pt x="20260" y="6149"/>
                    <a:pt x="20181" y="6149"/>
                  </a:cubicBezTo>
                  <a:cubicBezTo>
                    <a:pt x="20102" y="6149"/>
                    <a:pt x="20023" y="6307"/>
                    <a:pt x="20023" y="6464"/>
                  </a:cubicBezTo>
                  <a:cubicBezTo>
                    <a:pt x="20023" y="6780"/>
                    <a:pt x="20023" y="6937"/>
                    <a:pt x="20023" y="7095"/>
                  </a:cubicBezTo>
                  <a:cubicBezTo>
                    <a:pt x="20102" y="7410"/>
                    <a:pt x="20181" y="7410"/>
                    <a:pt x="20339" y="7568"/>
                  </a:cubicBezTo>
                  <a:cubicBezTo>
                    <a:pt x="20496" y="7726"/>
                    <a:pt x="20575" y="7726"/>
                    <a:pt x="20733" y="7726"/>
                  </a:cubicBezTo>
                  <a:cubicBezTo>
                    <a:pt x="20812" y="7568"/>
                    <a:pt x="20891" y="7410"/>
                    <a:pt x="20969" y="7253"/>
                  </a:cubicBezTo>
                  <a:cubicBezTo>
                    <a:pt x="20969" y="7095"/>
                    <a:pt x="20969" y="6780"/>
                    <a:pt x="20969" y="6622"/>
                  </a:cubicBezTo>
                  <a:cubicBezTo>
                    <a:pt x="20969" y="6622"/>
                    <a:pt x="20969" y="6464"/>
                    <a:pt x="20969" y="6307"/>
                  </a:cubicBezTo>
                  <a:cubicBezTo>
                    <a:pt x="20969" y="6307"/>
                    <a:pt x="20969" y="6307"/>
                    <a:pt x="20969" y="6307"/>
                  </a:cubicBezTo>
                  <a:close/>
                  <a:moveTo>
                    <a:pt x="21285" y="4730"/>
                  </a:moveTo>
                  <a:cubicBezTo>
                    <a:pt x="21206" y="5361"/>
                    <a:pt x="21206" y="5361"/>
                    <a:pt x="21206" y="5361"/>
                  </a:cubicBezTo>
                  <a:cubicBezTo>
                    <a:pt x="21206" y="5361"/>
                    <a:pt x="21206" y="5361"/>
                    <a:pt x="21206" y="5361"/>
                  </a:cubicBezTo>
                  <a:cubicBezTo>
                    <a:pt x="21206" y="5203"/>
                    <a:pt x="21206" y="5203"/>
                    <a:pt x="21127" y="5045"/>
                  </a:cubicBezTo>
                  <a:cubicBezTo>
                    <a:pt x="20733" y="4888"/>
                    <a:pt x="20733" y="4888"/>
                    <a:pt x="20733" y="4888"/>
                  </a:cubicBezTo>
                  <a:cubicBezTo>
                    <a:pt x="20654" y="4888"/>
                    <a:pt x="20575" y="4888"/>
                    <a:pt x="20575" y="5045"/>
                  </a:cubicBezTo>
                  <a:cubicBezTo>
                    <a:pt x="20496" y="5203"/>
                    <a:pt x="20575" y="5203"/>
                    <a:pt x="20575" y="5361"/>
                  </a:cubicBezTo>
                  <a:cubicBezTo>
                    <a:pt x="20969" y="5676"/>
                    <a:pt x="20969" y="5676"/>
                    <a:pt x="20969" y="5676"/>
                  </a:cubicBezTo>
                  <a:cubicBezTo>
                    <a:pt x="21048" y="5676"/>
                    <a:pt x="21127" y="5676"/>
                    <a:pt x="21127" y="5518"/>
                  </a:cubicBezTo>
                  <a:cubicBezTo>
                    <a:pt x="21127" y="5518"/>
                    <a:pt x="21127" y="5518"/>
                    <a:pt x="21127" y="5518"/>
                  </a:cubicBezTo>
                  <a:cubicBezTo>
                    <a:pt x="21048" y="6149"/>
                    <a:pt x="21048" y="6149"/>
                    <a:pt x="21048" y="6149"/>
                  </a:cubicBezTo>
                  <a:cubicBezTo>
                    <a:pt x="21048" y="6149"/>
                    <a:pt x="21048" y="6149"/>
                    <a:pt x="21048" y="6149"/>
                  </a:cubicBezTo>
                  <a:cubicBezTo>
                    <a:pt x="21048" y="5991"/>
                    <a:pt x="21048" y="5991"/>
                    <a:pt x="20969" y="5834"/>
                  </a:cubicBezTo>
                  <a:cubicBezTo>
                    <a:pt x="20181" y="5518"/>
                    <a:pt x="20181" y="5518"/>
                    <a:pt x="20181" y="5518"/>
                  </a:cubicBezTo>
                  <a:cubicBezTo>
                    <a:pt x="20181" y="5518"/>
                    <a:pt x="20102" y="5518"/>
                    <a:pt x="20102" y="5518"/>
                  </a:cubicBezTo>
                  <a:cubicBezTo>
                    <a:pt x="20102" y="5518"/>
                    <a:pt x="20102" y="5518"/>
                    <a:pt x="20102" y="5518"/>
                  </a:cubicBezTo>
                  <a:cubicBezTo>
                    <a:pt x="20023" y="5518"/>
                    <a:pt x="20023" y="5518"/>
                    <a:pt x="20023" y="5518"/>
                  </a:cubicBezTo>
                  <a:cubicBezTo>
                    <a:pt x="20023" y="5518"/>
                    <a:pt x="20023" y="5361"/>
                    <a:pt x="20023" y="5045"/>
                  </a:cubicBezTo>
                  <a:cubicBezTo>
                    <a:pt x="20496" y="5361"/>
                    <a:pt x="20496" y="5361"/>
                    <a:pt x="20496" y="5361"/>
                  </a:cubicBezTo>
                  <a:cubicBezTo>
                    <a:pt x="20496" y="5203"/>
                    <a:pt x="20418" y="4888"/>
                    <a:pt x="20496" y="4888"/>
                  </a:cubicBezTo>
                  <a:cubicBezTo>
                    <a:pt x="20496" y="4572"/>
                    <a:pt x="20575" y="4415"/>
                    <a:pt x="20733" y="4572"/>
                  </a:cubicBezTo>
                  <a:cubicBezTo>
                    <a:pt x="21127" y="4730"/>
                    <a:pt x="21127" y="4730"/>
                    <a:pt x="21127" y="4730"/>
                  </a:cubicBezTo>
                  <a:cubicBezTo>
                    <a:pt x="21285" y="4888"/>
                    <a:pt x="21285" y="4888"/>
                    <a:pt x="21285" y="4730"/>
                  </a:cubicBezTo>
                  <a:cubicBezTo>
                    <a:pt x="21285" y="4730"/>
                    <a:pt x="21285" y="4730"/>
                    <a:pt x="21285" y="4730"/>
                  </a:cubicBezTo>
                  <a:close/>
                  <a:moveTo>
                    <a:pt x="20418" y="3469"/>
                  </a:moveTo>
                  <a:cubicBezTo>
                    <a:pt x="20418" y="3469"/>
                    <a:pt x="20418" y="3469"/>
                    <a:pt x="20496" y="3626"/>
                  </a:cubicBezTo>
                  <a:cubicBezTo>
                    <a:pt x="20496" y="3626"/>
                    <a:pt x="20496" y="3626"/>
                    <a:pt x="20496" y="3626"/>
                  </a:cubicBezTo>
                  <a:cubicBezTo>
                    <a:pt x="20418" y="3784"/>
                    <a:pt x="20496" y="3784"/>
                    <a:pt x="20418" y="3784"/>
                  </a:cubicBezTo>
                  <a:cubicBezTo>
                    <a:pt x="20418" y="3784"/>
                    <a:pt x="20418" y="3942"/>
                    <a:pt x="20339" y="3784"/>
                  </a:cubicBezTo>
                  <a:cubicBezTo>
                    <a:pt x="20339" y="3784"/>
                    <a:pt x="20339" y="3784"/>
                    <a:pt x="20339" y="3784"/>
                  </a:cubicBezTo>
                  <a:cubicBezTo>
                    <a:pt x="20339" y="3626"/>
                    <a:pt x="20260" y="3626"/>
                    <a:pt x="20339" y="3626"/>
                  </a:cubicBezTo>
                  <a:cubicBezTo>
                    <a:pt x="20339" y="3626"/>
                    <a:pt x="20339" y="3626"/>
                    <a:pt x="20339" y="3469"/>
                  </a:cubicBezTo>
                  <a:cubicBezTo>
                    <a:pt x="20339" y="3469"/>
                    <a:pt x="20339" y="3469"/>
                    <a:pt x="20418" y="3469"/>
                  </a:cubicBezTo>
                  <a:close/>
                  <a:moveTo>
                    <a:pt x="21442" y="3626"/>
                  </a:moveTo>
                  <a:cubicBezTo>
                    <a:pt x="21364" y="4415"/>
                    <a:pt x="21364" y="4415"/>
                    <a:pt x="21364" y="4415"/>
                  </a:cubicBezTo>
                  <a:cubicBezTo>
                    <a:pt x="21285" y="4415"/>
                    <a:pt x="21285" y="4415"/>
                    <a:pt x="21285" y="4415"/>
                  </a:cubicBezTo>
                  <a:cubicBezTo>
                    <a:pt x="21285" y="4257"/>
                    <a:pt x="21285" y="4099"/>
                    <a:pt x="21206" y="4099"/>
                  </a:cubicBezTo>
                  <a:cubicBezTo>
                    <a:pt x="20812" y="3942"/>
                    <a:pt x="20812" y="3942"/>
                    <a:pt x="20812" y="3942"/>
                  </a:cubicBezTo>
                  <a:cubicBezTo>
                    <a:pt x="20733" y="3942"/>
                    <a:pt x="20654" y="3942"/>
                    <a:pt x="20654" y="4099"/>
                  </a:cubicBezTo>
                  <a:cubicBezTo>
                    <a:pt x="20654" y="4099"/>
                    <a:pt x="20654" y="4099"/>
                    <a:pt x="20654" y="4257"/>
                  </a:cubicBezTo>
                  <a:cubicBezTo>
                    <a:pt x="20654" y="4257"/>
                    <a:pt x="20654" y="4257"/>
                    <a:pt x="20654" y="4257"/>
                  </a:cubicBezTo>
                  <a:cubicBezTo>
                    <a:pt x="20654" y="3626"/>
                    <a:pt x="20654" y="3626"/>
                    <a:pt x="20654" y="3626"/>
                  </a:cubicBezTo>
                  <a:cubicBezTo>
                    <a:pt x="21206" y="3784"/>
                    <a:pt x="21206" y="3784"/>
                    <a:pt x="21206" y="3784"/>
                  </a:cubicBezTo>
                  <a:cubicBezTo>
                    <a:pt x="21364" y="3942"/>
                    <a:pt x="21364" y="3784"/>
                    <a:pt x="21442" y="3626"/>
                  </a:cubicBezTo>
                  <a:cubicBezTo>
                    <a:pt x="21442" y="3626"/>
                    <a:pt x="21442" y="3626"/>
                    <a:pt x="21442" y="3626"/>
                  </a:cubicBezTo>
                  <a:close/>
                  <a:moveTo>
                    <a:pt x="21521" y="1892"/>
                  </a:moveTo>
                  <a:cubicBezTo>
                    <a:pt x="21521" y="2523"/>
                    <a:pt x="21521" y="2523"/>
                    <a:pt x="21521" y="2523"/>
                  </a:cubicBezTo>
                  <a:cubicBezTo>
                    <a:pt x="21442" y="2523"/>
                    <a:pt x="21442" y="2523"/>
                    <a:pt x="21442" y="2523"/>
                  </a:cubicBezTo>
                  <a:cubicBezTo>
                    <a:pt x="21442" y="2365"/>
                    <a:pt x="21442" y="2365"/>
                    <a:pt x="21364" y="2365"/>
                  </a:cubicBezTo>
                  <a:cubicBezTo>
                    <a:pt x="20969" y="2207"/>
                    <a:pt x="20969" y="2207"/>
                    <a:pt x="20969" y="2207"/>
                  </a:cubicBezTo>
                  <a:cubicBezTo>
                    <a:pt x="20969" y="2207"/>
                    <a:pt x="20969" y="2207"/>
                    <a:pt x="20891" y="2207"/>
                  </a:cubicBezTo>
                  <a:cubicBezTo>
                    <a:pt x="20891" y="2365"/>
                    <a:pt x="20891" y="2365"/>
                    <a:pt x="20891" y="2365"/>
                  </a:cubicBezTo>
                  <a:cubicBezTo>
                    <a:pt x="20891" y="2523"/>
                    <a:pt x="20891" y="2680"/>
                    <a:pt x="20969" y="2838"/>
                  </a:cubicBezTo>
                  <a:cubicBezTo>
                    <a:pt x="21364" y="2996"/>
                    <a:pt x="21364" y="2996"/>
                    <a:pt x="21364" y="2996"/>
                  </a:cubicBezTo>
                  <a:cubicBezTo>
                    <a:pt x="21442" y="2996"/>
                    <a:pt x="21442" y="2838"/>
                    <a:pt x="21521" y="2680"/>
                  </a:cubicBezTo>
                  <a:cubicBezTo>
                    <a:pt x="21521" y="2680"/>
                    <a:pt x="21521" y="2680"/>
                    <a:pt x="21521" y="2680"/>
                  </a:cubicBezTo>
                  <a:cubicBezTo>
                    <a:pt x="21521" y="3469"/>
                    <a:pt x="21521" y="3469"/>
                    <a:pt x="21521" y="3469"/>
                  </a:cubicBezTo>
                  <a:cubicBezTo>
                    <a:pt x="21442" y="3469"/>
                    <a:pt x="21442" y="3469"/>
                    <a:pt x="21442" y="3469"/>
                  </a:cubicBezTo>
                  <a:cubicBezTo>
                    <a:pt x="21442" y="3311"/>
                    <a:pt x="21442" y="3311"/>
                    <a:pt x="21364" y="3153"/>
                  </a:cubicBezTo>
                  <a:cubicBezTo>
                    <a:pt x="20891" y="2996"/>
                    <a:pt x="20891" y="2996"/>
                    <a:pt x="20891" y="2996"/>
                  </a:cubicBezTo>
                  <a:cubicBezTo>
                    <a:pt x="20891" y="2996"/>
                    <a:pt x="20812" y="2996"/>
                    <a:pt x="20812" y="2996"/>
                  </a:cubicBezTo>
                  <a:cubicBezTo>
                    <a:pt x="20812" y="2996"/>
                    <a:pt x="20812" y="3153"/>
                    <a:pt x="20812" y="3311"/>
                  </a:cubicBezTo>
                  <a:cubicBezTo>
                    <a:pt x="20812" y="3311"/>
                    <a:pt x="20812" y="3311"/>
                    <a:pt x="20812" y="3311"/>
                  </a:cubicBezTo>
                  <a:cubicBezTo>
                    <a:pt x="20733" y="2680"/>
                    <a:pt x="20733" y="2680"/>
                    <a:pt x="20733" y="2680"/>
                  </a:cubicBezTo>
                  <a:cubicBezTo>
                    <a:pt x="20891" y="2838"/>
                    <a:pt x="20891" y="2838"/>
                    <a:pt x="20891" y="2838"/>
                  </a:cubicBezTo>
                  <a:cubicBezTo>
                    <a:pt x="20812" y="2680"/>
                    <a:pt x="20733" y="2523"/>
                    <a:pt x="20812" y="2365"/>
                  </a:cubicBezTo>
                  <a:cubicBezTo>
                    <a:pt x="20812" y="2050"/>
                    <a:pt x="20891" y="1892"/>
                    <a:pt x="21048" y="2050"/>
                  </a:cubicBezTo>
                  <a:cubicBezTo>
                    <a:pt x="21442" y="2050"/>
                    <a:pt x="21442" y="2050"/>
                    <a:pt x="21442" y="2050"/>
                  </a:cubicBezTo>
                  <a:cubicBezTo>
                    <a:pt x="21442" y="2050"/>
                    <a:pt x="21521" y="2050"/>
                    <a:pt x="21521" y="1892"/>
                  </a:cubicBezTo>
                  <a:cubicBezTo>
                    <a:pt x="21521" y="1892"/>
                    <a:pt x="21521" y="1892"/>
                    <a:pt x="21521" y="1892"/>
                  </a:cubicBezTo>
                  <a:close/>
                  <a:moveTo>
                    <a:pt x="21521" y="158"/>
                  </a:moveTo>
                  <a:cubicBezTo>
                    <a:pt x="21521" y="315"/>
                    <a:pt x="21521" y="315"/>
                    <a:pt x="21600" y="315"/>
                  </a:cubicBezTo>
                  <a:cubicBezTo>
                    <a:pt x="21600" y="473"/>
                    <a:pt x="21600" y="473"/>
                    <a:pt x="21600" y="473"/>
                  </a:cubicBezTo>
                  <a:cubicBezTo>
                    <a:pt x="21600" y="631"/>
                    <a:pt x="21600" y="631"/>
                    <a:pt x="21442" y="788"/>
                  </a:cubicBezTo>
                  <a:cubicBezTo>
                    <a:pt x="21521" y="788"/>
                    <a:pt x="21521" y="788"/>
                    <a:pt x="21600" y="946"/>
                  </a:cubicBezTo>
                  <a:cubicBezTo>
                    <a:pt x="21600" y="1104"/>
                    <a:pt x="21600" y="1104"/>
                    <a:pt x="21600" y="1104"/>
                  </a:cubicBezTo>
                  <a:cubicBezTo>
                    <a:pt x="21600" y="1261"/>
                    <a:pt x="21600" y="1419"/>
                    <a:pt x="21521" y="1419"/>
                  </a:cubicBezTo>
                  <a:cubicBezTo>
                    <a:pt x="21521" y="1419"/>
                    <a:pt x="21442" y="1577"/>
                    <a:pt x="21442" y="1577"/>
                  </a:cubicBezTo>
                  <a:cubicBezTo>
                    <a:pt x="21285" y="1577"/>
                    <a:pt x="21285" y="1419"/>
                    <a:pt x="21206" y="1261"/>
                  </a:cubicBezTo>
                  <a:cubicBezTo>
                    <a:pt x="21127" y="1104"/>
                    <a:pt x="21127" y="946"/>
                    <a:pt x="21127" y="788"/>
                  </a:cubicBezTo>
                  <a:cubicBezTo>
                    <a:pt x="21048" y="788"/>
                    <a:pt x="21048" y="788"/>
                    <a:pt x="21048" y="788"/>
                  </a:cubicBezTo>
                  <a:cubicBezTo>
                    <a:pt x="20891" y="788"/>
                    <a:pt x="20812" y="788"/>
                    <a:pt x="20812" y="946"/>
                  </a:cubicBezTo>
                  <a:cubicBezTo>
                    <a:pt x="20812" y="1104"/>
                    <a:pt x="20891" y="1104"/>
                    <a:pt x="20891" y="1104"/>
                  </a:cubicBezTo>
                  <a:cubicBezTo>
                    <a:pt x="20969" y="1104"/>
                    <a:pt x="20969" y="1104"/>
                    <a:pt x="20969" y="1104"/>
                  </a:cubicBezTo>
                  <a:cubicBezTo>
                    <a:pt x="20969" y="1104"/>
                    <a:pt x="20969" y="1104"/>
                    <a:pt x="20969" y="1104"/>
                  </a:cubicBezTo>
                  <a:cubicBezTo>
                    <a:pt x="20969" y="1104"/>
                    <a:pt x="20969" y="1104"/>
                    <a:pt x="21048" y="1261"/>
                  </a:cubicBezTo>
                  <a:cubicBezTo>
                    <a:pt x="21048" y="1261"/>
                    <a:pt x="21048" y="1261"/>
                    <a:pt x="21048" y="1419"/>
                  </a:cubicBezTo>
                  <a:cubicBezTo>
                    <a:pt x="21048" y="1419"/>
                    <a:pt x="21048" y="1419"/>
                    <a:pt x="21048" y="1419"/>
                  </a:cubicBezTo>
                  <a:cubicBezTo>
                    <a:pt x="20969" y="1577"/>
                    <a:pt x="20969" y="1577"/>
                    <a:pt x="20969" y="1577"/>
                  </a:cubicBezTo>
                  <a:cubicBezTo>
                    <a:pt x="20969" y="1577"/>
                    <a:pt x="20891" y="1419"/>
                    <a:pt x="20891" y="1419"/>
                  </a:cubicBezTo>
                  <a:cubicBezTo>
                    <a:pt x="20812" y="1261"/>
                    <a:pt x="20812" y="1104"/>
                    <a:pt x="20812" y="1104"/>
                  </a:cubicBezTo>
                  <a:cubicBezTo>
                    <a:pt x="20812" y="788"/>
                    <a:pt x="20891" y="788"/>
                    <a:pt x="20891" y="631"/>
                  </a:cubicBezTo>
                  <a:cubicBezTo>
                    <a:pt x="20969" y="631"/>
                    <a:pt x="20969" y="473"/>
                    <a:pt x="21127" y="473"/>
                  </a:cubicBezTo>
                  <a:cubicBezTo>
                    <a:pt x="21442" y="473"/>
                    <a:pt x="21442" y="473"/>
                    <a:pt x="21442" y="473"/>
                  </a:cubicBezTo>
                  <a:cubicBezTo>
                    <a:pt x="21442" y="473"/>
                    <a:pt x="21521" y="473"/>
                    <a:pt x="21521" y="473"/>
                  </a:cubicBezTo>
                  <a:cubicBezTo>
                    <a:pt x="21521" y="473"/>
                    <a:pt x="21521" y="473"/>
                    <a:pt x="21442" y="315"/>
                  </a:cubicBezTo>
                  <a:cubicBezTo>
                    <a:pt x="21521" y="158"/>
                    <a:pt x="21521" y="158"/>
                    <a:pt x="21521" y="158"/>
                  </a:cubicBezTo>
                  <a:close/>
                  <a:moveTo>
                    <a:pt x="21442" y="788"/>
                  </a:moveTo>
                  <a:cubicBezTo>
                    <a:pt x="21127" y="788"/>
                    <a:pt x="21127" y="788"/>
                    <a:pt x="21127" y="788"/>
                  </a:cubicBezTo>
                  <a:cubicBezTo>
                    <a:pt x="21206" y="946"/>
                    <a:pt x="21206" y="1104"/>
                    <a:pt x="21206" y="1104"/>
                  </a:cubicBezTo>
                  <a:cubicBezTo>
                    <a:pt x="21285" y="1261"/>
                    <a:pt x="21285" y="1261"/>
                    <a:pt x="21364" y="1261"/>
                  </a:cubicBezTo>
                  <a:cubicBezTo>
                    <a:pt x="21442" y="1261"/>
                    <a:pt x="21442" y="1261"/>
                    <a:pt x="21442" y="1104"/>
                  </a:cubicBezTo>
                  <a:cubicBezTo>
                    <a:pt x="21521" y="946"/>
                    <a:pt x="21442" y="788"/>
                    <a:pt x="21442" y="788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92" name="Freeform 41"/>
            <p:cNvSpPr/>
            <p:nvPr/>
          </p:nvSpPr>
          <p:spPr>
            <a:xfrm>
              <a:off x="117739" y="90334"/>
              <a:ext cx="91108" cy="96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08" h="21600" extrusionOk="0">
                  <a:moveTo>
                    <a:pt x="17200" y="21384"/>
                  </a:moveTo>
                  <a:cubicBezTo>
                    <a:pt x="21600" y="10368"/>
                    <a:pt x="17600" y="3456"/>
                    <a:pt x="9200" y="0"/>
                  </a:cubicBezTo>
                  <a:cubicBezTo>
                    <a:pt x="14200" y="2160"/>
                    <a:pt x="13200" y="9072"/>
                    <a:pt x="11200" y="12528"/>
                  </a:cubicBezTo>
                  <a:cubicBezTo>
                    <a:pt x="9000" y="15984"/>
                    <a:pt x="5600" y="18792"/>
                    <a:pt x="0" y="21600"/>
                  </a:cubicBezTo>
                  <a:cubicBezTo>
                    <a:pt x="6000" y="19008"/>
                    <a:pt x="9600" y="15768"/>
                    <a:pt x="11400" y="12744"/>
                  </a:cubicBezTo>
                  <a:cubicBezTo>
                    <a:pt x="13000" y="9504"/>
                    <a:pt x="13400" y="6912"/>
                    <a:pt x="13000" y="3888"/>
                  </a:cubicBezTo>
                  <a:cubicBezTo>
                    <a:pt x="15600" y="10152"/>
                    <a:pt x="13400" y="15552"/>
                    <a:pt x="8200" y="20952"/>
                  </a:cubicBezTo>
                  <a:cubicBezTo>
                    <a:pt x="14200" y="15336"/>
                    <a:pt x="16200" y="9288"/>
                    <a:pt x="12800" y="3024"/>
                  </a:cubicBezTo>
                  <a:cubicBezTo>
                    <a:pt x="17800" y="9072"/>
                    <a:pt x="16400" y="15552"/>
                    <a:pt x="13000" y="21168"/>
                  </a:cubicBezTo>
                  <a:cubicBezTo>
                    <a:pt x="17200" y="14688"/>
                    <a:pt x="18000" y="7776"/>
                    <a:pt x="12400" y="1944"/>
                  </a:cubicBezTo>
                  <a:cubicBezTo>
                    <a:pt x="19200" y="6480"/>
                    <a:pt x="20200" y="12744"/>
                    <a:pt x="17200" y="21384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93" name="Freeform 42"/>
            <p:cNvSpPr/>
            <p:nvPr/>
          </p:nvSpPr>
          <p:spPr>
            <a:xfrm>
              <a:off x="136009" y="79169"/>
              <a:ext cx="31466" cy="131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436" y="21600"/>
                  </a:moveTo>
                  <a:cubicBezTo>
                    <a:pt x="8509" y="12343"/>
                    <a:pt x="5236" y="6171"/>
                    <a:pt x="0" y="0"/>
                  </a:cubicBezTo>
                  <a:cubicBezTo>
                    <a:pt x="7200" y="0"/>
                    <a:pt x="16364" y="4629"/>
                    <a:pt x="21600" y="7714"/>
                  </a:cubicBezTo>
                  <a:cubicBezTo>
                    <a:pt x="15709" y="6171"/>
                    <a:pt x="13091" y="7714"/>
                    <a:pt x="11782" y="9257"/>
                  </a:cubicBezTo>
                  <a:cubicBezTo>
                    <a:pt x="10473" y="12343"/>
                    <a:pt x="11127" y="15429"/>
                    <a:pt x="12436" y="2160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94" name="Freeform 43"/>
            <p:cNvSpPr/>
            <p:nvPr/>
          </p:nvSpPr>
          <p:spPr>
            <a:xfrm>
              <a:off x="88305" y="182699"/>
              <a:ext cx="124846" cy="19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542" y="21600"/>
                  </a:moveTo>
                  <a:cubicBezTo>
                    <a:pt x="11542" y="17280"/>
                    <a:pt x="11707" y="15120"/>
                    <a:pt x="12696" y="12960"/>
                  </a:cubicBezTo>
                  <a:cubicBezTo>
                    <a:pt x="13685" y="10800"/>
                    <a:pt x="14675" y="11880"/>
                    <a:pt x="16489" y="12960"/>
                  </a:cubicBezTo>
                  <a:cubicBezTo>
                    <a:pt x="18302" y="15120"/>
                    <a:pt x="19786" y="16200"/>
                    <a:pt x="21600" y="15120"/>
                  </a:cubicBezTo>
                  <a:cubicBezTo>
                    <a:pt x="20940" y="12960"/>
                    <a:pt x="20776" y="10800"/>
                    <a:pt x="20446" y="8640"/>
                  </a:cubicBezTo>
                  <a:cubicBezTo>
                    <a:pt x="18962" y="8640"/>
                    <a:pt x="17973" y="7560"/>
                    <a:pt x="16653" y="5400"/>
                  </a:cubicBezTo>
                  <a:cubicBezTo>
                    <a:pt x="15334" y="2160"/>
                    <a:pt x="13685" y="0"/>
                    <a:pt x="12696" y="0"/>
                  </a:cubicBezTo>
                  <a:cubicBezTo>
                    <a:pt x="11707" y="1080"/>
                    <a:pt x="11047" y="4320"/>
                    <a:pt x="10718" y="12960"/>
                  </a:cubicBezTo>
                  <a:cubicBezTo>
                    <a:pt x="10388" y="4320"/>
                    <a:pt x="9728" y="1080"/>
                    <a:pt x="8739" y="0"/>
                  </a:cubicBezTo>
                  <a:cubicBezTo>
                    <a:pt x="7750" y="0"/>
                    <a:pt x="6266" y="2160"/>
                    <a:pt x="4947" y="5400"/>
                  </a:cubicBezTo>
                  <a:cubicBezTo>
                    <a:pt x="3627" y="7560"/>
                    <a:pt x="2638" y="8640"/>
                    <a:pt x="1154" y="8640"/>
                  </a:cubicBezTo>
                  <a:cubicBezTo>
                    <a:pt x="824" y="10800"/>
                    <a:pt x="660" y="12960"/>
                    <a:pt x="0" y="15120"/>
                  </a:cubicBezTo>
                  <a:cubicBezTo>
                    <a:pt x="1814" y="16200"/>
                    <a:pt x="3298" y="15120"/>
                    <a:pt x="5111" y="12960"/>
                  </a:cubicBezTo>
                  <a:cubicBezTo>
                    <a:pt x="6760" y="11880"/>
                    <a:pt x="7915" y="10800"/>
                    <a:pt x="8904" y="12960"/>
                  </a:cubicBezTo>
                  <a:cubicBezTo>
                    <a:pt x="9893" y="15120"/>
                    <a:pt x="10058" y="17280"/>
                    <a:pt x="10058" y="21600"/>
                  </a:cubicBezTo>
                  <a:cubicBezTo>
                    <a:pt x="11542" y="21600"/>
                    <a:pt x="11542" y="21600"/>
                    <a:pt x="11542" y="2160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95" name="Freeform 44"/>
            <p:cNvSpPr/>
            <p:nvPr/>
          </p:nvSpPr>
          <p:spPr>
            <a:xfrm>
              <a:off x="71049" y="71049"/>
              <a:ext cx="161386" cy="164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28" y="0"/>
                    <a:pt x="0" y="4800"/>
                    <a:pt x="0" y="10863"/>
                  </a:cubicBezTo>
                  <a:cubicBezTo>
                    <a:pt x="0" y="16674"/>
                    <a:pt x="4828" y="21600"/>
                    <a:pt x="10800" y="21600"/>
                  </a:cubicBezTo>
                  <a:cubicBezTo>
                    <a:pt x="16772" y="21600"/>
                    <a:pt x="21600" y="16800"/>
                    <a:pt x="21600" y="10863"/>
                  </a:cubicBezTo>
                  <a:cubicBezTo>
                    <a:pt x="21600" y="4800"/>
                    <a:pt x="16772" y="0"/>
                    <a:pt x="10800" y="0"/>
                  </a:cubicBezTo>
                  <a:close/>
                  <a:moveTo>
                    <a:pt x="10800" y="21221"/>
                  </a:moveTo>
                  <a:cubicBezTo>
                    <a:pt x="4955" y="21221"/>
                    <a:pt x="254" y="16547"/>
                    <a:pt x="254" y="10737"/>
                  </a:cubicBezTo>
                  <a:cubicBezTo>
                    <a:pt x="254" y="5053"/>
                    <a:pt x="4955" y="379"/>
                    <a:pt x="10800" y="379"/>
                  </a:cubicBezTo>
                  <a:cubicBezTo>
                    <a:pt x="16518" y="379"/>
                    <a:pt x="21219" y="5053"/>
                    <a:pt x="21219" y="10737"/>
                  </a:cubicBezTo>
                  <a:cubicBezTo>
                    <a:pt x="21219" y="16547"/>
                    <a:pt x="16518" y="21221"/>
                    <a:pt x="10800" y="21221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96" name="Freeform 45"/>
            <p:cNvSpPr/>
            <p:nvPr/>
          </p:nvSpPr>
          <p:spPr>
            <a:xfrm>
              <a:off x="232562" y="61915"/>
              <a:ext cx="24233" cy="23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27" h="21600" extrusionOk="0">
                  <a:moveTo>
                    <a:pt x="9827" y="13824"/>
                  </a:moveTo>
                  <a:cubicBezTo>
                    <a:pt x="10658" y="15552"/>
                    <a:pt x="9827" y="20736"/>
                    <a:pt x="8165" y="21600"/>
                  </a:cubicBezTo>
                  <a:cubicBezTo>
                    <a:pt x="7335" y="21600"/>
                    <a:pt x="4842" y="21600"/>
                    <a:pt x="4842" y="20736"/>
                  </a:cubicBezTo>
                  <a:cubicBezTo>
                    <a:pt x="4842" y="19008"/>
                    <a:pt x="5673" y="18144"/>
                    <a:pt x="6504" y="16416"/>
                  </a:cubicBezTo>
                  <a:cubicBezTo>
                    <a:pt x="7335" y="15552"/>
                    <a:pt x="6504" y="13824"/>
                    <a:pt x="7335" y="12096"/>
                  </a:cubicBezTo>
                  <a:cubicBezTo>
                    <a:pt x="7335" y="12096"/>
                    <a:pt x="7335" y="12096"/>
                    <a:pt x="7335" y="12096"/>
                  </a:cubicBezTo>
                  <a:cubicBezTo>
                    <a:pt x="8165" y="12960"/>
                    <a:pt x="8996" y="12960"/>
                    <a:pt x="9827" y="13824"/>
                  </a:cubicBezTo>
                  <a:close/>
                  <a:moveTo>
                    <a:pt x="19796" y="0"/>
                  </a:moveTo>
                  <a:cubicBezTo>
                    <a:pt x="19796" y="0"/>
                    <a:pt x="20627" y="864"/>
                    <a:pt x="20627" y="1728"/>
                  </a:cubicBezTo>
                  <a:cubicBezTo>
                    <a:pt x="20627" y="2592"/>
                    <a:pt x="18135" y="5184"/>
                    <a:pt x="16473" y="6048"/>
                  </a:cubicBezTo>
                  <a:cubicBezTo>
                    <a:pt x="15642" y="6912"/>
                    <a:pt x="14812" y="6912"/>
                    <a:pt x="13981" y="7776"/>
                  </a:cubicBezTo>
                  <a:cubicBezTo>
                    <a:pt x="14812" y="8640"/>
                    <a:pt x="15642" y="9504"/>
                    <a:pt x="17304" y="9504"/>
                  </a:cubicBezTo>
                  <a:cubicBezTo>
                    <a:pt x="17304" y="9504"/>
                    <a:pt x="17304" y="9504"/>
                    <a:pt x="17304" y="9504"/>
                  </a:cubicBezTo>
                  <a:cubicBezTo>
                    <a:pt x="18135" y="8640"/>
                    <a:pt x="18135" y="8640"/>
                    <a:pt x="18135" y="7776"/>
                  </a:cubicBezTo>
                  <a:cubicBezTo>
                    <a:pt x="18135" y="7776"/>
                    <a:pt x="18135" y="7776"/>
                    <a:pt x="18135" y="7776"/>
                  </a:cubicBezTo>
                  <a:cubicBezTo>
                    <a:pt x="18135" y="7776"/>
                    <a:pt x="18135" y="7776"/>
                    <a:pt x="18965" y="7776"/>
                  </a:cubicBezTo>
                  <a:cubicBezTo>
                    <a:pt x="18135" y="9504"/>
                    <a:pt x="18965" y="10368"/>
                    <a:pt x="19796" y="12096"/>
                  </a:cubicBezTo>
                  <a:cubicBezTo>
                    <a:pt x="20627" y="12096"/>
                    <a:pt x="19796" y="12960"/>
                    <a:pt x="20627" y="12960"/>
                  </a:cubicBezTo>
                  <a:cubicBezTo>
                    <a:pt x="20627" y="13824"/>
                    <a:pt x="20627" y="12960"/>
                    <a:pt x="20627" y="13824"/>
                  </a:cubicBezTo>
                  <a:cubicBezTo>
                    <a:pt x="19796" y="13824"/>
                    <a:pt x="19796" y="13824"/>
                    <a:pt x="19796" y="13824"/>
                  </a:cubicBezTo>
                  <a:cubicBezTo>
                    <a:pt x="18965" y="13824"/>
                    <a:pt x="18965" y="13824"/>
                    <a:pt x="18135" y="13824"/>
                  </a:cubicBezTo>
                  <a:cubicBezTo>
                    <a:pt x="18135" y="13824"/>
                    <a:pt x="17304" y="12960"/>
                    <a:pt x="17304" y="12960"/>
                  </a:cubicBezTo>
                  <a:cubicBezTo>
                    <a:pt x="14812" y="11232"/>
                    <a:pt x="12319" y="9504"/>
                    <a:pt x="9827" y="9504"/>
                  </a:cubicBezTo>
                  <a:cubicBezTo>
                    <a:pt x="8165" y="10368"/>
                    <a:pt x="4012" y="12096"/>
                    <a:pt x="2350" y="11232"/>
                  </a:cubicBezTo>
                  <a:cubicBezTo>
                    <a:pt x="689" y="11232"/>
                    <a:pt x="-973" y="7776"/>
                    <a:pt x="689" y="6912"/>
                  </a:cubicBezTo>
                  <a:cubicBezTo>
                    <a:pt x="689" y="6912"/>
                    <a:pt x="689" y="6912"/>
                    <a:pt x="689" y="6912"/>
                  </a:cubicBezTo>
                  <a:cubicBezTo>
                    <a:pt x="689" y="6912"/>
                    <a:pt x="1519" y="6912"/>
                    <a:pt x="1519" y="6912"/>
                  </a:cubicBezTo>
                  <a:cubicBezTo>
                    <a:pt x="2350" y="7776"/>
                    <a:pt x="3181" y="8640"/>
                    <a:pt x="3181" y="8640"/>
                  </a:cubicBezTo>
                  <a:cubicBezTo>
                    <a:pt x="4842" y="8640"/>
                    <a:pt x="7335" y="8640"/>
                    <a:pt x="8165" y="8640"/>
                  </a:cubicBezTo>
                  <a:cubicBezTo>
                    <a:pt x="8165" y="7776"/>
                    <a:pt x="8165" y="7776"/>
                    <a:pt x="8165" y="7776"/>
                  </a:cubicBezTo>
                  <a:cubicBezTo>
                    <a:pt x="6504" y="5184"/>
                    <a:pt x="4842" y="5184"/>
                    <a:pt x="5673" y="2592"/>
                  </a:cubicBezTo>
                  <a:cubicBezTo>
                    <a:pt x="5673" y="1728"/>
                    <a:pt x="6504" y="1728"/>
                    <a:pt x="6504" y="1728"/>
                  </a:cubicBezTo>
                  <a:cubicBezTo>
                    <a:pt x="6504" y="1728"/>
                    <a:pt x="7335" y="1728"/>
                    <a:pt x="7335" y="1728"/>
                  </a:cubicBezTo>
                  <a:cubicBezTo>
                    <a:pt x="7335" y="2592"/>
                    <a:pt x="8165" y="3456"/>
                    <a:pt x="8165" y="4320"/>
                  </a:cubicBezTo>
                  <a:cubicBezTo>
                    <a:pt x="8996" y="4320"/>
                    <a:pt x="8996" y="5184"/>
                    <a:pt x="8996" y="5184"/>
                  </a:cubicBezTo>
                  <a:cubicBezTo>
                    <a:pt x="9827" y="5184"/>
                    <a:pt x="10658" y="6912"/>
                    <a:pt x="11489" y="6912"/>
                  </a:cubicBezTo>
                  <a:cubicBezTo>
                    <a:pt x="12319" y="6912"/>
                    <a:pt x="16473" y="3456"/>
                    <a:pt x="17304" y="1728"/>
                  </a:cubicBezTo>
                  <a:cubicBezTo>
                    <a:pt x="18135" y="1728"/>
                    <a:pt x="18135" y="0"/>
                    <a:pt x="18965" y="0"/>
                  </a:cubicBezTo>
                  <a:cubicBezTo>
                    <a:pt x="19796" y="0"/>
                    <a:pt x="19796" y="0"/>
                    <a:pt x="19796" y="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97" name="Freeform 46"/>
            <p:cNvSpPr/>
            <p:nvPr/>
          </p:nvSpPr>
          <p:spPr>
            <a:xfrm>
              <a:off x="250462" y="92364"/>
              <a:ext cx="33738" cy="28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6" h="21600" extrusionOk="0">
                  <a:moveTo>
                    <a:pt x="18716" y="4320"/>
                  </a:moveTo>
                  <a:cubicBezTo>
                    <a:pt x="19316" y="5760"/>
                    <a:pt x="18116" y="7200"/>
                    <a:pt x="18716" y="7920"/>
                  </a:cubicBezTo>
                  <a:cubicBezTo>
                    <a:pt x="18716" y="7920"/>
                    <a:pt x="18716" y="8640"/>
                    <a:pt x="18716" y="8640"/>
                  </a:cubicBezTo>
                  <a:cubicBezTo>
                    <a:pt x="19916" y="8640"/>
                    <a:pt x="21116" y="10080"/>
                    <a:pt x="21116" y="11520"/>
                  </a:cubicBezTo>
                  <a:cubicBezTo>
                    <a:pt x="21116" y="12240"/>
                    <a:pt x="19916" y="13680"/>
                    <a:pt x="19316" y="13680"/>
                  </a:cubicBezTo>
                  <a:cubicBezTo>
                    <a:pt x="18716" y="12960"/>
                    <a:pt x="17516" y="11520"/>
                    <a:pt x="17516" y="11520"/>
                  </a:cubicBezTo>
                  <a:cubicBezTo>
                    <a:pt x="16916" y="10080"/>
                    <a:pt x="15716" y="10080"/>
                    <a:pt x="15116" y="9360"/>
                  </a:cubicBezTo>
                  <a:cubicBezTo>
                    <a:pt x="15116" y="9360"/>
                    <a:pt x="15116" y="9360"/>
                    <a:pt x="15116" y="9360"/>
                  </a:cubicBezTo>
                  <a:cubicBezTo>
                    <a:pt x="15116" y="9360"/>
                    <a:pt x="15116" y="9360"/>
                    <a:pt x="15116" y="9360"/>
                  </a:cubicBezTo>
                  <a:cubicBezTo>
                    <a:pt x="15116" y="10080"/>
                    <a:pt x="15716" y="10080"/>
                    <a:pt x="15716" y="11520"/>
                  </a:cubicBezTo>
                  <a:cubicBezTo>
                    <a:pt x="15716" y="12960"/>
                    <a:pt x="16316" y="15120"/>
                    <a:pt x="13916" y="16560"/>
                  </a:cubicBezTo>
                  <a:cubicBezTo>
                    <a:pt x="13916" y="15840"/>
                    <a:pt x="13916" y="15840"/>
                    <a:pt x="13316" y="15840"/>
                  </a:cubicBezTo>
                  <a:cubicBezTo>
                    <a:pt x="12716" y="15840"/>
                    <a:pt x="12116" y="14400"/>
                    <a:pt x="11516" y="14400"/>
                  </a:cubicBezTo>
                  <a:cubicBezTo>
                    <a:pt x="10916" y="15840"/>
                    <a:pt x="9116" y="15120"/>
                    <a:pt x="7916" y="15120"/>
                  </a:cubicBezTo>
                  <a:cubicBezTo>
                    <a:pt x="7316" y="15120"/>
                    <a:pt x="7316" y="15840"/>
                    <a:pt x="7316" y="15840"/>
                  </a:cubicBezTo>
                  <a:cubicBezTo>
                    <a:pt x="7916" y="15840"/>
                    <a:pt x="7916" y="16560"/>
                    <a:pt x="7916" y="17280"/>
                  </a:cubicBezTo>
                  <a:cubicBezTo>
                    <a:pt x="8516" y="17280"/>
                    <a:pt x="10316" y="18720"/>
                    <a:pt x="10316" y="20160"/>
                  </a:cubicBezTo>
                  <a:cubicBezTo>
                    <a:pt x="10316" y="20880"/>
                    <a:pt x="9116" y="21600"/>
                    <a:pt x="7916" y="21600"/>
                  </a:cubicBezTo>
                  <a:cubicBezTo>
                    <a:pt x="7916" y="20160"/>
                    <a:pt x="7316" y="18720"/>
                    <a:pt x="6116" y="18000"/>
                  </a:cubicBezTo>
                  <a:cubicBezTo>
                    <a:pt x="5516" y="18000"/>
                    <a:pt x="6116" y="17280"/>
                    <a:pt x="5516" y="17280"/>
                  </a:cubicBezTo>
                  <a:cubicBezTo>
                    <a:pt x="4916" y="18000"/>
                    <a:pt x="4316" y="18720"/>
                    <a:pt x="3716" y="18720"/>
                  </a:cubicBezTo>
                  <a:cubicBezTo>
                    <a:pt x="1316" y="18000"/>
                    <a:pt x="-484" y="15840"/>
                    <a:pt x="116" y="12960"/>
                  </a:cubicBezTo>
                  <a:cubicBezTo>
                    <a:pt x="716" y="12240"/>
                    <a:pt x="716" y="11520"/>
                    <a:pt x="716" y="10800"/>
                  </a:cubicBezTo>
                  <a:cubicBezTo>
                    <a:pt x="1316" y="11520"/>
                    <a:pt x="1316" y="12960"/>
                    <a:pt x="1316" y="13680"/>
                  </a:cubicBezTo>
                  <a:cubicBezTo>
                    <a:pt x="1316" y="13680"/>
                    <a:pt x="1316" y="14400"/>
                    <a:pt x="1916" y="14400"/>
                  </a:cubicBezTo>
                  <a:cubicBezTo>
                    <a:pt x="2516" y="15840"/>
                    <a:pt x="3716" y="16560"/>
                    <a:pt x="4916" y="17280"/>
                  </a:cubicBezTo>
                  <a:cubicBezTo>
                    <a:pt x="4916" y="17280"/>
                    <a:pt x="4916" y="17280"/>
                    <a:pt x="4916" y="16560"/>
                  </a:cubicBezTo>
                  <a:cubicBezTo>
                    <a:pt x="4916" y="16560"/>
                    <a:pt x="4916" y="16560"/>
                    <a:pt x="4916" y="16560"/>
                  </a:cubicBezTo>
                  <a:cubicBezTo>
                    <a:pt x="4916" y="15840"/>
                    <a:pt x="4316" y="15840"/>
                    <a:pt x="4316" y="15120"/>
                  </a:cubicBezTo>
                  <a:cubicBezTo>
                    <a:pt x="4316" y="15120"/>
                    <a:pt x="3716" y="14400"/>
                    <a:pt x="3116" y="14400"/>
                  </a:cubicBezTo>
                  <a:cubicBezTo>
                    <a:pt x="2516" y="13680"/>
                    <a:pt x="1316" y="10080"/>
                    <a:pt x="1916" y="9360"/>
                  </a:cubicBezTo>
                  <a:cubicBezTo>
                    <a:pt x="1916" y="9360"/>
                    <a:pt x="1916" y="8640"/>
                    <a:pt x="1916" y="8640"/>
                  </a:cubicBezTo>
                  <a:cubicBezTo>
                    <a:pt x="2516" y="8640"/>
                    <a:pt x="2516" y="8640"/>
                    <a:pt x="2516" y="9360"/>
                  </a:cubicBezTo>
                  <a:cubicBezTo>
                    <a:pt x="3116" y="10080"/>
                    <a:pt x="3716" y="11520"/>
                    <a:pt x="4316" y="12960"/>
                  </a:cubicBezTo>
                  <a:cubicBezTo>
                    <a:pt x="4916" y="12960"/>
                    <a:pt x="5516" y="13680"/>
                    <a:pt x="6116" y="14400"/>
                  </a:cubicBezTo>
                  <a:cubicBezTo>
                    <a:pt x="6116" y="14400"/>
                    <a:pt x="6116" y="14400"/>
                    <a:pt x="6716" y="14400"/>
                  </a:cubicBezTo>
                  <a:cubicBezTo>
                    <a:pt x="7316" y="13680"/>
                    <a:pt x="7916" y="13680"/>
                    <a:pt x="9116" y="13680"/>
                  </a:cubicBezTo>
                  <a:cubicBezTo>
                    <a:pt x="9116" y="13680"/>
                    <a:pt x="9716" y="13680"/>
                    <a:pt x="9716" y="13680"/>
                  </a:cubicBezTo>
                  <a:cubicBezTo>
                    <a:pt x="9716" y="12960"/>
                    <a:pt x="8516" y="12240"/>
                    <a:pt x="8516" y="12240"/>
                  </a:cubicBezTo>
                  <a:cubicBezTo>
                    <a:pt x="7916" y="11520"/>
                    <a:pt x="7916" y="11520"/>
                    <a:pt x="7916" y="11520"/>
                  </a:cubicBezTo>
                  <a:cubicBezTo>
                    <a:pt x="9116" y="10080"/>
                    <a:pt x="9716" y="11520"/>
                    <a:pt x="10916" y="12960"/>
                  </a:cubicBezTo>
                  <a:cubicBezTo>
                    <a:pt x="11516" y="13680"/>
                    <a:pt x="11516" y="13680"/>
                    <a:pt x="12116" y="14400"/>
                  </a:cubicBezTo>
                  <a:cubicBezTo>
                    <a:pt x="12716" y="14400"/>
                    <a:pt x="13316" y="15120"/>
                    <a:pt x="13916" y="14400"/>
                  </a:cubicBezTo>
                  <a:cubicBezTo>
                    <a:pt x="13916" y="13680"/>
                    <a:pt x="13916" y="13680"/>
                    <a:pt x="13916" y="12960"/>
                  </a:cubicBezTo>
                  <a:cubicBezTo>
                    <a:pt x="13916" y="10800"/>
                    <a:pt x="11516" y="8640"/>
                    <a:pt x="9716" y="8640"/>
                  </a:cubicBezTo>
                  <a:cubicBezTo>
                    <a:pt x="9116" y="7920"/>
                    <a:pt x="7916" y="7200"/>
                    <a:pt x="7916" y="8640"/>
                  </a:cubicBezTo>
                  <a:cubicBezTo>
                    <a:pt x="7916" y="8640"/>
                    <a:pt x="7316" y="10080"/>
                    <a:pt x="7316" y="10080"/>
                  </a:cubicBezTo>
                  <a:cubicBezTo>
                    <a:pt x="6716" y="10080"/>
                    <a:pt x="6116" y="10080"/>
                    <a:pt x="5516" y="10080"/>
                  </a:cubicBezTo>
                  <a:cubicBezTo>
                    <a:pt x="5516" y="10080"/>
                    <a:pt x="5516" y="10080"/>
                    <a:pt x="5516" y="10080"/>
                  </a:cubicBezTo>
                  <a:cubicBezTo>
                    <a:pt x="5516" y="9360"/>
                    <a:pt x="5516" y="9360"/>
                    <a:pt x="5516" y="8640"/>
                  </a:cubicBezTo>
                  <a:cubicBezTo>
                    <a:pt x="5516" y="8640"/>
                    <a:pt x="4916" y="8640"/>
                    <a:pt x="4916" y="7920"/>
                  </a:cubicBezTo>
                  <a:cubicBezTo>
                    <a:pt x="4916" y="7200"/>
                    <a:pt x="7316" y="4320"/>
                    <a:pt x="7916" y="4320"/>
                  </a:cubicBezTo>
                  <a:cubicBezTo>
                    <a:pt x="9116" y="5760"/>
                    <a:pt x="9716" y="5760"/>
                    <a:pt x="10916" y="6480"/>
                  </a:cubicBezTo>
                  <a:cubicBezTo>
                    <a:pt x="11516" y="6480"/>
                    <a:pt x="12116" y="7200"/>
                    <a:pt x="12116" y="7200"/>
                  </a:cubicBezTo>
                  <a:cubicBezTo>
                    <a:pt x="13316" y="7920"/>
                    <a:pt x="13916" y="7920"/>
                    <a:pt x="15116" y="8640"/>
                  </a:cubicBezTo>
                  <a:cubicBezTo>
                    <a:pt x="16316" y="8640"/>
                    <a:pt x="17516" y="10080"/>
                    <a:pt x="18716" y="10080"/>
                  </a:cubicBezTo>
                  <a:cubicBezTo>
                    <a:pt x="18716" y="10080"/>
                    <a:pt x="18716" y="10080"/>
                    <a:pt x="18716" y="10080"/>
                  </a:cubicBezTo>
                  <a:cubicBezTo>
                    <a:pt x="18716" y="10080"/>
                    <a:pt x="18716" y="10080"/>
                    <a:pt x="18716" y="10080"/>
                  </a:cubicBezTo>
                  <a:cubicBezTo>
                    <a:pt x="17516" y="9360"/>
                    <a:pt x="15716" y="8640"/>
                    <a:pt x="16316" y="7200"/>
                  </a:cubicBezTo>
                  <a:cubicBezTo>
                    <a:pt x="16316" y="5760"/>
                    <a:pt x="17516" y="5760"/>
                    <a:pt x="16916" y="4320"/>
                  </a:cubicBezTo>
                  <a:cubicBezTo>
                    <a:pt x="17516" y="4320"/>
                    <a:pt x="17516" y="4320"/>
                    <a:pt x="17516" y="4320"/>
                  </a:cubicBezTo>
                  <a:cubicBezTo>
                    <a:pt x="18116" y="4320"/>
                    <a:pt x="18116" y="4320"/>
                    <a:pt x="18716" y="4320"/>
                  </a:cubicBezTo>
                  <a:close/>
                  <a:moveTo>
                    <a:pt x="19916" y="0"/>
                  </a:moveTo>
                  <a:cubicBezTo>
                    <a:pt x="19916" y="0"/>
                    <a:pt x="19916" y="0"/>
                    <a:pt x="19916" y="0"/>
                  </a:cubicBezTo>
                  <a:cubicBezTo>
                    <a:pt x="19316" y="1440"/>
                    <a:pt x="16916" y="4320"/>
                    <a:pt x="15116" y="4320"/>
                  </a:cubicBezTo>
                  <a:cubicBezTo>
                    <a:pt x="14516" y="2880"/>
                    <a:pt x="15716" y="1440"/>
                    <a:pt x="16916" y="0"/>
                  </a:cubicBezTo>
                  <a:cubicBezTo>
                    <a:pt x="17516" y="720"/>
                    <a:pt x="18716" y="0"/>
                    <a:pt x="19916" y="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98" name="Freeform 47"/>
            <p:cNvSpPr/>
            <p:nvPr/>
          </p:nvSpPr>
          <p:spPr>
            <a:xfrm>
              <a:off x="196909" y="33024"/>
              <a:ext cx="34511" cy="27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03" extrusionOk="0">
                  <a:moveTo>
                    <a:pt x="7800" y="9680"/>
                  </a:moveTo>
                  <a:cubicBezTo>
                    <a:pt x="7800" y="9680"/>
                    <a:pt x="6000" y="11120"/>
                    <a:pt x="6000" y="11840"/>
                  </a:cubicBezTo>
                  <a:cubicBezTo>
                    <a:pt x="6000" y="11840"/>
                    <a:pt x="6000" y="11840"/>
                    <a:pt x="6000" y="11840"/>
                  </a:cubicBezTo>
                  <a:cubicBezTo>
                    <a:pt x="7800" y="13280"/>
                    <a:pt x="8400" y="11840"/>
                    <a:pt x="7800" y="9680"/>
                  </a:cubicBezTo>
                  <a:cubicBezTo>
                    <a:pt x="7800" y="9680"/>
                    <a:pt x="7800" y="9680"/>
                    <a:pt x="7800" y="9680"/>
                  </a:cubicBezTo>
                  <a:close/>
                  <a:moveTo>
                    <a:pt x="15600" y="320"/>
                  </a:moveTo>
                  <a:cubicBezTo>
                    <a:pt x="15600" y="320"/>
                    <a:pt x="15600" y="320"/>
                    <a:pt x="16200" y="320"/>
                  </a:cubicBezTo>
                  <a:cubicBezTo>
                    <a:pt x="16200" y="1040"/>
                    <a:pt x="15000" y="3920"/>
                    <a:pt x="15000" y="4640"/>
                  </a:cubicBezTo>
                  <a:cubicBezTo>
                    <a:pt x="14400" y="5360"/>
                    <a:pt x="13200" y="6800"/>
                    <a:pt x="13200" y="6800"/>
                  </a:cubicBezTo>
                  <a:cubicBezTo>
                    <a:pt x="13200" y="6800"/>
                    <a:pt x="13200" y="6800"/>
                    <a:pt x="13200" y="7520"/>
                  </a:cubicBezTo>
                  <a:cubicBezTo>
                    <a:pt x="13800" y="8240"/>
                    <a:pt x="15000" y="8240"/>
                    <a:pt x="15000" y="7520"/>
                  </a:cubicBezTo>
                  <a:cubicBezTo>
                    <a:pt x="15600" y="6800"/>
                    <a:pt x="15000" y="6800"/>
                    <a:pt x="15600" y="6800"/>
                  </a:cubicBezTo>
                  <a:cubicBezTo>
                    <a:pt x="16200" y="6800"/>
                    <a:pt x="17400" y="8240"/>
                    <a:pt x="17400" y="8960"/>
                  </a:cubicBezTo>
                  <a:cubicBezTo>
                    <a:pt x="17400" y="8960"/>
                    <a:pt x="17400" y="9680"/>
                    <a:pt x="16800" y="9680"/>
                  </a:cubicBezTo>
                  <a:cubicBezTo>
                    <a:pt x="15000" y="8960"/>
                    <a:pt x="13800" y="9680"/>
                    <a:pt x="12600" y="9680"/>
                  </a:cubicBezTo>
                  <a:cubicBezTo>
                    <a:pt x="12000" y="9680"/>
                    <a:pt x="12000" y="8960"/>
                    <a:pt x="11400" y="8960"/>
                  </a:cubicBezTo>
                  <a:cubicBezTo>
                    <a:pt x="10800" y="9680"/>
                    <a:pt x="9600" y="11840"/>
                    <a:pt x="9600" y="12560"/>
                  </a:cubicBezTo>
                  <a:cubicBezTo>
                    <a:pt x="9600" y="12560"/>
                    <a:pt x="9600" y="12560"/>
                    <a:pt x="9600" y="12560"/>
                  </a:cubicBezTo>
                  <a:cubicBezTo>
                    <a:pt x="10800" y="13280"/>
                    <a:pt x="11400" y="11840"/>
                    <a:pt x="12600" y="14000"/>
                  </a:cubicBezTo>
                  <a:cubicBezTo>
                    <a:pt x="12600" y="15440"/>
                    <a:pt x="12000" y="15440"/>
                    <a:pt x="12000" y="16880"/>
                  </a:cubicBezTo>
                  <a:cubicBezTo>
                    <a:pt x="11400" y="17600"/>
                    <a:pt x="12000" y="18320"/>
                    <a:pt x="12000" y="19040"/>
                  </a:cubicBezTo>
                  <a:cubicBezTo>
                    <a:pt x="11400" y="21200"/>
                    <a:pt x="9000" y="20480"/>
                    <a:pt x="8400" y="19040"/>
                  </a:cubicBezTo>
                  <a:cubicBezTo>
                    <a:pt x="7800" y="18320"/>
                    <a:pt x="9000" y="15440"/>
                    <a:pt x="9000" y="14720"/>
                  </a:cubicBezTo>
                  <a:cubicBezTo>
                    <a:pt x="8400" y="14720"/>
                    <a:pt x="8400" y="14720"/>
                    <a:pt x="8400" y="14720"/>
                  </a:cubicBezTo>
                  <a:cubicBezTo>
                    <a:pt x="6600" y="15440"/>
                    <a:pt x="6600" y="18320"/>
                    <a:pt x="5400" y="19760"/>
                  </a:cubicBezTo>
                  <a:cubicBezTo>
                    <a:pt x="5400" y="19760"/>
                    <a:pt x="5400" y="19760"/>
                    <a:pt x="5400" y="19760"/>
                  </a:cubicBezTo>
                  <a:cubicBezTo>
                    <a:pt x="4800" y="19040"/>
                    <a:pt x="5400" y="16880"/>
                    <a:pt x="5400" y="15440"/>
                  </a:cubicBezTo>
                  <a:cubicBezTo>
                    <a:pt x="6000" y="15440"/>
                    <a:pt x="6600" y="14720"/>
                    <a:pt x="6600" y="14000"/>
                  </a:cubicBezTo>
                  <a:cubicBezTo>
                    <a:pt x="6000" y="14000"/>
                    <a:pt x="5400" y="13280"/>
                    <a:pt x="4800" y="14000"/>
                  </a:cubicBezTo>
                  <a:cubicBezTo>
                    <a:pt x="4200" y="14000"/>
                    <a:pt x="4200" y="14720"/>
                    <a:pt x="3600" y="14720"/>
                  </a:cubicBezTo>
                  <a:cubicBezTo>
                    <a:pt x="3000" y="15440"/>
                    <a:pt x="1800" y="16160"/>
                    <a:pt x="600" y="16160"/>
                  </a:cubicBezTo>
                  <a:cubicBezTo>
                    <a:pt x="600" y="16160"/>
                    <a:pt x="600" y="15440"/>
                    <a:pt x="0" y="15440"/>
                  </a:cubicBezTo>
                  <a:cubicBezTo>
                    <a:pt x="600" y="14000"/>
                    <a:pt x="600" y="14000"/>
                    <a:pt x="600" y="13280"/>
                  </a:cubicBezTo>
                  <a:cubicBezTo>
                    <a:pt x="600" y="12560"/>
                    <a:pt x="1800" y="11840"/>
                    <a:pt x="1800" y="10400"/>
                  </a:cubicBezTo>
                  <a:cubicBezTo>
                    <a:pt x="4200" y="10400"/>
                    <a:pt x="5400" y="8960"/>
                    <a:pt x="7800" y="8960"/>
                  </a:cubicBezTo>
                  <a:cubicBezTo>
                    <a:pt x="8400" y="8960"/>
                    <a:pt x="9000" y="10400"/>
                    <a:pt x="9600" y="9680"/>
                  </a:cubicBezTo>
                  <a:cubicBezTo>
                    <a:pt x="9600" y="9680"/>
                    <a:pt x="9600" y="9680"/>
                    <a:pt x="9600" y="9680"/>
                  </a:cubicBezTo>
                  <a:cubicBezTo>
                    <a:pt x="9600" y="9680"/>
                    <a:pt x="9600" y="9680"/>
                    <a:pt x="9600" y="8960"/>
                  </a:cubicBezTo>
                  <a:cubicBezTo>
                    <a:pt x="9000" y="8960"/>
                    <a:pt x="9000" y="8960"/>
                    <a:pt x="9000" y="8960"/>
                  </a:cubicBezTo>
                  <a:cubicBezTo>
                    <a:pt x="7200" y="8240"/>
                    <a:pt x="7200" y="6800"/>
                    <a:pt x="7800" y="5360"/>
                  </a:cubicBezTo>
                  <a:cubicBezTo>
                    <a:pt x="7800" y="5360"/>
                    <a:pt x="7800" y="5360"/>
                    <a:pt x="7800" y="5360"/>
                  </a:cubicBezTo>
                  <a:cubicBezTo>
                    <a:pt x="8400" y="6800"/>
                    <a:pt x="10200" y="7520"/>
                    <a:pt x="10800" y="7520"/>
                  </a:cubicBezTo>
                  <a:cubicBezTo>
                    <a:pt x="11400" y="6800"/>
                    <a:pt x="11400" y="6800"/>
                    <a:pt x="12000" y="6080"/>
                  </a:cubicBezTo>
                  <a:cubicBezTo>
                    <a:pt x="12000" y="5360"/>
                    <a:pt x="12600" y="5360"/>
                    <a:pt x="12600" y="4640"/>
                  </a:cubicBezTo>
                  <a:cubicBezTo>
                    <a:pt x="13200" y="3920"/>
                    <a:pt x="13800" y="3200"/>
                    <a:pt x="14400" y="2480"/>
                  </a:cubicBezTo>
                  <a:cubicBezTo>
                    <a:pt x="14400" y="2480"/>
                    <a:pt x="15000" y="320"/>
                    <a:pt x="15600" y="320"/>
                  </a:cubicBezTo>
                  <a:cubicBezTo>
                    <a:pt x="15000" y="-400"/>
                    <a:pt x="15600" y="320"/>
                    <a:pt x="15600" y="320"/>
                  </a:cubicBezTo>
                  <a:close/>
                  <a:moveTo>
                    <a:pt x="18600" y="1760"/>
                  </a:moveTo>
                  <a:cubicBezTo>
                    <a:pt x="19200" y="2480"/>
                    <a:pt x="20400" y="3200"/>
                    <a:pt x="21000" y="4640"/>
                  </a:cubicBezTo>
                  <a:cubicBezTo>
                    <a:pt x="21000" y="5360"/>
                    <a:pt x="21600" y="6080"/>
                    <a:pt x="21600" y="6080"/>
                  </a:cubicBezTo>
                  <a:cubicBezTo>
                    <a:pt x="21000" y="8240"/>
                    <a:pt x="19200" y="8240"/>
                    <a:pt x="18600" y="6800"/>
                  </a:cubicBezTo>
                  <a:cubicBezTo>
                    <a:pt x="18600" y="6800"/>
                    <a:pt x="18600" y="6080"/>
                    <a:pt x="18600" y="5360"/>
                  </a:cubicBezTo>
                  <a:cubicBezTo>
                    <a:pt x="18000" y="5360"/>
                    <a:pt x="18000" y="5360"/>
                    <a:pt x="18000" y="5360"/>
                  </a:cubicBezTo>
                  <a:cubicBezTo>
                    <a:pt x="18600" y="3920"/>
                    <a:pt x="17400" y="2480"/>
                    <a:pt x="18600" y="176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99" name="Freeform 48"/>
            <p:cNvSpPr/>
            <p:nvPr/>
          </p:nvSpPr>
          <p:spPr>
            <a:xfrm>
              <a:off x="117739" y="11742"/>
              <a:ext cx="23346" cy="32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43" extrusionOk="0">
                  <a:moveTo>
                    <a:pt x="12600" y="2804"/>
                  </a:moveTo>
                  <a:cubicBezTo>
                    <a:pt x="12600" y="2804"/>
                    <a:pt x="12600" y="2804"/>
                    <a:pt x="12600" y="2804"/>
                  </a:cubicBezTo>
                  <a:cubicBezTo>
                    <a:pt x="12600" y="2804"/>
                    <a:pt x="12600" y="2804"/>
                    <a:pt x="12600" y="2804"/>
                  </a:cubicBezTo>
                  <a:cubicBezTo>
                    <a:pt x="12600" y="2804"/>
                    <a:pt x="12600" y="2804"/>
                    <a:pt x="12600" y="2804"/>
                  </a:cubicBezTo>
                  <a:cubicBezTo>
                    <a:pt x="12600" y="2804"/>
                    <a:pt x="12600" y="2804"/>
                    <a:pt x="12600" y="2804"/>
                  </a:cubicBezTo>
                  <a:cubicBezTo>
                    <a:pt x="12600" y="2804"/>
                    <a:pt x="12600" y="2804"/>
                    <a:pt x="12600" y="2804"/>
                  </a:cubicBezTo>
                  <a:cubicBezTo>
                    <a:pt x="12600" y="2804"/>
                    <a:pt x="12600" y="2804"/>
                    <a:pt x="12600" y="2804"/>
                  </a:cubicBezTo>
                  <a:close/>
                  <a:moveTo>
                    <a:pt x="12600" y="2169"/>
                  </a:moveTo>
                  <a:cubicBezTo>
                    <a:pt x="12600" y="2169"/>
                    <a:pt x="12600" y="2169"/>
                    <a:pt x="12600" y="2169"/>
                  </a:cubicBezTo>
                  <a:cubicBezTo>
                    <a:pt x="12600" y="2169"/>
                    <a:pt x="12600" y="2169"/>
                    <a:pt x="12600" y="2169"/>
                  </a:cubicBezTo>
                  <a:cubicBezTo>
                    <a:pt x="12600" y="2169"/>
                    <a:pt x="12600" y="2169"/>
                    <a:pt x="12600" y="2169"/>
                  </a:cubicBezTo>
                  <a:cubicBezTo>
                    <a:pt x="12600" y="2169"/>
                    <a:pt x="12600" y="2169"/>
                    <a:pt x="12600" y="2169"/>
                  </a:cubicBezTo>
                  <a:cubicBezTo>
                    <a:pt x="12600" y="2169"/>
                    <a:pt x="12600" y="2169"/>
                    <a:pt x="12600" y="2169"/>
                  </a:cubicBezTo>
                  <a:cubicBezTo>
                    <a:pt x="12600" y="2169"/>
                    <a:pt x="12600" y="2169"/>
                    <a:pt x="12600" y="2169"/>
                  </a:cubicBezTo>
                  <a:close/>
                  <a:moveTo>
                    <a:pt x="14400" y="263"/>
                  </a:moveTo>
                  <a:cubicBezTo>
                    <a:pt x="15300" y="-372"/>
                    <a:pt x="17100" y="263"/>
                    <a:pt x="18000" y="899"/>
                  </a:cubicBezTo>
                  <a:cubicBezTo>
                    <a:pt x="18000" y="899"/>
                    <a:pt x="18900" y="899"/>
                    <a:pt x="18000" y="899"/>
                  </a:cubicBezTo>
                  <a:cubicBezTo>
                    <a:pt x="18000" y="2169"/>
                    <a:pt x="14400" y="2804"/>
                    <a:pt x="12600" y="4075"/>
                  </a:cubicBezTo>
                  <a:cubicBezTo>
                    <a:pt x="13500" y="4710"/>
                    <a:pt x="14400" y="4075"/>
                    <a:pt x="16200" y="4710"/>
                  </a:cubicBezTo>
                  <a:cubicBezTo>
                    <a:pt x="18000" y="4710"/>
                    <a:pt x="21600" y="7252"/>
                    <a:pt x="19800" y="9157"/>
                  </a:cubicBezTo>
                  <a:cubicBezTo>
                    <a:pt x="18900" y="9793"/>
                    <a:pt x="18000" y="9793"/>
                    <a:pt x="17100" y="9793"/>
                  </a:cubicBezTo>
                  <a:cubicBezTo>
                    <a:pt x="16200" y="10428"/>
                    <a:pt x="15300" y="9793"/>
                    <a:pt x="14400" y="11063"/>
                  </a:cubicBezTo>
                  <a:cubicBezTo>
                    <a:pt x="14400" y="11063"/>
                    <a:pt x="14400" y="11699"/>
                    <a:pt x="15300" y="12334"/>
                  </a:cubicBezTo>
                  <a:cubicBezTo>
                    <a:pt x="14400" y="12969"/>
                    <a:pt x="14400" y="13604"/>
                    <a:pt x="13500" y="14240"/>
                  </a:cubicBezTo>
                  <a:cubicBezTo>
                    <a:pt x="14400" y="14875"/>
                    <a:pt x="14400" y="14875"/>
                    <a:pt x="15300" y="14875"/>
                  </a:cubicBezTo>
                  <a:cubicBezTo>
                    <a:pt x="15300" y="14240"/>
                    <a:pt x="15300" y="14240"/>
                    <a:pt x="15300" y="13604"/>
                  </a:cubicBezTo>
                  <a:cubicBezTo>
                    <a:pt x="16200" y="13604"/>
                    <a:pt x="18900" y="13604"/>
                    <a:pt x="19800" y="13604"/>
                  </a:cubicBezTo>
                  <a:cubicBezTo>
                    <a:pt x="20700" y="13604"/>
                    <a:pt x="20700" y="14875"/>
                    <a:pt x="21600" y="14875"/>
                  </a:cubicBezTo>
                  <a:cubicBezTo>
                    <a:pt x="20700" y="15510"/>
                    <a:pt x="20700" y="15510"/>
                    <a:pt x="20700" y="16146"/>
                  </a:cubicBezTo>
                  <a:cubicBezTo>
                    <a:pt x="18900" y="16781"/>
                    <a:pt x="18000" y="14875"/>
                    <a:pt x="16200" y="16146"/>
                  </a:cubicBezTo>
                  <a:cubicBezTo>
                    <a:pt x="15300" y="16781"/>
                    <a:pt x="17100" y="18052"/>
                    <a:pt x="17100" y="19322"/>
                  </a:cubicBezTo>
                  <a:cubicBezTo>
                    <a:pt x="16200" y="21228"/>
                    <a:pt x="9900" y="21228"/>
                    <a:pt x="8100" y="19957"/>
                  </a:cubicBezTo>
                  <a:cubicBezTo>
                    <a:pt x="8100" y="19957"/>
                    <a:pt x="8100" y="19957"/>
                    <a:pt x="8100" y="19957"/>
                  </a:cubicBezTo>
                  <a:cubicBezTo>
                    <a:pt x="10800" y="18687"/>
                    <a:pt x="14400" y="18687"/>
                    <a:pt x="14400" y="16781"/>
                  </a:cubicBezTo>
                  <a:cubicBezTo>
                    <a:pt x="14400" y="16781"/>
                    <a:pt x="14400" y="16781"/>
                    <a:pt x="14400" y="16781"/>
                  </a:cubicBezTo>
                  <a:cubicBezTo>
                    <a:pt x="12600" y="16781"/>
                    <a:pt x="10800" y="18052"/>
                    <a:pt x="9000" y="18052"/>
                  </a:cubicBezTo>
                  <a:cubicBezTo>
                    <a:pt x="9000" y="18052"/>
                    <a:pt x="7200" y="18052"/>
                    <a:pt x="7200" y="18052"/>
                  </a:cubicBezTo>
                  <a:cubicBezTo>
                    <a:pt x="7200" y="17416"/>
                    <a:pt x="6300" y="17416"/>
                    <a:pt x="6300" y="17416"/>
                  </a:cubicBezTo>
                  <a:cubicBezTo>
                    <a:pt x="6300" y="17416"/>
                    <a:pt x="6300" y="17416"/>
                    <a:pt x="6300" y="17416"/>
                  </a:cubicBezTo>
                  <a:cubicBezTo>
                    <a:pt x="8100" y="16781"/>
                    <a:pt x="12600" y="16146"/>
                    <a:pt x="12600" y="15510"/>
                  </a:cubicBezTo>
                  <a:cubicBezTo>
                    <a:pt x="12600" y="14875"/>
                    <a:pt x="12600" y="14875"/>
                    <a:pt x="12600" y="14875"/>
                  </a:cubicBezTo>
                  <a:cubicBezTo>
                    <a:pt x="12600" y="14875"/>
                    <a:pt x="11700" y="14875"/>
                    <a:pt x="11700" y="14875"/>
                  </a:cubicBezTo>
                  <a:cubicBezTo>
                    <a:pt x="11700" y="14240"/>
                    <a:pt x="11700" y="13604"/>
                    <a:pt x="11700" y="13604"/>
                  </a:cubicBezTo>
                  <a:cubicBezTo>
                    <a:pt x="11700" y="12969"/>
                    <a:pt x="12600" y="12334"/>
                    <a:pt x="12600" y="11699"/>
                  </a:cubicBezTo>
                  <a:cubicBezTo>
                    <a:pt x="12600" y="11699"/>
                    <a:pt x="12600" y="11699"/>
                    <a:pt x="11700" y="11699"/>
                  </a:cubicBezTo>
                  <a:cubicBezTo>
                    <a:pt x="10800" y="11063"/>
                    <a:pt x="9000" y="12969"/>
                    <a:pt x="8100" y="13604"/>
                  </a:cubicBezTo>
                  <a:cubicBezTo>
                    <a:pt x="8100" y="13604"/>
                    <a:pt x="8100" y="13604"/>
                    <a:pt x="8100" y="13604"/>
                  </a:cubicBezTo>
                  <a:cubicBezTo>
                    <a:pt x="8100" y="13604"/>
                    <a:pt x="8100" y="12969"/>
                    <a:pt x="8100" y="12334"/>
                  </a:cubicBezTo>
                  <a:cubicBezTo>
                    <a:pt x="8100" y="11063"/>
                    <a:pt x="10800" y="9793"/>
                    <a:pt x="12600" y="10428"/>
                  </a:cubicBezTo>
                  <a:cubicBezTo>
                    <a:pt x="13500" y="10428"/>
                    <a:pt x="14400" y="9793"/>
                    <a:pt x="15300" y="9793"/>
                  </a:cubicBezTo>
                  <a:cubicBezTo>
                    <a:pt x="15300" y="9157"/>
                    <a:pt x="16200" y="8522"/>
                    <a:pt x="16200" y="8522"/>
                  </a:cubicBezTo>
                  <a:cubicBezTo>
                    <a:pt x="17100" y="6616"/>
                    <a:pt x="14400" y="5981"/>
                    <a:pt x="12600" y="5981"/>
                  </a:cubicBezTo>
                  <a:cubicBezTo>
                    <a:pt x="10800" y="5981"/>
                    <a:pt x="9000" y="7252"/>
                    <a:pt x="9000" y="7887"/>
                  </a:cubicBezTo>
                  <a:cubicBezTo>
                    <a:pt x="8100" y="8522"/>
                    <a:pt x="7200" y="9793"/>
                    <a:pt x="6300" y="10428"/>
                  </a:cubicBezTo>
                  <a:cubicBezTo>
                    <a:pt x="5400" y="11063"/>
                    <a:pt x="5400" y="11699"/>
                    <a:pt x="4500" y="12334"/>
                  </a:cubicBezTo>
                  <a:cubicBezTo>
                    <a:pt x="3600" y="13604"/>
                    <a:pt x="4500" y="14875"/>
                    <a:pt x="3600" y="16146"/>
                  </a:cubicBezTo>
                  <a:cubicBezTo>
                    <a:pt x="900" y="16146"/>
                    <a:pt x="0" y="14875"/>
                    <a:pt x="0" y="12969"/>
                  </a:cubicBezTo>
                  <a:cubicBezTo>
                    <a:pt x="0" y="12969"/>
                    <a:pt x="900" y="12334"/>
                    <a:pt x="1800" y="11699"/>
                  </a:cubicBezTo>
                  <a:cubicBezTo>
                    <a:pt x="1800" y="11063"/>
                    <a:pt x="2700" y="10428"/>
                    <a:pt x="2700" y="9793"/>
                  </a:cubicBezTo>
                  <a:cubicBezTo>
                    <a:pt x="3600" y="9157"/>
                    <a:pt x="4500" y="8522"/>
                    <a:pt x="5400" y="7252"/>
                  </a:cubicBezTo>
                  <a:cubicBezTo>
                    <a:pt x="7200" y="6616"/>
                    <a:pt x="9900" y="5346"/>
                    <a:pt x="10800" y="4075"/>
                  </a:cubicBezTo>
                  <a:cubicBezTo>
                    <a:pt x="10800" y="4075"/>
                    <a:pt x="10800" y="4075"/>
                    <a:pt x="10800" y="4075"/>
                  </a:cubicBezTo>
                  <a:cubicBezTo>
                    <a:pt x="9000" y="4075"/>
                    <a:pt x="7200" y="4075"/>
                    <a:pt x="7200" y="3440"/>
                  </a:cubicBezTo>
                  <a:cubicBezTo>
                    <a:pt x="7200" y="3440"/>
                    <a:pt x="7200" y="3440"/>
                    <a:pt x="7200" y="3440"/>
                  </a:cubicBezTo>
                  <a:cubicBezTo>
                    <a:pt x="10800" y="2169"/>
                    <a:pt x="12600" y="899"/>
                    <a:pt x="14400" y="263"/>
                  </a:cubicBezTo>
                  <a:close/>
                  <a:moveTo>
                    <a:pt x="900" y="1534"/>
                  </a:moveTo>
                  <a:cubicBezTo>
                    <a:pt x="1800" y="1534"/>
                    <a:pt x="1800" y="1534"/>
                    <a:pt x="1800" y="1534"/>
                  </a:cubicBezTo>
                  <a:cubicBezTo>
                    <a:pt x="1800" y="2169"/>
                    <a:pt x="3600" y="4075"/>
                    <a:pt x="3600" y="4075"/>
                  </a:cubicBezTo>
                  <a:cubicBezTo>
                    <a:pt x="3600" y="5346"/>
                    <a:pt x="4500" y="5346"/>
                    <a:pt x="3600" y="5981"/>
                  </a:cubicBezTo>
                  <a:cubicBezTo>
                    <a:pt x="900" y="5981"/>
                    <a:pt x="0" y="5346"/>
                    <a:pt x="0" y="2804"/>
                  </a:cubicBezTo>
                  <a:cubicBezTo>
                    <a:pt x="0" y="2169"/>
                    <a:pt x="0" y="2169"/>
                    <a:pt x="0" y="1534"/>
                  </a:cubicBezTo>
                  <a:cubicBezTo>
                    <a:pt x="0" y="1534"/>
                    <a:pt x="900" y="1534"/>
                    <a:pt x="900" y="1534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00" name="Freeform 49"/>
            <p:cNvSpPr/>
            <p:nvPr/>
          </p:nvSpPr>
          <p:spPr>
            <a:xfrm>
              <a:off x="155372" y="12179"/>
              <a:ext cx="31388" cy="32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3" h="21138" extrusionOk="0">
                  <a:moveTo>
                    <a:pt x="12614" y="8259"/>
                  </a:moveTo>
                  <a:cubicBezTo>
                    <a:pt x="11344" y="8894"/>
                    <a:pt x="10708" y="9529"/>
                    <a:pt x="10073" y="10165"/>
                  </a:cubicBezTo>
                  <a:cubicBezTo>
                    <a:pt x="9438" y="11435"/>
                    <a:pt x="6897" y="13341"/>
                    <a:pt x="8167" y="15247"/>
                  </a:cubicBezTo>
                  <a:cubicBezTo>
                    <a:pt x="8802" y="16518"/>
                    <a:pt x="10073" y="17788"/>
                    <a:pt x="11979" y="17153"/>
                  </a:cubicBezTo>
                  <a:cubicBezTo>
                    <a:pt x="11979" y="17153"/>
                    <a:pt x="11979" y="17153"/>
                    <a:pt x="12614" y="17153"/>
                  </a:cubicBezTo>
                  <a:cubicBezTo>
                    <a:pt x="11979" y="15882"/>
                    <a:pt x="11344" y="13976"/>
                    <a:pt x="10708" y="13341"/>
                  </a:cubicBezTo>
                  <a:cubicBezTo>
                    <a:pt x="10708" y="13341"/>
                    <a:pt x="10708" y="13341"/>
                    <a:pt x="10708" y="13341"/>
                  </a:cubicBezTo>
                  <a:cubicBezTo>
                    <a:pt x="11344" y="13341"/>
                    <a:pt x="11979" y="13341"/>
                    <a:pt x="11979" y="13341"/>
                  </a:cubicBezTo>
                  <a:cubicBezTo>
                    <a:pt x="12614" y="13976"/>
                    <a:pt x="14520" y="15247"/>
                    <a:pt x="14520" y="14612"/>
                  </a:cubicBezTo>
                  <a:cubicBezTo>
                    <a:pt x="15155" y="13976"/>
                    <a:pt x="15791" y="12071"/>
                    <a:pt x="15155" y="11435"/>
                  </a:cubicBezTo>
                  <a:cubicBezTo>
                    <a:pt x="15155" y="11435"/>
                    <a:pt x="15155" y="11435"/>
                    <a:pt x="14520" y="11435"/>
                  </a:cubicBezTo>
                  <a:cubicBezTo>
                    <a:pt x="14520" y="11435"/>
                    <a:pt x="13885" y="12071"/>
                    <a:pt x="13249" y="12706"/>
                  </a:cubicBezTo>
                  <a:cubicBezTo>
                    <a:pt x="13249" y="12706"/>
                    <a:pt x="13249" y="12071"/>
                    <a:pt x="12614" y="12071"/>
                  </a:cubicBezTo>
                  <a:cubicBezTo>
                    <a:pt x="12614" y="10800"/>
                    <a:pt x="12614" y="10165"/>
                    <a:pt x="12614" y="8894"/>
                  </a:cubicBezTo>
                  <a:cubicBezTo>
                    <a:pt x="13249" y="8259"/>
                    <a:pt x="12614" y="8259"/>
                    <a:pt x="12614" y="8259"/>
                  </a:cubicBezTo>
                  <a:close/>
                  <a:moveTo>
                    <a:pt x="17061" y="3812"/>
                  </a:moveTo>
                  <a:cubicBezTo>
                    <a:pt x="17061" y="4447"/>
                    <a:pt x="15791" y="5718"/>
                    <a:pt x="15791" y="6353"/>
                  </a:cubicBezTo>
                  <a:cubicBezTo>
                    <a:pt x="15791" y="6353"/>
                    <a:pt x="15791" y="6353"/>
                    <a:pt x="15791" y="6353"/>
                  </a:cubicBezTo>
                  <a:cubicBezTo>
                    <a:pt x="16426" y="6353"/>
                    <a:pt x="18332" y="5718"/>
                    <a:pt x="18332" y="5718"/>
                  </a:cubicBezTo>
                  <a:cubicBezTo>
                    <a:pt x="18332" y="5082"/>
                    <a:pt x="17697" y="4447"/>
                    <a:pt x="17061" y="3812"/>
                  </a:cubicBezTo>
                  <a:cubicBezTo>
                    <a:pt x="17061" y="3812"/>
                    <a:pt x="17061" y="3812"/>
                    <a:pt x="17061" y="3812"/>
                  </a:cubicBezTo>
                  <a:close/>
                  <a:moveTo>
                    <a:pt x="15791" y="0"/>
                  </a:moveTo>
                  <a:cubicBezTo>
                    <a:pt x="17061" y="635"/>
                    <a:pt x="17697" y="635"/>
                    <a:pt x="17697" y="1906"/>
                  </a:cubicBezTo>
                  <a:cubicBezTo>
                    <a:pt x="17697" y="1906"/>
                    <a:pt x="17061" y="2541"/>
                    <a:pt x="17061" y="3176"/>
                  </a:cubicBezTo>
                  <a:cubicBezTo>
                    <a:pt x="17697" y="4447"/>
                    <a:pt x="19602" y="4447"/>
                    <a:pt x="20873" y="5082"/>
                  </a:cubicBezTo>
                  <a:cubicBezTo>
                    <a:pt x="20873" y="5718"/>
                    <a:pt x="20873" y="5718"/>
                    <a:pt x="20873" y="5718"/>
                  </a:cubicBezTo>
                  <a:cubicBezTo>
                    <a:pt x="19602" y="6988"/>
                    <a:pt x="18332" y="6988"/>
                    <a:pt x="17697" y="6988"/>
                  </a:cubicBezTo>
                  <a:cubicBezTo>
                    <a:pt x="17061" y="7624"/>
                    <a:pt x="17061" y="7624"/>
                    <a:pt x="17061" y="8259"/>
                  </a:cubicBezTo>
                  <a:cubicBezTo>
                    <a:pt x="15791" y="8259"/>
                    <a:pt x="15155" y="8259"/>
                    <a:pt x="14520" y="9529"/>
                  </a:cubicBezTo>
                  <a:cubicBezTo>
                    <a:pt x="15155" y="10165"/>
                    <a:pt x="17061" y="10165"/>
                    <a:pt x="17061" y="10800"/>
                  </a:cubicBezTo>
                  <a:cubicBezTo>
                    <a:pt x="17061" y="11435"/>
                    <a:pt x="17061" y="13341"/>
                    <a:pt x="17061" y="13976"/>
                  </a:cubicBezTo>
                  <a:cubicBezTo>
                    <a:pt x="16426" y="14612"/>
                    <a:pt x="15791" y="15247"/>
                    <a:pt x="16426" y="15882"/>
                  </a:cubicBezTo>
                  <a:cubicBezTo>
                    <a:pt x="16426" y="16518"/>
                    <a:pt x="17697" y="16518"/>
                    <a:pt x="18332" y="17153"/>
                  </a:cubicBezTo>
                  <a:cubicBezTo>
                    <a:pt x="18967" y="17788"/>
                    <a:pt x="19602" y="18424"/>
                    <a:pt x="19602" y="19694"/>
                  </a:cubicBezTo>
                  <a:cubicBezTo>
                    <a:pt x="19602" y="20329"/>
                    <a:pt x="18332" y="21600"/>
                    <a:pt x="17061" y="20965"/>
                  </a:cubicBezTo>
                  <a:cubicBezTo>
                    <a:pt x="16426" y="20965"/>
                    <a:pt x="15791" y="19694"/>
                    <a:pt x="15791" y="19059"/>
                  </a:cubicBezTo>
                  <a:cubicBezTo>
                    <a:pt x="15155" y="19059"/>
                    <a:pt x="15155" y="19059"/>
                    <a:pt x="14520" y="18424"/>
                  </a:cubicBezTo>
                  <a:cubicBezTo>
                    <a:pt x="14520" y="18424"/>
                    <a:pt x="13249" y="19059"/>
                    <a:pt x="13249" y="19059"/>
                  </a:cubicBezTo>
                  <a:cubicBezTo>
                    <a:pt x="12614" y="19059"/>
                    <a:pt x="12614" y="19059"/>
                    <a:pt x="11979" y="19059"/>
                  </a:cubicBezTo>
                  <a:cubicBezTo>
                    <a:pt x="11344" y="19059"/>
                    <a:pt x="10073" y="19059"/>
                    <a:pt x="8802" y="18424"/>
                  </a:cubicBezTo>
                  <a:cubicBezTo>
                    <a:pt x="8802" y="17788"/>
                    <a:pt x="8167" y="17153"/>
                    <a:pt x="8167" y="16518"/>
                  </a:cubicBezTo>
                  <a:cubicBezTo>
                    <a:pt x="8167" y="16518"/>
                    <a:pt x="8167" y="16518"/>
                    <a:pt x="7532" y="16518"/>
                  </a:cubicBezTo>
                  <a:cubicBezTo>
                    <a:pt x="7532" y="16518"/>
                    <a:pt x="7532" y="16518"/>
                    <a:pt x="7532" y="16518"/>
                  </a:cubicBezTo>
                  <a:cubicBezTo>
                    <a:pt x="7532" y="17153"/>
                    <a:pt x="8167" y="19694"/>
                    <a:pt x="7532" y="19694"/>
                  </a:cubicBezTo>
                  <a:cubicBezTo>
                    <a:pt x="6897" y="19694"/>
                    <a:pt x="6897" y="19059"/>
                    <a:pt x="6261" y="19059"/>
                  </a:cubicBezTo>
                  <a:cubicBezTo>
                    <a:pt x="5626" y="18424"/>
                    <a:pt x="6261" y="17788"/>
                    <a:pt x="5626" y="17153"/>
                  </a:cubicBezTo>
                  <a:cubicBezTo>
                    <a:pt x="5626" y="16518"/>
                    <a:pt x="4991" y="15882"/>
                    <a:pt x="4991" y="15882"/>
                  </a:cubicBezTo>
                  <a:cubicBezTo>
                    <a:pt x="4355" y="15247"/>
                    <a:pt x="4991" y="14612"/>
                    <a:pt x="4355" y="14612"/>
                  </a:cubicBezTo>
                  <a:cubicBezTo>
                    <a:pt x="4355" y="14612"/>
                    <a:pt x="1814" y="15247"/>
                    <a:pt x="1179" y="14612"/>
                  </a:cubicBezTo>
                  <a:cubicBezTo>
                    <a:pt x="544" y="14612"/>
                    <a:pt x="-727" y="13341"/>
                    <a:pt x="544" y="12071"/>
                  </a:cubicBezTo>
                  <a:cubicBezTo>
                    <a:pt x="544" y="12071"/>
                    <a:pt x="1179" y="12071"/>
                    <a:pt x="1179" y="11435"/>
                  </a:cubicBezTo>
                  <a:cubicBezTo>
                    <a:pt x="1814" y="11435"/>
                    <a:pt x="1179" y="10800"/>
                    <a:pt x="1814" y="10165"/>
                  </a:cubicBezTo>
                  <a:cubicBezTo>
                    <a:pt x="1814" y="10165"/>
                    <a:pt x="3085" y="10800"/>
                    <a:pt x="3085" y="10800"/>
                  </a:cubicBezTo>
                  <a:cubicBezTo>
                    <a:pt x="4355" y="10800"/>
                    <a:pt x="6897" y="10165"/>
                    <a:pt x="7532" y="9529"/>
                  </a:cubicBezTo>
                  <a:cubicBezTo>
                    <a:pt x="7532" y="8894"/>
                    <a:pt x="8167" y="7624"/>
                    <a:pt x="8167" y="6988"/>
                  </a:cubicBezTo>
                  <a:cubicBezTo>
                    <a:pt x="8167" y="6353"/>
                    <a:pt x="8802" y="6353"/>
                    <a:pt x="9438" y="5718"/>
                  </a:cubicBezTo>
                  <a:cubicBezTo>
                    <a:pt x="9438" y="5718"/>
                    <a:pt x="9438" y="5718"/>
                    <a:pt x="8802" y="5082"/>
                  </a:cubicBezTo>
                  <a:cubicBezTo>
                    <a:pt x="8167" y="5082"/>
                    <a:pt x="7532" y="5082"/>
                    <a:pt x="6261" y="4447"/>
                  </a:cubicBezTo>
                  <a:cubicBezTo>
                    <a:pt x="6261" y="4447"/>
                    <a:pt x="6261" y="4447"/>
                    <a:pt x="5626" y="3812"/>
                  </a:cubicBezTo>
                  <a:cubicBezTo>
                    <a:pt x="5626" y="3812"/>
                    <a:pt x="5626" y="3812"/>
                    <a:pt x="5626" y="3176"/>
                  </a:cubicBezTo>
                  <a:cubicBezTo>
                    <a:pt x="5626" y="3176"/>
                    <a:pt x="5626" y="3176"/>
                    <a:pt x="6261" y="3176"/>
                  </a:cubicBezTo>
                  <a:cubicBezTo>
                    <a:pt x="6897" y="3176"/>
                    <a:pt x="6897" y="3812"/>
                    <a:pt x="6897" y="3812"/>
                  </a:cubicBezTo>
                  <a:cubicBezTo>
                    <a:pt x="7532" y="3812"/>
                    <a:pt x="10073" y="3176"/>
                    <a:pt x="10073" y="2541"/>
                  </a:cubicBezTo>
                  <a:cubicBezTo>
                    <a:pt x="10708" y="1906"/>
                    <a:pt x="10708" y="635"/>
                    <a:pt x="11979" y="0"/>
                  </a:cubicBezTo>
                  <a:cubicBezTo>
                    <a:pt x="12614" y="0"/>
                    <a:pt x="13249" y="0"/>
                    <a:pt x="13885" y="635"/>
                  </a:cubicBezTo>
                  <a:cubicBezTo>
                    <a:pt x="13885" y="635"/>
                    <a:pt x="13885" y="635"/>
                    <a:pt x="13885" y="635"/>
                  </a:cubicBezTo>
                  <a:cubicBezTo>
                    <a:pt x="13249" y="1906"/>
                    <a:pt x="12614" y="1906"/>
                    <a:pt x="11979" y="3176"/>
                  </a:cubicBezTo>
                  <a:cubicBezTo>
                    <a:pt x="10708" y="3812"/>
                    <a:pt x="10708" y="5718"/>
                    <a:pt x="10073" y="6988"/>
                  </a:cubicBezTo>
                  <a:cubicBezTo>
                    <a:pt x="10073" y="6988"/>
                    <a:pt x="9438" y="7624"/>
                    <a:pt x="9438" y="8259"/>
                  </a:cubicBezTo>
                  <a:cubicBezTo>
                    <a:pt x="10708" y="8259"/>
                    <a:pt x="10708" y="6988"/>
                    <a:pt x="11344" y="6988"/>
                  </a:cubicBezTo>
                  <a:cubicBezTo>
                    <a:pt x="11979" y="6988"/>
                    <a:pt x="13249" y="6988"/>
                    <a:pt x="13249" y="6353"/>
                  </a:cubicBezTo>
                  <a:cubicBezTo>
                    <a:pt x="13885" y="5718"/>
                    <a:pt x="13249" y="5082"/>
                    <a:pt x="13885" y="4447"/>
                  </a:cubicBezTo>
                  <a:cubicBezTo>
                    <a:pt x="14520" y="3812"/>
                    <a:pt x="14520" y="2541"/>
                    <a:pt x="15155" y="1906"/>
                  </a:cubicBezTo>
                  <a:cubicBezTo>
                    <a:pt x="15791" y="1271"/>
                    <a:pt x="15155" y="635"/>
                    <a:pt x="15791" y="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01" name="Freeform 50"/>
            <p:cNvSpPr/>
            <p:nvPr/>
          </p:nvSpPr>
          <p:spPr>
            <a:xfrm>
              <a:off x="17255" y="92364"/>
              <a:ext cx="33496" cy="28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257" y="14400"/>
                  </a:moveTo>
                  <a:cubicBezTo>
                    <a:pt x="9257" y="15840"/>
                    <a:pt x="9874" y="15840"/>
                    <a:pt x="9874" y="17280"/>
                  </a:cubicBezTo>
                  <a:cubicBezTo>
                    <a:pt x="11109" y="17280"/>
                    <a:pt x="11109" y="16560"/>
                    <a:pt x="11109" y="16560"/>
                  </a:cubicBezTo>
                  <a:cubicBezTo>
                    <a:pt x="11726" y="16560"/>
                    <a:pt x="12343" y="17280"/>
                    <a:pt x="12343" y="17280"/>
                  </a:cubicBezTo>
                  <a:cubicBezTo>
                    <a:pt x="12343" y="17280"/>
                    <a:pt x="12343" y="17280"/>
                    <a:pt x="12343" y="17280"/>
                  </a:cubicBezTo>
                  <a:cubicBezTo>
                    <a:pt x="12343" y="17280"/>
                    <a:pt x="12960" y="16560"/>
                    <a:pt x="12960" y="15840"/>
                  </a:cubicBezTo>
                  <a:cubicBezTo>
                    <a:pt x="12343" y="15120"/>
                    <a:pt x="11109" y="14400"/>
                    <a:pt x="9874" y="14400"/>
                  </a:cubicBezTo>
                  <a:cubicBezTo>
                    <a:pt x="9257" y="14400"/>
                    <a:pt x="9257" y="14400"/>
                    <a:pt x="9257" y="14400"/>
                  </a:cubicBezTo>
                  <a:close/>
                  <a:moveTo>
                    <a:pt x="8640" y="5040"/>
                  </a:moveTo>
                  <a:cubicBezTo>
                    <a:pt x="8640" y="7200"/>
                    <a:pt x="7406" y="8640"/>
                    <a:pt x="9874" y="9360"/>
                  </a:cubicBezTo>
                  <a:cubicBezTo>
                    <a:pt x="10491" y="9360"/>
                    <a:pt x="10491" y="9360"/>
                    <a:pt x="11109" y="9360"/>
                  </a:cubicBezTo>
                  <a:cubicBezTo>
                    <a:pt x="11109" y="9360"/>
                    <a:pt x="11109" y="9360"/>
                    <a:pt x="11109" y="9360"/>
                  </a:cubicBezTo>
                  <a:cubicBezTo>
                    <a:pt x="9874" y="7920"/>
                    <a:pt x="9874" y="5760"/>
                    <a:pt x="8640" y="4320"/>
                  </a:cubicBezTo>
                  <a:cubicBezTo>
                    <a:pt x="8640" y="4320"/>
                    <a:pt x="8640" y="4320"/>
                    <a:pt x="8640" y="4320"/>
                  </a:cubicBezTo>
                  <a:cubicBezTo>
                    <a:pt x="8640" y="4320"/>
                    <a:pt x="8640" y="4320"/>
                    <a:pt x="8640" y="5040"/>
                  </a:cubicBezTo>
                  <a:close/>
                  <a:moveTo>
                    <a:pt x="0" y="10080"/>
                  </a:moveTo>
                  <a:cubicBezTo>
                    <a:pt x="617" y="9360"/>
                    <a:pt x="3086" y="6480"/>
                    <a:pt x="3703" y="6480"/>
                  </a:cubicBezTo>
                  <a:cubicBezTo>
                    <a:pt x="4937" y="6480"/>
                    <a:pt x="5554" y="7200"/>
                    <a:pt x="6789" y="7200"/>
                  </a:cubicBezTo>
                  <a:cubicBezTo>
                    <a:pt x="7406" y="5760"/>
                    <a:pt x="7406" y="4320"/>
                    <a:pt x="7406" y="2160"/>
                  </a:cubicBezTo>
                  <a:cubicBezTo>
                    <a:pt x="7406" y="1440"/>
                    <a:pt x="8640" y="0"/>
                    <a:pt x="9257" y="0"/>
                  </a:cubicBezTo>
                  <a:cubicBezTo>
                    <a:pt x="9874" y="1440"/>
                    <a:pt x="10491" y="2880"/>
                    <a:pt x="11109" y="4320"/>
                  </a:cubicBezTo>
                  <a:cubicBezTo>
                    <a:pt x="11109" y="5040"/>
                    <a:pt x="11109" y="6480"/>
                    <a:pt x="12343" y="7200"/>
                  </a:cubicBezTo>
                  <a:cubicBezTo>
                    <a:pt x="12343" y="7200"/>
                    <a:pt x="12343" y="7200"/>
                    <a:pt x="12343" y="6480"/>
                  </a:cubicBezTo>
                  <a:cubicBezTo>
                    <a:pt x="12960" y="6480"/>
                    <a:pt x="12960" y="4320"/>
                    <a:pt x="13577" y="3600"/>
                  </a:cubicBezTo>
                  <a:cubicBezTo>
                    <a:pt x="13577" y="3600"/>
                    <a:pt x="14194" y="3600"/>
                    <a:pt x="14811" y="3600"/>
                  </a:cubicBezTo>
                  <a:cubicBezTo>
                    <a:pt x="15429" y="4320"/>
                    <a:pt x="14811" y="5760"/>
                    <a:pt x="14811" y="6480"/>
                  </a:cubicBezTo>
                  <a:cubicBezTo>
                    <a:pt x="14811" y="7920"/>
                    <a:pt x="15429" y="8640"/>
                    <a:pt x="15429" y="10080"/>
                  </a:cubicBezTo>
                  <a:cubicBezTo>
                    <a:pt x="16046" y="10800"/>
                    <a:pt x="15429" y="10800"/>
                    <a:pt x="15429" y="11520"/>
                  </a:cubicBezTo>
                  <a:cubicBezTo>
                    <a:pt x="16046" y="12960"/>
                    <a:pt x="17897" y="12240"/>
                    <a:pt x="18514" y="12960"/>
                  </a:cubicBezTo>
                  <a:cubicBezTo>
                    <a:pt x="19131" y="13680"/>
                    <a:pt x="19131" y="14400"/>
                    <a:pt x="19131" y="14400"/>
                  </a:cubicBezTo>
                  <a:cubicBezTo>
                    <a:pt x="19749" y="15120"/>
                    <a:pt x="20366" y="15120"/>
                    <a:pt x="20983" y="15840"/>
                  </a:cubicBezTo>
                  <a:cubicBezTo>
                    <a:pt x="20983" y="15840"/>
                    <a:pt x="21600" y="15840"/>
                    <a:pt x="21600" y="16560"/>
                  </a:cubicBezTo>
                  <a:cubicBezTo>
                    <a:pt x="21600" y="16560"/>
                    <a:pt x="21600" y="16560"/>
                    <a:pt x="21600" y="16560"/>
                  </a:cubicBezTo>
                  <a:cubicBezTo>
                    <a:pt x="20366" y="15840"/>
                    <a:pt x="19131" y="16560"/>
                    <a:pt x="17897" y="16560"/>
                  </a:cubicBezTo>
                  <a:cubicBezTo>
                    <a:pt x="17280" y="16560"/>
                    <a:pt x="16663" y="15840"/>
                    <a:pt x="16046" y="16560"/>
                  </a:cubicBezTo>
                  <a:cubicBezTo>
                    <a:pt x="16046" y="16560"/>
                    <a:pt x="15429" y="17280"/>
                    <a:pt x="15429" y="17280"/>
                  </a:cubicBezTo>
                  <a:cubicBezTo>
                    <a:pt x="14811" y="18000"/>
                    <a:pt x="13577" y="17280"/>
                    <a:pt x="12960" y="18720"/>
                  </a:cubicBezTo>
                  <a:cubicBezTo>
                    <a:pt x="12960" y="18720"/>
                    <a:pt x="12960" y="19440"/>
                    <a:pt x="12960" y="20160"/>
                  </a:cubicBezTo>
                  <a:cubicBezTo>
                    <a:pt x="12343" y="20160"/>
                    <a:pt x="12343" y="20160"/>
                    <a:pt x="11726" y="20160"/>
                  </a:cubicBezTo>
                  <a:cubicBezTo>
                    <a:pt x="11109" y="20160"/>
                    <a:pt x="11109" y="20880"/>
                    <a:pt x="10491" y="21600"/>
                  </a:cubicBezTo>
                  <a:cubicBezTo>
                    <a:pt x="9874" y="21600"/>
                    <a:pt x="9257" y="20160"/>
                    <a:pt x="8640" y="21600"/>
                  </a:cubicBezTo>
                  <a:cubicBezTo>
                    <a:pt x="8640" y="21600"/>
                    <a:pt x="8640" y="21600"/>
                    <a:pt x="8640" y="21600"/>
                  </a:cubicBezTo>
                  <a:cubicBezTo>
                    <a:pt x="8023" y="20160"/>
                    <a:pt x="6789" y="20160"/>
                    <a:pt x="5554" y="20160"/>
                  </a:cubicBezTo>
                  <a:cubicBezTo>
                    <a:pt x="6171" y="18720"/>
                    <a:pt x="6789" y="18720"/>
                    <a:pt x="6789" y="18720"/>
                  </a:cubicBezTo>
                  <a:cubicBezTo>
                    <a:pt x="7406" y="18000"/>
                    <a:pt x="6789" y="17280"/>
                    <a:pt x="6789" y="16560"/>
                  </a:cubicBezTo>
                  <a:cubicBezTo>
                    <a:pt x="6171" y="15120"/>
                    <a:pt x="6171" y="13680"/>
                    <a:pt x="6171" y="12240"/>
                  </a:cubicBezTo>
                  <a:cubicBezTo>
                    <a:pt x="5554" y="12240"/>
                    <a:pt x="5554" y="12240"/>
                    <a:pt x="4937" y="11520"/>
                  </a:cubicBezTo>
                  <a:cubicBezTo>
                    <a:pt x="4320" y="11520"/>
                    <a:pt x="3703" y="11520"/>
                    <a:pt x="3703" y="11520"/>
                  </a:cubicBezTo>
                  <a:cubicBezTo>
                    <a:pt x="3086" y="11520"/>
                    <a:pt x="2469" y="10800"/>
                    <a:pt x="2469" y="10800"/>
                  </a:cubicBezTo>
                  <a:cubicBezTo>
                    <a:pt x="1234" y="10080"/>
                    <a:pt x="617" y="10800"/>
                    <a:pt x="0" y="10080"/>
                  </a:cubicBezTo>
                  <a:cubicBezTo>
                    <a:pt x="0" y="10080"/>
                    <a:pt x="0" y="10080"/>
                    <a:pt x="0" y="1008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02" name="Freeform 51"/>
            <p:cNvSpPr/>
            <p:nvPr/>
          </p:nvSpPr>
          <p:spPr>
            <a:xfrm>
              <a:off x="40540" y="53615"/>
              <a:ext cx="31526" cy="346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5" h="21092" extrusionOk="0">
                  <a:moveTo>
                    <a:pt x="12071" y="9416"/>
                  </a:moveTo>
                  <a:cubicBezTo>
                    <a:pt x="12071" y="9416"/>
                    <a:pt x="12071" y="10000"/>
                    <a:pt x="12071" y="10000"/>
                  </a:cubicBezTo>
                  <a:cubicBezTo>
                    <a:pt x="12071" y="10000"/>
                    <a:pt x="12706" y="10584"/>
                    <a:pt x="13341" y="10584"/>
                  </a:cubicBezTo>
                  <a:cubicBezTo>
                    <a:pt x="13341" y="10584"/>
                    <a:pt x="13341" y="10584"/>
                    <a:pt x="13341" y="10584"/>
                  </a:cubicBezTo>
                  <a:cubicBezTo>
                    <a:pt x="13341" y="10000"/>
                    <a:pt x="13341" y="10000"/>
                    <a:pt x="13341" y="10000"/>
                  </a:cubicBezTo>
                  <a:cubicBezTo>
                    <a:pt x="12706" y="9416"/>
                    <a:pt x="12706" y="9416"/>
                    <a:pt x="12071" y="9416"/>
                  </a:cubicBezTo>
                  <a:cubicBezTo>
                    <a:pt x="12071" y="9416"/>
                    <a:pt x="12071" y="9416"/>
                    <a:pt x="12071" y="9416"/>
                  </a:cubicBezTo>
                  <a:close/>
                  <a:moveTo>
                    <a:pt x="8259" y="12335"/>
                  </a:moveTo>
                  <a:cubicBezTo>
                    <a:pt x="8259" y="12919"/>
                    <a:pt x="8259" y="12919"/>
                    <a:pt x="8259" y="13503"/>
                  </a:cubicBezTo>
                  <a:cubicBezTo>
                    <a:pt x="8259" y="13503"/>
                    <a:pt x="8259" y="13503"/>
                    <a:pt x="8259" y="13503"/>
                  </a:cubicBezTo>
                  <a:cubicBezTo>
                    <a:pt x="8259" y="13503"/>
                    <a:pt x="8259" y="13503"/>
                    <a:pt x="8259" y="13503"/>
                  </a:cubicBezTo>
                  <a:cubicBezTo>
                    <a:pt x="8894" y="12919"/>
                    <a:pt x="8259" y="12919"/>
                    <a:pt x="8894" y="12335"/>
                  </a:cubicBezTo>
                  <a:cubicBezTo>
                    <a:pt x="8894" y="12335"/>
                    <a:pt x="8259" y="12335"/>
                    <a:pt x="8259" y="12335"/>
                  </a:cubicBezTo>
                  <a:cubicBezTo>
                    <a:pt x="8259" y="12335"/>
                    <a:pt x="8259" y="12335"/>
                    <a:pt x="8259" y="12335"/>
                  </a:cubicBezTo>
                  <a:close/>
                  <a:moveTo>
                    <a:pt x="9530" y="10584"/>
                  </a:moveTo>
                  <a:cubicBezTo>
                    <a:pt x="9530" y="10584"/>
                    <a:pt x="9530" y="10584"/>
                    <a:pt x="9530" y="11168"/>
                  </a:cubicBezTo>
                  <a:cubicBezTo>
                    <a:pt x="9530" y="11168"/>
                    <a:pt x="9530" y="11168"/>
                    <a:pt x="9530" y="11168"/>
                  </a:cubicBezTo>
                  <a:cubicBezTo>
                    <a:pt x="9530" y="11168"/>
                    <a:pt x="9530" y="11168"/>
                    <a:pt x="9530" y="11168"/>
                  </a:cubicBezTo>
                  <a:cubicBezTo>
                    <a:pt x="9530" y="10584"/>
                    <a:pt x="9530" y="10584"/>
                    <a:pt x="9530" y="10584"/>
                  </a:cubicBezTo>
                  <a:cubicBezTo>
                    <a:pt x="9530" y="10584"/>
                    <a:pt x="9530" y="10584"/>
                    <a:pt x="9530" y="10584"/>
                  </a:cubicBezTo>
                  <a:cubicBezTo>
                    <a:pt x="9530" y="10584"/>
                    <a:pt x="9530" y="10584"/>
                    <a:pt x="9530" y="10584"/>
                  </a:cubicBezTo>
                  <a:close/>
                  <a:moveTo>
                    <a:pt x="5718" y="2411"/>
                  </a:moveTo>
                  <a:cubicBezTo>
                    <a:pt x="5083" y="2995"/>
                    <a:pt x="4447" y="3578"/>
                    <a:pt x="3812" y="4162"/>
                  </a:cubicBezTo>
                  <a:cubicBezTo>
                    <a:pt x="2541" y="5914"/>
                    <a:pt x="3177" y="7665"/>
                    <a:pt x="3177" y="9416"/>
                  </a:cubicBezTo>
                  <a:cubicBezTo>
                    <a:pt x="3177" y="10000"/>
                    <a:pt x="3812" y="11168"/>
                    <a:pt x="4447" y="11168"/>
                  </a:cubicBezTo>
                  <a:cubicBezTo>
                    <a:pt x="4447" y="11168"/>
                    <a:pt x="4447" y="11168"/>
                    <a:pt x="4447" y="11168"/>
                  </a:cubicBezTo>
                  <a:cubicBezTo>
                    <a:pt x="5083" y="10584"/>
                    <a:pt x="4447" y="6497"/>
                    <a:pt x="6989" y="6497"/>
                  </a:cubicBezTo>
                  <a:cubicBezTo>
                    <a:pt x="7624" y="6497"/>
                    <a:pt x="8259" y="8249"/>
                    <a:pt x="8894" y="8833"/>
                  </a:cubicBezTo>
                  <a:cubicBezTo>
                    <a:pt x="9530" y="8833"/>
                    <a:pt x="10800" y="8833"/>
                    <a:pt x="11436" y="8249"/>
                  </a:cubicBezTo>
                  <a:cubicBezTo>
                    <a:pt x="11436" y="8249"/>
                    <a:pt x="11436" y="8249"/>
                    <a:pt x="12071" y="7665"/>
                  </a:cubicBezTo>
                  <a:cubicBezTo>
                    <a:pt x="12706" y="7665"/>
                    <a:pt x="13341" y="7081"/>
                    <a:pt x="14612" y="7081"/>
                  </a:cubicBezTo>
                  <a:cubicBezTo>
                    <a:pt x="14612" y="7665"/>
                    <a:pt x="14612" y="7665"/>
                    <a:pt x="15247" y="8249"/>
                  </a:cubicBezTo>
                  <a:cubicBezTo>
                    <a:pt x="15247" y="8833"/>
                    <a:pt x="14612" y="9416"/>
                    <a:pt x="14612" y="10000"/>
                  </a:cubicBezTo>
                  <a:cubicBezTo>
                    <a:pt x="14612" y="11751"/>
                    <a:pt x="14612" y="13503"/>
                    <a:pt x="13977" y="15254"/>
                  </a:cubicBezTo>
                  <a:cubicBezTo>
                    <a:pt x="13341" y="15254"/>
                    <a:pt x="13341" y="15838"/>
                    <a:pt x="12706" y="16422"/>
                  </a:cubicBezTo>
                  <a:cubicBezTo>
                    <a:pt x="12071" y="15838"/>
                    <a:pt x="11436" y="15838"/>
                    <a:pt x="10800" y="15254"/>
                  </a:cubicBezTo>
                  <a:cubicBezTo>
                    <a:pt x="10800" y="14670"/>
                    <a:pt x="10800" y="14087"/>
                    <a:pt x="10800" y="14087"/>
                  </a:cubicBezTo>
                  <a:cubicBezTo>
                    <a:pt x="10800" y="14087"/>
                    <a:pt x="10165" y="14087"/>
                    <a:pt x="10165" y="13503"/>
                  </a:cubicBezTo>
                  <a:cubicBezTo>
                    <a:pt x="10165" y="13503"/>
                    <a:pt x="10165" y="14087"/>
                    <a:pt x="9530" y="14087"/>
                  </a:cubicBezTo>
                  <a:cubicBezTo>
                    <a:pt x="8894" y="14087"/>
                    <a:pt x="8259" y="14670"/>
                    <a:pt x="7624" y="14087"/>
                  </a:cubicBezTo>
                  <a:cubicBezTo>
                    <a:pt x="7624" y="14087"/>
                    <a:pt x="6989" y="13503"/>
                    <a:pt x="6989" y="13503"/>
                  </a:cubicBezTo>
                  <a:cubicBezTo>
                    <a:pt x="6989" y="12919"/>
                    <a:pt x="8894" y="9416"/>
                    <a:pt x="6989" y="9416"/>
                  </a:cubicBezTo>
                  <a:cubicBezTo>
                    <a:pt x="6989" y="9416"/>
                    <a:pt x="6989" y="9416"/>
                    <a:pt x="6989" y="9416"/>
                  </a:cubicBezTo>
                  <a:cubicBezTo>
                    <a:pt x="6989" y="10000"/>
                    <a:pt x="5718" y="11751"/>
                    <a:pt x="5718" y="12335"/>
                  </a:cubicBezTo>
                  <a:cubicBezTo>
                    <a:pt x="5718" y="12919"/>
                    <a:pt x="6353" y="12919"/>
                    <a:pt x="6353" y="14087"/>
                  </a:cubicBezTo>
                  <a:cubicBezTo>
                    <a:pt x="6989" y="15254"/>
                    <a:pt x="8894" y="17006"/>
                    <a:pt x="10165" y="18173"/>
                  </a:cubicBezTo>
                  <a:cubicBezTo>
                    <a:pt x="10800" y="18757"/>
                    <a:pt x="10800" y="18757"/>
                    <a:pt x="10800" y="18757"/>
                  </a:cubicBezTo>
                  <a:cubicBezTo>
                    <a:pt x="11436" y="18757"/>
                    <a:pt x="12071" y="18757"/>
                    <a:pt x="12071" y="18757"/>
                  </a:cubicBezTo>
                  <a:cubicBezTo>
                    <a:pt x="12706" y="18757"/>
                    <a:pt x="13977" y="16422"/>
                    <a:pt x="14612" y="16422"/>
                  </a:cubicBezTo>
                  <a:cubicBezTo>
                    <a:pt x="14612" y="16422"/>
                    <a:pt x="14612" y="16422"/>
                    <a:pt x="14612" y="16422"/>
                  </a:cubicBezTo>
                  <a:cubicBezTo>
                    <a:pt x="14612" y="16422"/>
                    <a:pt x="14612" y="16422"/>
                    <a:pt x="13977" y="15838"/>
                  </a:cubicBezTo>
                  <a:cubicBezTo>
                    <a:pt x="13977" y="15838"/>
                    <a:pt x="13977" y="15838"/>
                    <a:pt x="13977" y="15838"/>
                  </a:cubicBezTo>
                  <a:cubicBezTo>
                    <a:pt x="14612" y="15254"/>
                    <a:pt x="15247" y="15838"/>
                    <a:pt x="15883" y="15254"/>
                  </a:cubicBezTo>
                  <a:cubicBezTo>
                    <a:pt x="15883" y="14670"/>
                    <a:pt x="15883" y="14087"/>
                    <a:pt x="15883" y="14087"/>
                  </a:cubicBezTo>
                  <a:cubicBezTo>
                    <a:pt x="16518" y="13503"/>
                    <a:pt x="17789" y="13503"/>
                    <a:pt x="18424" y="12919"/>
                  </a:cubicBezTo>
                  <a:cubicBezTo>
                    <a:pt x="19059" y="10584"/>
                    <a:pt x="15247" y="6497"/>
                    <a:pt x="12706" y="5330"/>
                  </a:cubicBezTo>
                  <a:cubicBezTo>
                    <a:pt x="12706" y="4746"/>
                    <a:pt x="12071" y="4162"/>
                    <a:pt x="11436" y="3578"/>
                  </a:cubicBezTo>
                  <a:cubicBezTo>
                    <a:pt x="10800" y="3578"/>
                    <a:pt x="10800" y="3578"/>
                    <a:pt x="10165" y="2995"/>
                  </a:cubicBezTo>
                  <a:cubicBezTo>
                    <a:pt x="8894" y="2411"/>
                    <a:pt x="8259" y="1243"/>
                    <a:pt x="6989" y="1243"/>
                  </a:cubicBezTo>
                  <a:cubicBezTo>
                    <a:pt x="6353" y="1243"/>
                    <a:pt x="5718" y="1827"/>
                    <a:pt x="5718" y="2411"/>
                  </a:cubicBezTo>
                  <a:close/>
                  <a:moveTo>
                    <a:pt x="3812" y="2411"/>
                  </a:moveTo>
                  <a:cubicBezTo>
                    <a:pt x="5083" y="1243"/>
                    <a:pt x="5718" y="76"/>
                    <a:pt x="6989" y="76"/>
                  </a:cubicBezTo>
                  <a:cubicBezTo>
                    <a:pt x="9530" y="-508"/>
                    <a:pt x="12071" y="2411"/>
                    <a:pt x="14612" y="4746"/>
                  </a:cubicBezTo>
                  <a:cubicBezTo>
                    <a:pt x="15247" y="5330"/>
                    <a:pt x="15883" y="5914"/>
                    <a:pt x="16518" y="6497"/>
                  </a:cubicBezTo>
                  <a:cubicBezTo>
                    <a:pt x="17789" y="8249"/>
                    <a:pt x="20330" y="9416"/>
                    <a:pt x="20965" y="11168"/>
                  </a:cubicBezTo>
                  <a:cubicBezTo>
                    <a:pt x="20965" y="11751"/>
                    <a:pt x="20330" y="15254"/>
                    <a:pt x="19059" y="15254"/>
                  </a:cubicBezTo>
                  <a:cubicBezTo>
                    <a:pt x="18424" y="15838"/>
                    <a:pt x="16518" y="15254"/>
                    <a:pt x="15883" y="16422"/>
                  </a:cubicBezTo>
                  <a:cubicBezTo>
                    <a:pt x="15883" y="16422"/>
                    <a:pt x="15883" y="17006"/>
                    <a:pt x="15883" y="17006"/>
                  </a:cubicBezTo>
                  <a:cubicBezTo>
                    <a:pt x="15883" y="17589"/>
                    <a:pt x="13977" y="19341"/>
                    <a:pt x="13341" y="19924"/>
                  </a:cubicBezTo>
                  <a:cubicBezTo>
                    <a:pt x="12706" y="19924"/>
                    <a:pt x="12071" y="19924"/>
                    <a:pt x="12071" y="19924"/>
                  </a:cubicBezTo>
                  <a:cubicBezTo>
                    <a:pt x="11436" y="20508"/>
                    <a:pt x="12071" y="21092"/>
                    <a:pt x="11436" y="21092"/>
                  </a:cubicBezTo>
                  <a:cubicBezTo>
                    <a:pt x="11436" y="21092"/>
                    <a:pt x="11436" y="21092"/>
                    <a:pt x="11436" y="21092"/>
                  </a:cubicBezTo>
                  <a:cubicBezTo>
                    <a:pt x="10800" y="21092"/>
                    <a:pt x="10165" y="21092"/>
                    <a:pt x="9530" y="21092"/>
                  </a:cubicBezTo>
                  <a:cubicBezTo>
                    <a:pt x="9530" y="21092"/>
                    <a:pt x="8259" y="19924"/>
                    <a:pt x="8259" y="19924"/>
                  </a:cubicBezTo>
                  <a:cubicBezTo>
                    <a:pt x="8259" y="18757"/>
                    <a:pt x="6989" y="17589"/>
                    <a:pt x="6353" y="16422"/>
                  </a:cubicBezTo>
                  <a:cubicBezTo>
                    <a:pt x="5718" y="15838"/>
                    <a:pt x="4447" y="15254"/>
                    <a:pt x="4447" y="15254"/>
                  </a:cubicBezTo>
                  <a:cubicBezTo>
                    <a:pt x="3812" y="14670"/>
                    <a:pt x="3177" y="14087"/>
                    <a:pt x="2541" y="14087"/>
                  </a:cubicBezTo>
                  <a:cubicBezTo>
                    <a:pt x="2541" y="13503"/>
                    <a:pt x="1906" y="12919"/>
                    <a:pt x="1271" y="12919"/>
                  </a:cubicBezTo>
                  <a:cubicBezTo>
                    <a:pt x="-635" y="10000"/>
                    <a:pt x="0" y="9416"/>
                    <a:pt x="636" y="6497"/>
                  </a:cubicBezTo>
                  <a:cubicBezTo>
                    <a:pt x="636" y="5914"/>
                    <a:pt x="1271" y="4746"/>
                    <a:pt x="1906" y="4162"/>
                  </a:cubicBezTo>
                  <a:cubicBezTo>
                    <a:pt x="1906" y="4162"/>
                    <a:pt x="1906" y="4162"/>
                    <a:pt x="1906" y="4162"/>
                  </a:cubicBezTo>
                  <a:cubicBezTo>
                    <a:pt x="1906" y="3578"/>
                    <a:pt x="2541" y="2995"/>
                    <a:pt x="2541" y="2411"/>
                  </a:cubicBezTo>
                  <a:cubicBezTo>
                    <a:pt x="3177" y="2411"/>
                    <a:pt x="3812" y="2411"/>
                    <a:pt x="3812" y="2411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03" name="Freeform 52"/>
            <p:cNvSpPr/>
            <p:nvPr/>
          </p:nvSpPr>
          <p:spPr>
            <a:xfrm>
              <a:off x="76196" y="27096"/>
              <a:ext cx="28350" cy="3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3" h="21193" extrusionOk="0">
                  <a:moveTo>
                    <a:pt x="4777" y="13993"/>
                  </a:moveTo>
                  <a:cubicBezTo>
                    <a:pt x="4777" y="14547"/>
                    <a:pt x="4777" y="16208"/>
                    <a:pt x="4777" y="16762"/>
                  </a:cubicBezTo>
                  <a:cubicBezTo>
                    <a:pt x="4777" y="16762"/>
                    <a:pt x="4777" y="16762"/>
                    <a:pt x="4777" y="16762"/>
                  </a:cubicBezTo>
                  <a:cubicBezTo>
                    <a:pt x="4777" y="16762"/>
                    <a:pt x="5474" y="16762"/>
                    <a:pt x="5474" y="16208"/>
                  </a:cubicBezTo>
                  <a:cubicBezTo>
                    <a:pt x="5474" y="15655"/>
                    <a:pt x="6868" y="14547"/>
                    <a:pt x="5474" y="13993"/>
                  </a:cubicBezTo>
                  <a:cubicBezTo>
                    <a:pt x="5474" y="13993"/>
                    <a:pt x="5474" y="13993"/>
                    <a:pt x="4777" y="13993"/>
                  </a:cubicBezTo>
                  <a:cubicBezTo>
                    <a:pt x="5474" y="13993"/>
                    <a:pt x="4777" y="13993"/>
                    <a:pt x="4777" y="13993"/>
                  </a:cubicBezTo>
                  <a:close/>
                  <a:moveTo>
                    <a:pt x="11745" y="9562"/>
                  </a:moveTo>
                  <a:cubicBezTo>
                    <a:pt x="11745" y="10116"/>
                    <a:pt x="11048" y="10670"/>
                    <a:pt x="11048" y="11224"/>
                  </a:cubicBezTo>
                  <a:cubicBezTo>
                    <a:pt x="11048" y="11224"/>
                    <a:pt x="11048" y="11224"/>
                    <a:pt x="11745" y="11224"/>
                  </a:cubicBezTo>
                  <a:cubicBezTo>
                    <a:pt x="11745" y="11224"/>
                    <a:pt x="11745" y="11224"/>
                    <a:pt x="11745" y="11224"/>
                  </a:cubicBezTo>
                  <a:cubicBezTo>
                    <a:pt x="12442" y="11224"/>
                    <a:pt x="13835" y="10116"/>
                    <a:pt x="12442" y="9562"/>
                  </a:cubicBezTo>
                  <a:cubicBezTo>
                    <a:pt x="12442" y="9008"/>
                    <a:pt x="12442" y="9008"/>
                    <a:pt x="11745" y="9562"/>
                  </a:cubicBezTo>
                  <a:close/>
                  <a:moveTo>
                    <a:pt x="4080" y="11778"/>
                  </a:moveTo>
                  <a:cubicBezTo>
                    <a:pt x="4080" y="11778"/>
                    <a:pt x="4080" y="12331"/>
                    <a:pt x="3384" y="12331"/>
                  </a:cubicBezTo>
                  <a:cubicBezTo>
                    <a:pt x="3384" y="12331"/>
                    <a:pt x="3384" y="12331"/>
                    <a:pt x="3384" y="12331"/>
                  </a:cubicBezTo>
                  <a:cubicBezTo>
                    <a:pt x="4080" y="12331"/>
                    <a:pt x="4080" y="12331"/>
                    <a:pt x="4080" y="12331"/>
                  </a:cubicBezTo>
                  <a:cubicBezTo>
                    <a:pt x="4080" y="11778"/>
                    <a:pt x="4080" y="11778"/>
                    <a:pt x="4080" y="11778"/>
                  </a:cubicBezTo>
                  <a:cubicBezTo>
                    <a:pt x="4080" y="11778"/>
                    <a:pt x="4080" y="11778"/>
                    <a:pt x="4080" y="11778"/>
                  </a:cubicBezTo>
                  <a:cubicBezTo>
                    <a:pt x="4080" y="11778"/>
                    <a:pt x="4080" y="11778"/>
                    <a:pt x="4080" y="11778"/>
                  </a:cubicBezTo>
                  <a:close/>
                  <a:moveTo>
                    <a:pt x="15229" y="5685"/>
                  </a:moveTo>
                  <a:cubicBezTo>
                    <a:pt x="15229" y="6239"/>
                    <a:pt x="15229" y="6239"/>
                    <a:pt x="15229" y="6239"/>
                  </a:cubicBezTo>
                  <a:cubicBezTo>
                    <a:pt x="15229" y="6239"/>
                    <a:pt x="15229" y="6239"/>
                    <a:pt x="15229" y="6239"/>
                  </a:cubicBezTo>
                  <a:cubicBezTo>
                    <a:pt x="15229" y="6239"/>
                    <a:pt x="15229" y="6239"/>
                    <a:pt x="15229" y="6239"/>
                  </a:cubicBezTo>
                  <a:cubicBezTo>
                    <a:pt x="15229" y="6239"/>
                    <a:pt x="15229" y="6239"/>
                    <a:pt x="15229" y="5685"/>
                  </a:cubicBezTo>
                  <a:cubicBezTo>
                    <a:pt x="15229" y="5685"/>
                    <a:pt x="15229" y="5685"/>
                    <a:pt x="15229" y="5685"/>
                  </a:cubicBezTo>
                  <a:cubicBezTo>
                    <a:pt x="15229" y="5685"/>
                    <a:pt x="15229" y="5685"/>
                    <a:pt x="15229" y="5685"/>
                  </a:cubicBezTo>
                  <a:close/>
                  <a:moveTo>
                    <a:pt x="6171" y="10116"/>
                  </a:moveTo>
                  <a:cubicBezTo>
                    <a:pt x="5474" y="10670"/>
                    <a:pt x="5474" y="12331"/>
                    <a:pt x="6171" y="12331"/>
                  </a:cubicBezTo>
                  <a:cubicBezTo>
                    <a:pt x="6171" y="12331"/>
                    <a:pt x="6171" y="12331"/>
                    <a:pt x="6171" y="12331"/>
                  </a:cubicBezTo>
                  <a:cubicBezTo>
                    <a:pt x="6868" y="11778"/>
                    <a:pt x="6868" y="10670"/>
                    <a:pt x="6868" y="10116"/>
                  </a:cubicBezTo>
                  <a:cubicBezTo>
                    <a:pt x="6868" y="10116"/>
                    <a:pt x="6171" y="10116"/>
                    <a:pt x="6171" y="10116"/>
                  </a:cubicBezTo>
                  <a:close/>
                  <a:moveTo>
                    <a:pt x="9655" y="6793"/>
                  </a:moveTo>
                  <a:cubicBezTo>
                    <a:pt x="9655" y="6793"/>
                    <a:pt x="9655" y="6793"/>
                    <a:pt x="9655" y="6793"/>
                  </a:cubicBezTo>
                  <a:cubicBezTo>
                    <a:pt x="9655" y="7347"/>
                    <a:pt x="9655" y="7347"/>
                    <a:pt x="9655" y="7347"/>
                  </a:cubicBezTo>
                  <a:cubicBezTo>
                    <a:pt x="10351" y="7347"/>
                    <a:pt x="10351" y="7347"/>
                    <a:pt x="10351" y="7347"/>
                  </a:cubicBezTo>
                  <a:cubicBezTo>
                    <a:pt x="10351" y="7347"/>
                    <a:pt x="10351" y="6793"/>
                    <a:pt x="10351" y="6793"/>
                  </a:cubicBezTo>
                  <a:cubicBezTo>
                    <a:pt x="10351" y="6793"/>
                    <a:pt x="10351" y="6793"/>
                    <a:pt x="9655" y="6793"/>
                  </a:cubicBezTo>
                  <a:cubicBezTo>
                    <a:pt x="10351" y="6793"/>
                    <a:pt x="10351" y="6793"/>
                    <a:pt x="9655" y="6793"/>
                  </a:cubicBezTo>
                  <a:close/>
                  <a:moveTo>
                    <a:pt x="5474" y="8455"/>
                  </a:moveTo>
                  <a:cubicBezTo>
                    <a:pt x="4777" y="9008"/>
                    <a:pt x="4777" y="9562"/>
                    <a:pt x="5474" y="9562"/>
                  </a:cubicBezTo>
                  <a:cubicBezTo>
                    <a:pt x="5474" y="9562"/>
                    <a:pt x="5474" y="9562"/>
                    <a:pt x="5474" y="9562"/>
                  </a:cubicBezTo>
                  <a:cubicBezTo>
                    <a:pt x="5474" y="9008"/>
                    <a:pt x="5474" y="9008"/>
                    <a:pt x="5474" y="8455"/>
                  </a:cubicBezTo>
                  <a:cubicBezTo>
                    <a:pt x="5474" y="7901"/>
                    <a:pt x="5474" y="8455"/>
                    <a:pt x="5474" y="8455"/>
                  </a:cubicBezTo>
                  <a:close/>
                  <a:moveTo>
                    <a:pt x="6868" y="147"/>
                  </a:moveTo>
                  <a:cubicBezTo>
                    <a:pt x="8261" y="-407"/>
                    <a:pt x="11048" y="701"/>
                    <a:pt x="12442" y="1808"/>
                  </a:cubicBezTo>
                  <a:cubicBezTo>
                    <a:pt x="12442" y="2362"/>
                    <a:pt x="12442" y="2916"/>
                    <a:pt x="13138" y="2916"/>
                  </a:cubicBezTo>
                  <a:cubicBezTo>
                    <a:pt x="13835" y="3470"/>
                    <a:pt x="14532" y="3470"/>
                    <a:pt x="15229" y="3470"/>
                  </a:cubicBezTo>
                  <a:cubicBezTo>
                    <a:pt x="15926" y="4024"/>
                    <a:pt x="16622" y="4578"/>
                    <a:pt x="16622" y="4578"/>
                  </a:cubicBezTo>
                  <a:cubicBezTo>
                    <a:pt x="18016" y="4578"/>
                    <a:pt x="18713" y="4578"/>
                    <a:pt x="19409" y="4578"/>
                  </a:cubicBezTo>
                  <a:cubicBezTo>
                    <a:pt x="19409" y="4578"/>
                    <a:pt x="19409" y="4578"/>
                    <a:pt x="19409" y="5131"/>
                  </a:cubicBezTo>
                  <a:cubicBezTo>
                    <a:pt x="18713" y="6239"/>
                    <a:pt x="16622" y="7347"/>
                    <a:pt x="16622" y="8455"/>
                  </a:cubicBezTo>
                  <a:cubicBezTo>
                    <a:pt x="16622" y="9562"/>
                    <a:pt x="18016" y="10116"/>
                    <a:pt x="18016" y="11224"/>
                  </a:cubicBezTo>
                  <a:cubicBezTo>
                    <a:pt x="18713" y="12331"/>
                    <a:pt x="19409" y="12885"/>
                    <a:pt x="19409" y="13993"/>
                  </a:cubicBezTo>
                  <a:cubicBezTo>
                    <a:pt x="19409" y="13993"/>
                    <a:pt x="19409" y="14547"/>
                    <a:pt x="20106" y="14547"/>
                  </a:cubicBezTo>
                  <a:cubicBezTo>
                    <a:pt x="20106" y="15101"/>
                    <a:pt x="20106" y="15655"/>
                    <a:pt x="20106" y="16208"/>
                  </a:cubicBezTo>
                  <a:cubicBezTo>
                    <a:pt x="20106" y="16762"/>
                    <a:pt x="20803" y="16762"/>
                    <a:pt x="20803" y="17316"/>
                  </a:cubicBezTo>
                  <a:cubicBezTo>
                    <a:pt x="20803" y="17316"/>
                    <a:pt x="20803" y="17316"/>
                    <a:pt x="20803" y="17316"/>
                  </a:cubicBezTo>
                  <a:cubicBezTo>
                    <a:pt x="19409" y="16762"/>
                    <a:pt x="18016" y="16208"/>
                    <a:pt x="16622" y="15101"/>
                  </a:cubicBezTo>
                  <a:cubicBezTo>
                    <a:pt x="15926" y="13993"/>
                    <a:pt x="15229" y="12885"/>
                    <a:pt x="14532" y="12331"/>
                  </a:cubicBezTo>
                  <a:cubicBezTo>
                    <a:pt x="14532" y="12331"/>
                    <a:pt x="14532" y="12331"/>
                    <a:pt x="14532" y="12331"/>
                  </a:cubicBezTo>
                  <a:cubicBezTo>
                    <a:pt x="13138" y="13439"/>
                    <a:pt x="12442" y="14547"/>
                    <a:pt x="10351" y="15655"/>
                  </a:cubicBezTo>
                  <a:cubicBezTo>
                    <a:pt x="9655" y="15101"/>
                    <a:pt x="8261" y="13993"/>
                    <a:pt x="8958" y="13439"/>
                  </a:cubicBezTo>
                  <a:cubicBezTo>
                    <a:pt x="8958" y="12885"/>
                    <a:pt x="9655" y="12331"/>
                    <a:pt x="9655" y="11778"/>
                  </a:cubicBezTo>
                  <a:cubicBezTo>
                    <a:pt x="9655" y="11778"/>
                    <a:pt x="8958" y="11224"/>
                    <a:pt x="8958" y="11224"/>
                  </a:cubicBezTo>
                  <a:cubicBezTo>
                    <a:pt x="8958" y="10670"/>
                    <a:pt x="8958" y="10116"/>
                    <a:pt x="9655" y="10116"/>
                  </a:cubicBezTo>
                  <a:cubicBezTo>
                    <a:pt x="9655" y="9562"/>
                    <a:pt x="8958" y="7901"/>
                    <a:pt x="8261" y="8455"/>
                  </a:cubicBezTo>
                  <a:cubicBezTo>
                    <a:pt x="7564" y="8455"/>
                    <a:pt x="7564" y="9562"/>
                    <a:pt x="7564" y="10116"/>
                  </a:cubicBezTo>
                  <a:cubicBezTo>
                    <a:pt x="7564" y="10670"/>
                    <a:pt x="8261" y="11224"/>
                    <a:pt x="8261" y="12331"/>
                  </a:cubicBezTo>
                  <a:cubicBezTo>
                    <a:pt x="8261" y="13439"/>
                    <a:pt x="6868" y="13993"/>
                    <a:pt x="8261" y="15655"/>
                  </a:cubicBezTo>
                  <a:cubicBezTo>
                    <a:pt x="8958" y="16762"/>
                    <a:pt x="11048" y="17870"/>
                    <a:pt x="11048" y="18424"/>
                  </a:cubicBezTo>
                  <a:cubicBezTo>
                    <a:pt x="11048" y="18424"/>
                    <a:pt x="11048" y="18424"/>
                    <a:pt x="11048" y="18424"/>
                  </a:cubicBezTo>
                  <a:cubicBezTo>
                    <a:pt x="11048" y="18978"/>
                    <a:pt x="11048" y="18978"/>
                    <a:pt x="11048" y="18978"/>
                  </a:cubicBezTo>
                  <a:cubicBezTo>
                    <a:pt x="10351" y="18424"/>
                    <a:pt x="9655" y="18424"/>
                    <a:pt x="8958" y="17870"/>
                  </a:cubicBezTo>
                  <a:cubicBezTo>
                    <a:pt x="8261" y="17870"/>
                    <a:pt x="8261" y="17316"/>
                    <a:pt x="7564" y="17316"/>
                  </a:cubicBezTo>
                  <a:cubicBezTo>
                    <a:pt x="7564" y="17316"/>
                    <a:pt x="7564" y="17316"/>
                    <a:pt x="7564" y="17316"/>
                  </a:cubicBezTo>
                  <a:cubicBezTo>
                    <a:pt x="6868" y="18424"/>
                    <a:pt x="6868" y="20085"/>
                    <a:pt x="4777" y="21193"/>
                  </a:cubicBezTo>
                  <a:cubicBezTo>
                    <a:pt x="4080" y="21193"/>
                    <a:pt x="4080" y="21193"/>
                    <a:pt x="4080" y="21193"/>
                  </a:cubicBezTo>
                  <a:cubicBezTo>
                    <a:pt x="4080" y="20639"/>
                    <a:pt x="2687" y="19531"/>
                    <a:pt x="2687" y="18978"/>
                  </a:cubicBezTo>
                  <a:cubicBezTo>
                    <a:pt x="2687" y="18424"/>
                    <a:pt x="2687" y="17870"/>
                    <a:pt x="3384" y="17870"/>
                  </a:cubicBezTo>
                  <a:cubicBezTo>
                    <a:pt x="3384" y="16762"/>
                    <a:pt x="3384" y="15101"/>
                    <a:pt x="3384" y="13993"/>
                  </a:cubicBezTo>
                  <a:cubicBezTo>
                    <a:pt x="3384" y="13993"/>
                    <a:pt x="3384" y="13993"/>
                    <a:pt x="3384" y="13993"/>
                  </a:cubicBezTo>
                  <a:cubicBezTo>
                    <a:pt x="3384" y="13993"/>
                    <a:pt x="3384" y="13993"/>
                    <a:pt x="3384" y="13993"/>
                  </a:cubicBezTo>
                  <a:cubicBezTo>
                    <a:pt x="2687" y="14547"/>
                    <a:pt x="1293" y="15655"/>
                    <a:pt x="597" y="15655"/>
                  </a:cubicBezTo>
                  <a:cubicBezTo>
                    <a:pt x="-797" y="14547"/>
                    <a:pt x="597" y="12331"/>
                    <a:pt x="1293" y="11224"/>
                  </a:cubicBezTo>
                  <a:cubicBezTo>
                    <a:pt x="1293" y="10116"/>
                    <a:pt x="1990" y="7347"/>
                    <a:pt x="1990" y="6793"/>
                  </a:cubicBezTo>
                  <a:cubicBezTo>
                    <a:pt x="1293" y="6239"/>
                    <a:pt x="1293" y="5685"/>
                    <a:pt x="1293" y="5685"/>
                  </a:cubicBezTo>
                  <a:cubicBezTo>
                    <a:pt x="1293" y="4578"/>
                    <a:pt x="2687" y="4578"/>
                    <a:pt x="3384" y="4578"/>
                  </a:cubicBezTo>
                  <a:cubicBezTo>
                    <a:pt x="4080" y="5685"/>
                    <a:pt x="3384" y="6239"/>
                    <a:pt x="3384" y="7347"/>
                  </a:cubicBezTo>
                  <a:cubicBezTo>
                    <a:pt x="2687" y="9008"/>
                    <a:pt x="1990" y="11224"/>
                    <a:pt x="1293" y="12331"/>
                  </a:cubicBezTo>
                  <a:cubicBezTo>
                    <a:pt x="1293" y="12885"/>
                    <a:pt x="1293" y="13439"/>
                    <a:pt x="1293" y="13993"/>
                  </a:cubicBezTo>
                  <a:cubicBezTo>
                    <a:pt x="1293" y="13993"/>
                    <a:pt x="1293" y="13993"/>
                    <a:pt x="1293" y="14547"/>
                  </a:cubicBezTo>
                  <a:cubicBezTo>
                    <a:pt x="1293" y="13993"/>
                    <a:pt x="4777" y="11778"/>
                    <a:pt x="4777" y="11778"/>
                  </a:cubicBezTo>
                  <a:cubicBezTo>
                    <a:pt x="5474" y="10670"/>
                    <a:pt x="2687" y="7901"/>
                    <a:pt x="5474" y="7347"/>
                  </a:cubicBezTo>
                  <a:cubicBezTo>
                    <a:pt x="6171" y="7901"/>
                    <a:pt x="7564" y="7901"/>
                    <a:pt x="8261" y="7901"/>
                  </a:cubicBezTo>
                  <a:cubicBezTo>
                    <a:pt x="8261" y="7901"/>
                    <a:pt x="8261" y="7901"/>
                    <a:pt x="8261" y="7901"/>
                  </a:cubicBezTo>
                  <a:cubicBezTo>
                    <a:pt x="8261" y="6793"/>
                    <a:pt x="8261" y="6793"/>
                    <a:pt x="6868" y="6239"/>
                  </a:cubicBezTo>
                  <a:cubicBezTo>
                    <a:pt x="6868" y="5685"/>
                    <a:pt x="6868" y="5131"/>
                    <a:pt x="7564" y="4578"/>
                  </a:cubicBezTo>
                  <a:cubicBezTo>
                    <a:pt x="8261" y="5131"/>
                    <a:pt x="8958" y="5131"/>
                    <a:pt x="9655" y="5131"/>
                  </a:cubicBezTo>
                  <a:cubicBezTo>
                    <a:pt x="9655" y="3470"/>
                    <a:pt x="6868" y="1255"/>
                    <a:pt x="6868" y="14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10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737600" y="6172200"/>
            <a:ext cx="2844800" cy="368301"/>
          </a:xfrm>
          <a:prstGeom prst="rect">
            <a:avLst/>
          </a:prstGeom>
          <a:solidFill>
            <a:srgbClr val="323F4F">
              <a:alpha val="10000"/>
            </a:srgbClr>
          </a:solidFill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50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bg_left" descr="bg_lef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9" name="abg_main_theme"/>
          <p:cNvSpPr/>
          <p:nvPr/>
        </p:nvSpPr>
        <p:spPr>
          <a:xfrm>
            <a:off x="312911" y="0"/>
            <a:ext cx="11879090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0" name="pattern"/>
          <p:cNvSpPr/>
          <p:nvPr/>
        </p:nvSpPr>
        <p:spPr>
          <a:xfrm>
            <a:off x="312911" y="1475999"/>
            <a:ext cx="11880002" cy="538200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63" name="main_board"/>
          <p:cNvGrpSpPr/>
          <p:nvPr/>
        </p:nvGrpSpPr>
        <p:grpSpPr>
          <a:xfrm>
            <a:off x="726439" y="365124"/>
            <a:ext cx="11016382" cy="5812882"/>
            <a:chOff x="0" y="0"/>
            <a:chExt cx="11016381" cy="5812880"/>
          </a:xfrm>
        </p:grpSpPr>
        <p:sp>
          <p:nvSpPr>
            <p:cNvPr id="161" name="矩形 11"/>
            <p:cNvSpPr/>
            <p:nvPr/>
          </p:nvSpPr>
          <p:spPr>
            <a:xfrm>
              <a:off x="0" y="-1"/>
              <a:ext cx="11016382" cy="5569599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2" name="矩形 12"/>
            <p:cNvSpPr/>
            <p:nvPr/>
          </p:nvSpPr>
          <p:spPr>
            <a:xfrm>
              <a:off x="0" y="92076"/>
              <a:ext cx="11016382" cy="572080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64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970168" y="711201"/>
            <a:ext cx="10546192" cy="5223522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grpSp>
        <p:nvGrpSpPr>
          <p:cNvPr id="184" name="jwc_logo"/>
          <p:cNvGrpSpPr/>
          <p:nvPr/>
        </p:nvGrpSpPr>
        <p:grpSpPr>
          <a:xfrm>
            <a:off x="810812" y="6370363"/>
            <a:ext cx="1805416" cy="305515"/>
            <a:chOff x="0" y="0"/>
            <a:chExt cx="1805414" cy="305514"/>
          </a:xfrm>
        </p:grpSpPr>
        <p:sp>
          <p:nvSpPr>
            <p:cNvPr id="165" name="Freeform 34"/>
            <p:cNvSpPr/>
            <p:nvPr/>
          </p:nvSpPr>
          <p:spPr>
            <a:xfrm>
              <a:off x="367428" y="239538"/>
              <a:ext cx="871884" cy="64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26" y="1271"/>
                  </a:moveTo>
                  <a:cubicBezTo>
                    <a:pt x="826" y="953"/>
                    <a:pt x="826" y="953"/>
                    <a:pt x="826" y="953"/>
                  </a:cubicBezTo>
                  <a:cubicBezTo>
                    <a:pt x="1251" y="953"/>
                    <a:pt x="1251" y="953"/>
                    <a:pt x="1251" y="953"/>
                  </a:cubicBezTo>
                  <a:cubicBezTo>
                    <a:pt x="1251" y="1271"/>
                    <a:pt x="1251" y="1271"/>
                    <a:pt x="1251" y="1271"/>
                  </a:cubicBezTo>
                  <a:cubicBezTo>
                    <a:pt x="1204" y="1271"/>
                    <a:pt x="1204" y="1271"/>
                    <a:pt x="1204" y="1271"/>
                  </a:cubicBezTo>
                  <a:cubicBezTo>
                    <a:pt x="1157" y="1271"/>
                    <a:pt x="1110" y="1588"/>
                    <a:pt x="1086" y="1906"/>
                  </a:cubicBezTo>
                  <a:cubicBezTo>
                    <a:pt x="1086" y="2224"/>
                    <a:pt x="1062" y="2859"/>
                    <a:pt x="1062" y="3494"/>
                  </a:cubicBezTo>
                  <a:cubicBezTo>
                    <a:pt x="1062" y="10165"/>
                    <a:pt x="1062" y="10165"/>
                    <a:pt x="1062" y="10165"/>
                  </a:cubicBezTo>
                  <a:cubicBezTo>
                    <a:pt x="1062" y="11753"/>
                    <a:pt x="1062" y="13024"/>
                    <a:pt x="1039" y="13659"/>
                  </a:cubicBezTo>
                  <a:cubicBezTo>
                    <a:pt x="1015" y="14612"/>
                    <a:pt x="968" y="15565"/>
                    <a:pt x="897" y="16200"/>
                  </a:cubicBezTo>
                  <a:cubicBezTo>
                    <a:pt x="826" y="16835"/>
                    <a:pt x="732" y="16835"/>
                    <a:pt x="637" y="16835"/>
                  </a:cubicBezTo>
                  <a:cubicBezTo>
                    <a:pt x="496" y="16835"/>
                    <a:pt x="401" y="16835"/>
                    <a:pt x="354" y="16200"/>
                  </a:cubicBezTo>
                  <a:cubicBezTo>
                    <a:pt x="283" y="15565"/>
                    <a:pt x="236" y="14612"/>
                    <a:pt x="212" y="13659"/>
                  </a:cubicBezTo>
                  <a:cubicBezTo>
                    <a:pt x="189" y="13024"/>
                    <a:pt x="165" y="11753"/>
                    <a:pt x="165" y="9847"/>
                  </a:cubicBezTo>
                  <a:cubicBezTo>
                    <a:pt x="165" y="3494"/>
                    <a:pt x="165" y="3494"/>
                    <a:pt x="165" y="3494"/>
                  </a:cubicBezTo>
                  <a:cubicBezTo>
                    <a:pt x="165" y="2541"/>
                    <a:pt x="165" y="1906"/>
                    <a:pt x="142" y="1588"/>
                  </a:cubicBezTo>
                  <a:cubicBezTo>
                    <a:pt x="118" y="1271"/>
                    <a:pt x="94" y="953"/>
                    <a:pt x="47" y="953"/>
                  </a:cubicBezTo>
                  <a:cubicBezTo>
                    <a:pt x="0" y="953"/>
                    <a:pt x="0" y="953"/>
                    <a:pt x="0" y="953"/>
                  </a:cubicBezTo>
                  <a:cubicBezTo>
                    <a:pt x="0" y="635"/>
                    <a:pt x="0" y="635"/>
                    <a:pt x="0" y="635"/>
                  </a:cubicBezTo>
                  <a:cubicBezTo>
                    <a:pt x="496" y="635"/>
                    <a:pt x="496" y="635"/>
                    <a:pt x="496" y="635"/>
                  </a:cubicBezTo>
                  <a:cubicBezTo>
                    <a:pt x="496" y="953"/>
                    <a:pt x="496" y="953"/>
                    <a:pt x="496" y="953"/>
                  </a:cubicBezTo>
                  <a:cubicBezTo>
                    <a:pt x="449" y="953"/>
                    <a:pt x="449" y="953"/>
                    <a:pt x="449" y="953"/>
                  </a:cubicBezTo>
                  <a:cubicBezTo>
                    <a:pt x="401" y="953"/>
                    <a:pt x="354" y="1271"/>
                    <a:pt x="354" y="1588"/>
                  </a:cubicBezTo>
                  <a:cubicBezTo>
                    <a:pt x="330" y="1906"/>
                    <a:pt x="330" y="2541"/>
                    <a:pt x="330" y="3494"/>
                  </a:cubicBezTo>
                  <a:cubicBezTo>
                    <a:pt x="330" y="10482"/>
                    <a:pt x="330" y="10482"/>
                    <a:pt x="330" y="10482"/>
                  </a:cubicBezTo>
                  <a:cubicBezTo>
                    <a:pt x="330" y="11118"/>
                    <a:pt x="330" y="11753"/>
                    <a:pt x="330" y="12706"/>
                  </a:cubicBezTo>
                  <a:cubicBezTo>
                    <a:pt x="354" y="13659"/>
                    <a:pt x="354" y="14294"/>
                    <a:pt x="378" y="14612"/>
                  </a:cubicBezTo>
                  <a:cubicBezTo>
                    <a:pt x="401" y="15247"/>
                    <a:pt x="449" y="15565"/>
                    <a:pt x="472" y="15882"/>
                  </a:cubicBezTo>
                  <a:cubicBezTo>
                    <a:pt x="519" y="16200"/>
                    <a:pt x="567" y="16200"/>
                    <a:pt x="637" y="16200"/>
                  </a:cubicBezTo>
                  <a:cubicBezTo>
                    <a:pt x="708" y="16200"/>
                    <a:pt x="779" y="15882"/>
                    <a:pt x="826" y="15565"/>
                  </a:cubicBezTo>
                  <a:cubicBezTo>
                    <a:pt x="873" y="14929"/>
                    <a:pt x="921" y="14612"/>
                    <a:pt x="944" y="13659"/>
                  </a:cubicBezTo>
                  <a:cubicBezTo>
                    <a:pt x="968" y="13024"/>
                    <a:pt x="968" y="11753"/>
                    <a:pt x="968" y="10165"/>
                  </a:cubicBezTo>
                  <a:cubicBezTo>
                    <a:pt x="968" y="3812"/>
                    <a:pt x="968" y="3812"/>
                    <a:pt x="968" y="3812"/>
                  </a:cubicBezTo>
                  <a:cubicBezTo>
                    <a:pt x="968" y="2859"/>
                    <a:pt x="968" y="2224"/>
                    <a:pt x="944" y="1906"/>
                  </a:cubicBezTo>
                  <a:cubicBezTo>
                    <a:pt x="921" y="1588"/>
                    <a:pt x="897" y="1271"/>
                    <a:pt x="850" y="1271"/>
                  </a:cubicBezTo>
                  <a:cubicBezTo>
                    <a:pt x="826" y="1271"/>
                    <a:pt x="826" y="1271"/>
                    <a:pt x="826" y="1271"/>
                  </a:cubicBezTo>
                  <a:close/>
                  <a:moveTo>
                    <a:pt x="1629" y="7941"/>
                  </a:moveTo>
                  <a:cubicBezTo>
                    <a:pt x="1723" y="6353"/>
                    <a:pt x="1794" y="5718"/>
                    <a:pt x="1865" y="5718"/>
                  </a:cubicBezTo>
                  <a:cubicBezTo>
                    <a:pt x="1912" y="5718"/>
                    <a:pt x="1959" y="5718"/>
                    <a:pt x="1983" y="6035"/>
                  </a:cubicBezTo>
                  <a:cubicBezTo>
                    <a:pt x="2007" y="6353"/>
                    <a:pt x="2054" y="6671"/>
                    <a:pt x="2054" y="7306"/>
                  </a:cubicBezTo>
                  <a:cubicBezTo>
                    <a:pt x="2077" y="7941"/>
                    <a:pt x="2077" y="8576"/>
                    <a:pt x="2077" y="9529"/>
                  </a:cubicBezTo>
                  <a:cubicBezTo>
                    <a:pt x="2077" y="14294"/>
                    <a:pt x="2077" y="14294"/>
                    <a:pt x="2077" y="14294"/>
                  </a:cubicBezTo>
                  <a:cubicBezTo>
                    <a:pt x="2077" y="14929"/>
                    <a:pt x="2077" y="15247"/>
                    <a:pt x="2101" y="15565"/>
                  </a:cubicBezTo>
                  <a:cubicBezTo>
                    <a:pt x="2101" y="15882"/>
                    <a:pt x="2101" y="15882"/>
                    <a:pt x="2125" y="16200"/>
                  </a:cubicBezTo>
                  <a:cubicBezTo>
                    <a:pt x="2125" y="16200"/>
                    <a:pt x="2148" y="16200"/>
                    <a:pt x="2195" y="16200"/>
                  </a:cubicBezTo>
                  <a:cubicBezTo>
                    <a:pt x="2195" y="16518"/>
                    <a:pt x="2195" y="16518"/>
                    <a:pt x="2195" y="16518"/>
                  </a:cubicBezTo>
                  <a:cubicBezTo>
                    <a:pt x="1818" y="16518"/>
                    <a:pt x="1818" y="16518"/>
                    <a:pt x="1818" y="16518"/>
                  </a:cubicBezTo>
                  <a:cubicBezTo>
                    <a:pt x="1818" y="16200"/>
                    <a:pt x="1818" y="16200"/>
                    <a:pt x="1818" y="16200"/>
                  </a:cubicBezTo>
                  <a:cubicBezTo>
                    <a:pt x="1841" y="16200"/>
                    <a:pt x="1841" y="16200"/>
                    <a:pt x="1841" y="16200"/>
                  </a:cubicBezTo>
                  <a:cubicBezTo>
                    <a:pt x="1865" y="16200"/>
                    <a:pt x="1889" y="16200"/>
                    <a:pt x="1912" y="15882"/>
                  </a:cubicBezTo>
                  <a:cubicBezTo>
                    <a:pt x="1936" y="15882"/>
                    <a:pt x="1936" y="15565"/>
                    <a:pt x="1936" y="15247"/>
                  </a:cubicBezTo>
                  <a:cubicBezTo>
                    <a:pt x="1936" y="15247"/>
                    <a:pt x="1936" y="14929"/>
                    <a:pt x="1936" y="14294"/>
                  </a:cubicBezTo>
                  <a:cubicBezTo>
                    <a:pt x="1936" y="9847"/>
                    <a:pt x="1936" y="9847"/>
                    <a:pt x="1936" y="9847"/>
                  </a:cubicBezTo>
                  <a:cubicBezTo>
                    <a:pt x="1936" y="8576"/>
                    <a:pt x="1936" y="7941"/>
                    <a:pt x="1912" y="7624"/>
                  </a:cubicBezTo>
                  <a:cubicBezTo>
                    <a:pt x="1889" y="7306"/>
                    <a:pt x="1865" y="6988"/>
                    <a:pt x="1818" y="6988"/>
                  </a:cubicBezTo>
                  <a:cubicBezTo>
                    <a:pt x="1747" y="6988"/>
                    <a:pt x="1676" y="7306"/>
                    <a:pt x="1629" y="8576"/>
                  </a:cubicBezTo>
                  <a:cubicBezTo>
                    <a:pt x="1629" y="14294"/>
                    <a:pt x="1629" y="14294"/>
                    <a:pt x="1629" y="14294"/>
                  </a:cubicBezTo>
                  <a:cubicBezTo>
                    <a:pt x="1629" y="14929"/>
                    <a:pt x="1629" y="15247"/>
                    <a:pt x="1629" y="15565"/>
                  </a:cubicBezTo>
                  <a:cubicBezTo>
                    <a:pt x="1629" y="15882"/>
                    <a:pt x="1652" y="15882"/>
                    <a:pt x="1652" y="16200"/>
                  </a:cubicBezTo>
                  <a:cubicBezTo>
                    <a:pt x="1676" y="16200"/>
                    <a:pt x="1700" y="16200"/>
                    <a:pt x="1747" y="16200"/>
                  </a:cubicBezTo>
                  <a:cubicBezTo>
                    <a:pt x="1747" y="16518"/>
                    <a:pt x="1747" y="16518"/>
                    <a:pt x="1747" y="16518"/>
                  </a:cubicBezTo>
                  <a:cubicBezTo>
                    <a:pt x="1369" y="16518"/>
                    <a:pt x="1369" y="16518"/>
                    <a:pt x="1369" y="16518"/>
                  </a:cubicBezTo>
                  <a:cubicBezTo>
                    <a:pt x="1369" y="16200"/>
                    <a:pt x="1369" y="16200"/>
                    <a:pt x="1369" y="16200"/>
                  </a:cubicBezTo>
                  <a:cubicBezTo>
                    <a:pt x="1393" y="16200"/>
                    <a:pt x="1393" y="16200"/>
                    <a:pt x="1393" y="16200"/>
                  </a:cubicBezTo>
                  <a:cubicBezTo>
                    <a:pt x="1416" y="16200"/>
                    <a:pt x="1440" y="16200"/>
                    <a:pt x="1464" y="15882"/>
                  </a:cubicBezTo>
                  <a:cubicBezTo>
                    <a:pt x="1464" y="15565"/>
                    <a:pt x="1487" y="14929"/>
                    <a:pt x="1487" y="14294"/>
                  </a:cubicBezTo>
                  <a:cubicBezTo>
                    <a:pt x="1487" y="10165"/>
                    <a:pt x="1487" y="10165"/>
                    <a:pt x="1487" y="10165"/>
                  </a:cubicBezTo>
                  <a:cubicBezTo>
                    <a:pt x="1487" y="8894"/>
                    <a:pt x="1487" y="7941"/>
                    <a:pt x="1464" y="7624"/>
                  </a:cubicBezTo>
                  <a:cubicBezTo>
                    <a:pt x="1464" y="7306"/>
                    <a:pt x="1464" y="7306"/>
                    <a:pt x="1440" y="6988"/>
                  </a:cubicBezTo>
                  <a:cubicBezTo>
                    <a:pt x="1440" y="6988"/>
                    <a:pt x="1440" y="6988"/>
                    <a:pt x="1416" y="6988"/>
                  </a:cubicBezTo>
                  <a:cubicBezTo>
                    <a:pt x="1393" y="6988"/>
                    <a:pt x="1369" y="6988"/>
                    <a:pt x="1346" y="6988"/>
                  </a:cubicBezTo>
                  <a:cubicBezTo>
                    <a:pt x="1346" y="6671"/>
                    <a:pt x="1346" y="6671"/>
                    <a:pt x="1346" y="6671"/>
                  </a:cubicBezTo>
                  <a:cubicBezTo>
                    <a:pt x="1582" y="5400"/>
                    <a:pt x="1582" y="5400"/>
                    <a:pt x="1582" y="5400"/>
                  </a:cubicBezTo>
                  <a:cubicBezTo>
                    <a:pt x="1629" y="5400"/>
                    <a:pt x="1629" y="5400"/>
                    <a:pt x="1629" y="5400"/>
                  </a:cubicBezTo>
                  <a:cubicBezTo>
                    <a:pt x="1629" y="7941"/>
                    <a:pt x="1629" y="7941"/>
                    <a:pt x="1629" y="7941"/>
                  </a:cubicBezTo>
                  <a:close/>
                  <a:moveTo>
                    <a:pt x="2550" y="0"/>
                  </a:moveTo>
                  <a:cubicBezTo>
                    <a:pt x="2573" y="0"/>
                    <a:pt x="2597" y="0"/>
                    <a:pt x="2597" y="318"/>
                  </a:cubicBezTo>
                  <a:cubicBezTo>
                    <a:pt x="2620" y="635"/>
                    <a:pt x="2620" y="953"/>
                    <a:pt x="2620" y="1271"/>
                  </a:cubicBezTo>
                  <a:cubicBezTo>
                    <a:pt x="2620" y="1588"/>
                    <a:pt x="2620" y="1906"/>
                    <a:pt x="2597" y="2224"/>
                  </a:cubicBezTo>
                  <a:cubicBezTo>
                    <a:pt x="2573" y="2224"/>
                    <a:pt x="2573" y="2541"/>
                    <a:pt x="2550" y="2541"/>
                  </a:cubicBezTo>
                  <a:cubicBezTo>
                    <a:pt x="2526" y="2541"/>
                    <a:pt x="2502" y="2224"/>
                    <a:pt x="2479" y="2224"/>
                  </a:cubicBezTo>
                  <a:cubicBezTo>
                    <a:pt x="2479" y="1906"/>
                    <a:pt x="2455" y="1588"/>
                    <a:pt x="2455" y="1271"/>
                  </a:cubicBezTo>
                  <a:cubicBezTo>
                    <a:pt x="2455" y="953"/>
                    <a:pt x="2479" y="635"/>
                    <a:pt x="2479" y="318"/>
                  </a:cubicBezTo>
                  <a:cubicBezTo>
                    <a:pt x="2502" y="0"/>
                    <a:pt x="2526" y="0"/>
                    <a:pt x="2550" y="0"/>
                  </a:cubicBezTo>
                  <a:close/>
                  <a:moveTo>
                    <a:pt x="2620" y="5718"/>
                  </a:moveTo>
                  <a:cubicBezTo>
                    <a:pt x="2620" y="14294"/>
                    <a:pt x="2620" y="14294"/>
                    <a:pt x="2620" y="14294"/>
                  </a:cubicBezTo>
                  <a:cubicBezTo>
                    <a:pt x="2620" y="14929"/>
                    <a:pt x="2620" y="15565"/>
                    <a:pt x="2620" y="15565"/>
                  </a:cubicBezTo>
                  <a:cubicBezTo>
                    <a:pt x="2620" y="15882"/>
                    <a:pt x="2644" y="16200"/>
                    <a:pt x="2644" y="16200"/>
                  </a:cubicBezTo>
                  <a:cubicBezTo>
                    <a:pt x="2668" y="16200"/>
                    <a:pt x="2691" y="16200"/>
                    <a:pt x="2715" y="16200"/>
                  </a:cubicBezTo>
                  <a:cubicBezTo>
                    <a:pt x="2715" y="16835"/>
                    <a:pt x="2715" y="16835"/>
                    <a:pt x="2715" y="16835"/>
                  </a:cubicBezTo>
                  <a:cubicBezTo>
                    <a:pt x="2337" y="16835"/>
                    <a:pt x="2337" y="16835"/>
                    <a:pt x="2337" y="16835"/>
                  </a:cubicBezTo>
                  <a:cubicBezTo>
                    <a:pt x="2337" y="16200"/>
                    <a:pt x="2337" y="16200"/>
                    <a:pt x="2337" y="16200"/>
                  </a:cubicBezTo>
                  <a:cubicBezTo>
                    <a:pt x="2384" y="16200"/>
                    <a:pt x="2408" y="16200"/>
                    <a:pt x="2431" y="16200"/>
                  </a:cubicBezTo>
                  <a:cubicBezTo>
                    <a:pt x="2431" y="16200"/>
                    <a:pt x="2431" y="15882"/>
                    <a:pt x="2455" y="15565"/>
                  </a:cubicBezTo>
                  <a:cubicBezTo>
                    <a:pt x="2455" y="15565"/>
                    <a:pt x="2455" y="14929"/>
                    <a:pt x="2455" y="14294"/>
                  </a:cubicBezTo>
                  <a:cubicBezTo>
                    <a:pt x="2455" y="10165"/>
                    <a:pt x="2455" y="10165"/>
                    <a:pt x="2455" y="10165"/>
                  </a:cubicBezTo>
                  <a:cubicBezTo>
                    <a:pt x="2455" y="8894"/>
                    <a:pt x="2455" y="8259"/>
                    <a:pt x="2455" y="7941"/>
                  </a:cubicBezTo>
                  <a:cubicBezTo>
                    <a:pt x="2455" y="7624"/>
                    <a:pt x="2431" y="7306"/>
                    <a:pt x="2431" y="7306"/>
                  </a:cubicBezTo>
                  <a:cubicBezTo>
                    <a:pt x="2431" y="7306"/>
                    <a:pt x="2408" y="7306"/>
                    <a:pt x="2384" y="7306"/>
                  </a:cubicBezTo>
                  <a:cubicBezTo>
                    <a:pt x="2384" y="7306"/>
                    <a:pt x="2361" y="7306"/>
                    <a:pt x="2337" y="7306"/>
                  </a:cubicBezTo>
                  <a:cubicBezTo>
                    <a:pt x="2337" y="6988"/>
                    <a:pt x="2337" y="6988"/>
                    <a:pt x="2337" y="6988"/>
                  </a:cubicBezTo>
                  <a:cubicBezTo>
                    <a:pt x="2573" y="5718"/>
                    <a:pt x="2573" y="5718"/>
                    <a:pt x="2573" y="5718"/>
                  </a:cubicBezTo>
                  <a:cubicBezTo>
                    <a:pt x="2620" y="5718"/>
                    <a:pt x="2620" y="5718"/>
                    <a:pt x="2620" y="5718"/>
                  </a:cubicBezTo>
                  <a:close/>
                  <a:moveTo>
                    <a:pt x="2880" y="6035"/>
                  </a:moveTo>
                  <a:cubicBezTo>
                    <a:pt x="3234" y="6035"/>
                    <a:pt x="3234" y="6035"/>
                    <a:pt x="3234" y="6035"/>
                  </a:cubicBezTo>
                  <a:cubicBezTo>
                    <a:pt x="3234" y="6353"/>
                    <a:pt x="3234" y="6353"/>
                    <a:pt x="3234" y="6353"/>
                  </a:cubicBezTo>
                  <a:cubicBezTo>
                    <a:pt x="3210" y="6353"/>
                    <a:pt x="3210" y="6353"/>
                    <a:pt x="3210" y="6353"/>
                  </a:cubicBezTo>
                  <a:cubicBezTo>
                    <a:pt x="3187" y="6353"/>
                    <a:pt x="3163" y="6353"/>
                    <a:pt x="3163" y="6671"/>
                  </a:cubicBezTo>
                  <a:cubicBezTo>
                    <a:pt x="3140" y="6671"/>
                    <a:pt x="3140" y="6988"/>
                    <a:pt x="3140" y="7306"/>
                  </a:cubicBezTo>
                  <a:cubicBezTo>
                    <a:pt x="3140" y="7306"/>
                    <a:pt x="3140" y="7941"/>
                    <a:pt x="3163" y="8259"/>
                  </a:cubicBezTo>
                  <a:cubicBezTo>
                    <a:pt x="3329" y="14294"/>
                    <a:pt x="3329" y="14294"/>
                    <a:pt x="3329" y="14294"/>
                  </a:cubicBezTo>
                  <a:cubicBezTo>
                    <a:pt x="3517" y="7941"/>
                    <a:pt x="3517" y="7941"/>
                    <a:pt x="3517" y="7941"/>
                  </a:cubicBezTo>
                  <a:cubicBezTo>
                    <a:pt x="3517" y="7624"/>
                    <a:pt x="3541" y="7306"/>
                    <a:pt x="3541" y="6988"/>
                  </a:cubicBezTo>
                  <a:cubicBezTo>
                    <a:pt x="3541" y="6671"/>
                    <a:pt x="3541" y="6671"/>
                    <a:pt x="3517" y="6671"/>
                  </a:cubicBezTo>
                  <a:cubicBezTo>
                    <a:pt x="3517" y="6671"/>
                    <a:pt x="3517" y="6353"/>
                    <a:pt x="3517" y="6353"/>
                  </a:cubicBezTo>
                  <a:cubicBezTo>
                    <a:pt x="3494" y="6353"/>
                    <a:pt x="3470" y="6353"/>
                    <a:pt x="3447" y="6353"/>
                  </a:cubicBezTo>
                  <a:cubicBezTo>
                    <a:pt x="3447" y="6035"/>
                    <a:pt x="3447" y="6035"/>
                    <a:pt x="3447" y="6035"/>
                  </a:cubicBezTo>
                  <a:cubicBezTo>
                    <a:pt x="3706" y="6035"/>
                    <a:pt x="3706" y="6035"/>
                    <a:pt x="3706" y="6035"/>
                  </a:cubicBezTo>
                  <a:cubicBezTo>
                    <a:pt x="3706" y="6353"/>
                    <a:pt x="3706" y="6353"/>
                    <a:pt x="3706" y="6353"/>
                  </a:cubicBezTo>
                  <a:cubicBezTo>
                    <a:pt x="3683" y="6353"/>
                    <a:pt x="3659" y="6353"/>
                    <a:pt x="3659" y="6671"/>
                  </a:cubicBezTo>
                  <a:cubicBezTo>
                    <a:pt x="3635" y="6671"/>
                    <a:pt x="3612" y="7306"/>
                    <a:pt x="3588" y="7624"/>
                  </a:cubicBezTo>
                  <a:cubicBezTo>
                    <a:pt x="3329" y="16835"/>
                    <a:pt x="3329" y="16835"/>
                    <a:pt x="3329" y="16835"/>
                  </a:cubicBezTo>
                  <a:cubicBezTo>
                    <a:pt x="3281" y="16835"/>
                    <a:pt x="3281" y="16835"/>
                    <a:pt x="3281" y="16835"/>
                  </a:cubicBezTo>
                  <a:cubicBezTo>
                    <a:pt x="2998" y="7941"/>
                    <a:pt x="2998" y="7941"/>
                    <a:pt x="2998" y="7941"/>
                  </a:cubicBezTo>
                  <a:cubicBezTo>
                    <a:pt x="2998" y="7306"/>
                    <a:pt x="2974" y="6988"/>
                    <a:pt x="2974" y="6988"/>
                  </a:cubicBezTo>
                  <a:cubicBezTo>
                    <a:pt x="2951" y="6671"/>
                    <a:pt x="2951" y="6671"/>
                    <a:pt x="2927" y="6353"/>
                  </a:cubicBezTo>
                  <a:cubicBezTo>
                    <a:pt x="2904" y="6353"/>
                    <a:pt x="2904" y="6353"/>
                    <a:pt x="2856" y="6035"/>
                  </a:cubicBezTo>
                  <a:cubicBezTo>
                    <a:pt x="2880" y="6035"/>
                    <a:pt x="2880" y="6035"/>
                    <a:pt x="2880" y="6035"/>
                  </a:cubicBezTo>
                  <a:close/>
                  <a:moveTo>
                    <a:pt x="3990" y="9847"/>
                  </a:moveTo>
                  <a:cubicBezTo>
                    <a:pt x="3990" y="11753"/>
                    <a:pt x="4013" y="12706"/>
                    <a:pt x="4084" y="13659"/>
                  </a:cubicBezTo>
                  <a:cubicBezTo>
                    <a:pt x="4131" y="14612"/>
                    <a:pt x="4202" y="15247"/>
                    <a:pt x="4273" y="15247"/>
                  </a:cubicBezTo>
                  <a:cubicBezTo>
                    <a:pt x="4320" y="15247"/>
                    <a:pt x="4367" y="14929"/>
                    <a:pt x="4414" y="14612"/>
                  </a:cubicBezTo>
                  <a:cubicBezTo>
                    <a:pt x="4438" y="14294"/>
                    <a:pt x="4462" y="13659"/>
                    <a:pt x="4509" y="12388"/>
                  </a:cubicBezTo>
                  <a:cubicBezTo>
                    <a:pt x="4532" y="12706"/>
                    <a:pt x="4532" y="12706"/>
                    <a:pt x="4532" y="12706"/>
                  </a:cubicBezTo>
                  <a:cubicBezTo>
                    <a:pt x="4509" y="13659"/>
                    <a:pt x="4485" y="14929"/>
                    <a:pt x="4414" y="15565"/>
                  </a:cubicBezTo>
                  <a:cubicBezTo>
                    <a:pt x="4367" y="16518"/>
                    <a:pt x="4296" y="16835"/>
                    <a:pt x="4202" y="16835"/>
                  </a:cubicBezTo>
                  <a:cubicBezTo>
                    <a:pt x="4108" y="16835"/>
                    <a:pt x="4037" y="16518"/>
                    <a:pt x="3966" y="15565"/>
                  </a:cubicBezTo>
                  <a:cubicBezTo>
                    <a:pt x="3895" y="14294"/>
                    <a:pt x="3871" y="13024"/>
                    <a:pt x="3871" y="11435"/>
                  </a:cubicBezTo>
                  <a:cubicBezTo>
                    <a:pt x="3871" y="9529"/>
                    <a:pt x="3919" y="7941"/>
                    <a:pt x="3990" y="6988"/>
                  </a:cubicBezTo>
                  <a:cubicBezTo>
                    <a:pt x="4037" y="6035"/>
                    <a:pt x="4131" y="5400"/>
                    <a:pt x="4226" y="5400"/>
                  </a:cubicBezTo>
                  <a:cubicBezTo>
                    <a:pt x="4320" y="5400"/>
                    <a:pt x="4391" y="6035"/>
                    <a:pt x="4462" y="6671"/>
                  </a:cubicBezTo>
                  <a:cubicBezTo>
                    <a:pt x="4509" y="7306"/>
                    <a:pt x="4532" y="8576"/>
                    <a:pt x="4532" y="9847"/>
                  </a:cubicBezTo>
                  <a:cubicBezTo>
                    <a:pt x="3990" y="9847"/>
                    <a:pt x="3990" y="9847"/>
                    <a:pt x="3990" y="9847"/>
                  </a:cubicBezTo>
                  <a:close/>
                  <a:moveTo>
                    <a:pt x="3990" y="9212"/>
                  </a:moveTo>
                  <a:cubicBezTo>
                    <a:pt x="4344" y="9212"/>
                    <a:pt x="4344" y="9212"/>
                    <a:pt x="4344" y="9212"/>
                  </a:cubicBezTo>
                  <a:cubicBezTo>
                    <a:pt x="4344" y="8576"/>
                    <a:pt x="4344" y="8259"/>
                    <a:pt x="4320" y="7941"/>
                  </a:cubicBezTo>
                  <a:cubicBezTo>
                    <a:pt x="4320" y="7624"/>
                    <a:pt x="4296" y="7306"/>
                    <a:pt x="4273" y="6988"/>
                  </a:cubicBezTo>
                  <a:cubicBezTo>
                    <a:pt x="4226" y="6671"/>
                    <a:pt x="4202" y="6671"/>
                    <a:pt x="4178" y="6671"/>
                  </a:cubicBezTo>
                  <a:cubicBezTo>
                    <a:pt x="4131" y="6671"/>
                    <a:pt x="4084" y="6671"/>
                    <a:pt x="4060" y="7306"/>
                  </a:cubicBezTo>
                  <a:cubicBezTo>
                    <a:pt x="4013" y="7624"/>
                    <a:pt x="3990" y="8576"/>
                    <a:pt x="3990" y="9212"/>
                  </a:cubicBezTo>
                  <a:close/>
                  <a:moveTo>
                    <a:pt x="4934" y="5718"/>
                  </a:moveTo>
                  <a:cubicBezTo>
                    <a:pt x="4934" y="7941"/>
                    <a:pt x="4934" y="7941"/>
                    <a:pt x="4934" y="7941"/>
                  </a:cubicBezTo>
                  <a:cubicBezTo>
                    <a:pt x="5005" y="6353"/>
                    <a:pt x="5075" y="5718"/>
                    <a:pt x="5146" y="5718"/>
                  </a:cubicBezTo>
                  <a:cubicBezTo>
                    <a:pt x="5170" y="5718"/>
                    <a:pt x="5193" y="5718"/>
                    <a:pt x="5217" y="6035"/>
                  </a:cubicBezTo>
                  <a:cubicBezTo>
                    <a:pt x="5241" y="6353"/>
                    <a:pt x="5241" y="6671"/>
                    <a:pt x="5241" y="6988"/>
                  </a:cubicBezTo>
                  <a:cubicBezTo>
                    <a:pt x="5241" y="7306"/>
                    <a:pt x="5241" y="7306"/>
                    <a:pt x="5217" y="7624"/>
                  </a:cubicBezTo>
                  <a:cubicBezTo>
                    <a:pt x="5217" y="7941"/>
                    <a:pt x="5193" y="7941"/>
                    <a:pt x="5170" y="7941"/>
                  </a:cubicBezTo>
                  <a:cubicBezTo>
                    <a:pt x="5146" y="7941"/>
                    <a:pt x="5123" y="7941"/>
                    <a:pt x="5099" y="7624"/>
                  </a:cubicBezTo>
                  <a:cubicBezTo>
                    <a:pt x="5075" y="7306"/>
                    <a:pt x="5052" y="7306"/>
                    <a:pt x="5052" y="7306"/>
                  </a:cubicBezTo>
                  <a:cubicBezTo>
                    <a:pt x="5028" y="7306"/>
                    <a:pt x="5028" y="7306"/>
                    <a:pt x="5028" y="7624"/>
                  </a:cubicBezTo>
                  <a:cubicBezTo>
                    <a:pt x="4981" y="7941"/>
                    <a:pt x="4981" y="8576"/>
                    <a:pt x="4934" y="9212"/>
                  </a:cubicBezTo>
                  <a:cubicBezTo>
                    <a:pt x="4934" y="14294"/>
                    <a:pt x="4934" y="14294"/>
                    <a:pt x="4934" y="14294"/>
                  </a:cubicBezTo>
                  <a:cubicBezTo>
                    <a:pt x="4934" y="14929"/>
                    <a:pt x="4957" y="15565"/>
                    <a:pt x="4957" y="15882"/>
                  </a:cubicBezTo>
                  <a:cubicBezTo>
                    <a:pt x="4981" y="16200"/>
                    <a:pt x="4981" y="16200"/>
                    <a:pt x="5005" y="16200"/>
                  </a:cubicBezTo>
                  <a:cubicBezTo>
                    <a:pt x="5028" y="16518"/>
                    <a:pt x="5052" y="16518"/>
                    <a:pt x="5075" y="16518"/>
                  </a:cubicBezTo>
                  <a:cubicBezTo>
                    <a:pt x="5075" y="16835"/>
                    <a:pt x="5075" y="16835"/>
                    <a:pt x="5075" y="16835"/>
                  </a:cubicBezTo>
                  <a:cubicBezTo>
                    <a:pt x="4674" y="16835"/>
                    <a:pt x="4674" y="16835"/>
                    <a:pt x="4674" y="16835"/>
                  </a:cubicBezTo>
                  <a:cubicBezTo>
                    <a:pt x="4674" y="16518"/>
                    <a:pt x="4674" y="16518"/>
                    <a:pt x="4674" y="16518"/>
                  </a:cubicBezTo>
                  <a:cubicBezTo>
                    <a:pt x="4721" y="16518"/>
                    <a:pt x="4745" y="16518"/>
                    <a:pt x="4769" y="16200"/>
                  </a:cubicBezTo>
                  <a:cubicBezTo>
                    <a:pt x="4769" y="16200"/>
                    <a:pt x="4792" y="15882"/>
                    <a:pt x="4792" y="15565"/>
                  </a:cubicBezTo>
                  <a:cubicBezTo>
                    <a:pt x="4792" y="15565"/>
                    <a:pt x="4792" y="15247"/>
                    <a:pt x="4792" y="14612"/>
                  </a:cubicBezTo>
                  <a:cubicBezTo>
                    <a:pt x="4792" y="10482"/>
                    <a:pt x="4792" y="10482"/>
                    <a:pt x="4792" y="10482"/>
                  </a:cubicBezTo>
                  <a:cubicBezTo>
                    <a:pt x="4792" y="9212"/>
                    <a:pt x="4792" y="8259"/>
                    <a:pt x="4792" y="7941"/>
                  </a:cubicBezTo>
                  <a:cubicBezTo>
                    <a:pt x="4792" y="7941"/>
                    <a:pt x="4769" y="7624"/>
                    <a:pt x="4769" y="7624"/>
                  </a:cubicBezTo>
                  <a:cubicBezTo>
                    <a:pt x="4745" y="7306"/>
                    <a:pt x="4745" y="7306"/>
                    <a:pt x="4721" y="7306"/>
                  </a:cubicBezTo>
                  <a:cubicBezTo>
                    <a:pt x="4698" y="7306"/>
                    <a:pt x="4698" y="7306"/>
                    <a:pt x="4674" y="7624"/>
                  </a:cubicBezTo>
                  <a:cubicBezTo>
                    <a:pt x="4650" y="7306"/>
                    <a:pt x="4650" y="7306"/>
                    <a:pt x="4650" y="7306"/>
                  </a:cubicBezTo>
                  <a:cubicBezTo>
                    <a:pt x="4887" y="6035"/>
                    <a:pt x="4887" y="6035"/>
                    <a:pt x="4887" y="6035"/>
                  </a:cubicBezTo>
                  <a:cubicBezTo>
                    <a:pt x="4934" y="6035"/>
                    <a:pt x="4934" y="6035"/>
                    <a:pt x="4934" y="6035"/>
                  </a:cubicBezTo>
                  <a:cubicBezTo>
                    <a:pt x="4934" y="5718"/>
                    <a:pt x="4934" y="5718"/>
                    <a:pt x="4934" y="5718"/>
                  </a:cubicBezTo>
                  <a:close/>
                  <a:moveTo>
                    <a:pt x="5878" y="5718"/>
                  </a:moveTo>
                  <a:cubicBezTo>
                    <a:pt x="5878" y="9212"/>
                    <a:pt x="5878" y="9212"/>
                    <a:pt x="5878" y="9212"/>
                  </a:cubicBezTo>
                  <a:cubicBezTo>
                    <a:pt x="5831" y="9212"/>
                    <a:pt x="5831" y="9212"/>
                    <a:pt x="5831" y="9212"/>
                  </a:cubicBezTo>
                  <a:cubicBezTo>
                    <a:pt x="5831" y="8259"/>
                    <a:pt x="5784" y="7306"/>
                    <a:pt x="5760" y="6988"/>
                  </a:cubicBezTo>
                  <a:cubicBezTo>
                    <a:pt x="5713" y="6671"/>
                    <a:pt x="5689" y="6353"/>
                    <a:pt x="5618" y="6353"/>
                  </a:cubicBezTo>
                  <a:cubicBezTo>
                    <a:pt x="5595" y="6353"/>
                    <a:pt x="5548" y="6353"/>
                    <a:pt x="5524" y="6671"/>
                  </a:cubicBezTo>
                  <a:cubicBezTo>
                    <a:pt x="5500" y="6988"/>
                    <a:pt x="5500" y="7306"/>
                    <a:pt x="5500" y="7624"/>
                  </a:cubicBezTo>
                  <a:cubicBezTo>
                    <a:pt x="5500" y="7941"/>
                    <a:pt x="5500" y="8576"/>
                    <a:pt x="5524" y="8894"/>
                  </a:cubicBezTo>
                  <a:cubicBezTo>
                    <a:pt x="5548" y="9212"/>
                    <a:pt x="5571" y="9529"/>
                    <a:pt x="5618" y="9847"/>
                  </a:cubicBezTo>
                  <a:cubicBezTo>
                    <a:pt x="5736" y="10800"/>
                    <a:pt x="5736" y="10800"/>
                    <a:pt x="5736" y="10800"/>
                  </a:cubicBezTo>
                  <a:cubicBezTo>
                    <a:pt x="5854" y="11435"/>
                    <a:pt x="5925" y="12388"/>
                    <a:pt x="5925" y="13659"/>
                  </a:cubicBezTo>
                  <a:cubicBezTo>
                    <a:pt x="5925" y="14929"/>
                    <a:pt x="5878" y="15565"/>
                    <a:pt x="5831" y="16200"/>
                  </a:cubicBezTo>
                  <a:cubicBezTo>
                    <a:pt x="5784" y="16835"/>
                    <a:pt x="5736" y="17153"/>
                    <a:pt x="5666" y="17153"/>
                  </a:cubicBezTo>
                  <a:cubicBezTo>
                    <a:pt x="5618" y="17153"/>
                    <a:pt x="5548" y="16835"/>
                    <a:pt x="5500" y="16835"/>
                  </a:cubicBezTo>
                  <a:cubicBezTo>
                    <a:pt x="5477" y="16518"/>
                    <a:pt x="5453" y="16518"/>
                    <a:pt x="5453" y="16518"/>
                  </a:cubicBezTo>
                  <a:cubicBezTo>
                    <a:pt x="5453" y="16518"/>
                    <a:pt x="5430" y="16835"/>
                    <a:pt x="5430" y="16835"/>
                  </a:cubicBezTo>
                  <a:cubicBezTo>
                    <a:pt x="5406" y="16835"/>
                    <a:pt x="5406" y="16835"/>
                    <a:pt x="5406" y="16835"/>
                  </a:cubicBezTo>
                  <a:cubicBezTo>
                    <a:pt x="5406" y="13024"/>
                    <a:pt x="5406" y="13024"/>
                    <a:pt x="5406" y="13024"/>
                  </a:cubicBezTo>
                  <a:cubicBezTo>
                    <a:pt x="5430" y="13024"/>
                    <a:pt x="5430" y="13024"/>
                    <a:pt x="5430" y="13024"/>
                  </a:cubicBezTo>
                  <a:cubicBezTo>
                    <a:pt x="5453" y="14294"/>
                    <a:pt x="5477" y="14929"/>
                    <a:pt x="5524" y="15565"/>
                  </a:cubicBezTo>
                  <a:cubicBezTo>
                    <a:pt x="5571" y="16200"/>
                    <a:pt x="5618" y="16518"/>
                    <a:pt x="5666" y="16518"/>
                  </a:cubicBezTo>
                  <a:cubicBezTo>
                    <a:pt x="5713" y="16518"/>
                    <a:pt x="5736" y="16200"/>
                    <a:pt x="5760" y="15882"/>
                  </a:cubicBezTo>
                  <a:cubicBezTo>
                    <a:pt x="5784" y="15565"/>
                    <a:pt x="5807" y="15247"/>
                    <a:pt x="5807" y="14929"/>
                  </a:cubicBezTo>
                  <a:cubicBezTo>
                    <a:pt x="5807" y="14294"/>
                    <a:pt x="5784" y="13659"/>
                    <a:pt x="5760" y="13341"/>
                  </a:cubicBezTo>
                  <a:cubicBezTo>
                    <a:pt x="5736" y="13024"/>
                    <a:pt x="5689" y="12388"/>
                    <a:pt x="5595" y="12071"/>
                  </a:cubicBezTo>
                  <a:cubicBezTo>
                    <a:pt x="5524" y="11435"/>
                    <a:pt x="5477" y="11118"/>
                    <a:pt x="5453" y="10482"/>
                  </a:cubicBezTo>
                  <a:cubicBezTo>
                    <a:pt x="5406" y="9847"/>
                    <a:pt x="5406" y="9529"/>
                    <a:pt x="5406" y="8894"/>
                  </a:cubicBezTo>
                  <a:cubicBezTo>
                    <a:pt x="5406" y="7941"/>
                    <a:pt x="5430" y="7306"/>
                    <a:pt x="5477" y="6671"/>
                  </a:cubicBezTo>
                  <a:cubicBezTo>
                    <a:pt x="5524" y="6035"/>
                    <a:pt x="5571" y="5718"/>
                    <a:pt x="5642" y="5718"/>
                  </a:cubicBezTo>
                  <a:cubicBezTo>
                    <a:pt x="5666" y="5718"/>
                    <a:pt x="5713" y="5718"/>
                    <a:pt x="5760" y="6035"/>
                  </a:cubicBezTo>
                  <a:cubicBezTo>
                    <a:pt x="5784" y="6035"/>
                    <a:pt x="5807" y="6035"/>
                    <a:pt x="5807" y="6035"/>
                  </a:cubicBezTo>
                  <a:cubicBezTo>
                    <a:pt x="5831" y="6035"/>
                    <a:pt x="5831" y="6035"/>
                    <a:pt x="5831" y="6035"/>
                  </a:cubicBezTo>
                  <a:cubicBezTo>
                    <a:pt x="5831" y="6035"/>
                    <a:pt x="5831" y="5718"/>
                    <a:pt x="5854" y="5400"/>
                  </a:cubicBezTo>
                  <a:cubicBezTo>
                    <a:pt x="5878" y="5718"/>
                    <a:pt x="5878" y="5718"/>
                    <a:pt x="5878" y="5718"/>
                  </a:cubicBezTo>
                  <a:close/>
                  <a:moveTo>
                    <a:pt x="6327" y="0"/>
                  </a:moveTo>
                  <a:cubicBezTo>
                    <a:pt x="6350" y="0"/>
                    <a:pt x="6374" y="0"/>
                    <a:pt x="6397" y="318"/>
                  </a:cubicBezTo>
                  <a:cubicBezTo>
                    <a:pt x="6397" y="635"/>
                    <a:pt x="6421" y="953"/>
                    <a:pt x="6421" y="1271"/>
                  </a:cubicBezTo>
                  <a:cubicBezTo>
                    <a:pt x="6421" y="1588"/>
                    <a:pt x="6397" y="1906"/>
                    <a:pt x="6397" y="2224"/>
                  </a:cubicBezTo>
                  <a:cubicBezTo>
                    <a:pt x="6374" y="2224"/>
                    <a:pt x="6350" y="2541"/>
                    <a:pt x="6327" y="2541"/>
                  </a:cubicBezTo>
                  <a:cubicBezTo>
                    <a:pt x="6303" y="2541"/>
                    <a:pt x="6279" y="2224"/>
                    <a:pt x="6279" y="2224"/>
                  </a:cubicBezTo>
                  <a:cubicBezTo>
                    <a:pt x="6256" y="1906"/>
                    <a:pt x="6256" y="1588"/>
                    <a:pt x="6256" y="1271"/>
                  </a:cubicBezTo>
                  <a:cubicBezTo>
                    <a:pt x="6256" y="953"/>
                    <a:pt x="6256" y="635"/>
                    <a:pt x="6279" y="318"/>
                  </a:cubicBezTo>
                  <a:cubicBezTo>
                    <a:pt x="6279" y="0"/>
                    <a:pt x="6303" y="0"/>
                    <a:pt x="6327" y="0"/>
                  </a:cubicBezTo>
                  <a:close/>
                  <a:moveTo>
                    <a:pt x="6397" y="5718"/>
                  </a:moveTo>
                  <a:cubicBezTo>
                    <a:pt x="6397" y="14294"/>
                    <a:pt x="6397" y="14294"/>
                    <a:pt x="6397" y="14294"/>
                  </a:cubicBezTo>
                  <a:cubicBezTo>
                    <a:pt x="6397" y="14929"/>
                    <a:pt x="6397" y="15565"/>
                    <a:pt x="6397" y="15565"/>
                  </a:cubicBezTo>
                  <a:cubicBezTo>
                    <a:pt x="6421" y="15882"/>
                    <a:pt x="6421" y="16200"/>
                    <a:pt x="6445" y="16200"/>
                  </a:cubicBezTo>
                  <a:cubicBezTo>
                    <a:pt x="6445" y="16200"/>
                    <a:pt x="6468" y="16200"/>
                    <a:pt x="6515" y="16200"/>
                  </a:cubicBezTo>
                  <a:cubicBezTo>
                    <a:pt x="6515" y="16835"/>
                    <a:pt x="6515" y="16835"/>
                    <a:pt x="6515" y="16835"/>
                  </a:cubicBezTo>
                  <a:cubicBezTo>
                    <a:pt x="6138" y="16835"/>
                    <a:pt x="6138" y="16835"/>
                    <a:pt x="6138" y="16835"/>
                  </a:cubicBezTo>
                  <a:cubicBezTo>
                    <a:pt x="6138" y="16200"/>
                    <a:pt x="6138" y="16200"/>
                    <a:pt x="6138" y="16200"/>
                  </a:cubicBezTo>
                  <a:cubicBezTo>
                    <a:pt x="6161" y="16200"/>
                    <a:pt x="6209" y="16200"/>
                    <a:pt x="6209" y="16200"/>
                  </a:cubicBezTo>
                  <a:cubicBezTo>
                    <a:pt x="6209" y="16200"/>
                    <a:pt x="6232" y="15882"/>
                    <a:pt x="6232" y="15565"/>
                  </a:cubicBezTo>
                  <a:cubicBezTo>
                    <a:pt x="6256" y="15565"/>
                    <a:pt x="6256" y="14929"/>
                    <a:pt x="6256" y="14294"/>
                  </a:cubicBezTo>
                  <a:cubicBezTo>
                    <a:pt x="6256" y="10165"/>
                    <a:pt x="6256" y="10165"/>
                    <a:pt x="6256" y="10165"/>
                  </a:cubicBezTo>
                  <a:cubicBezTo>
                    <a:pt x="6256" y="8894"/>
                    <a:pt x="6256" y="8259"/>
                    <a:pt x="6232" y="7941"/>
                  </a:cubicBezTo>
                  <a:cubicBezTo>
                    <a:pt x="6232" y="7624"/>
                    <a:pt x="6232" y="7306"/>
                    <a:pt x="6209" y="7306"/>
                  </a:cubicBezTo>
                  <a:cubicBezTo>
                    <a:pt x="6209" y="7306"/>
                    <a:pt x="6209" y="7306"/>
                    <a:pt x="6185" y="7306"/>
                  </a:cubicBezTo>
                  <a:cubicBezTo>
                    <a:pt x="6161" y="7306"/>
                    <a:pt x="6138" y="7306"/>
                    <a:pt x="6114" y="7306"/>
                  </a:cubicBezTo>
                  <a:cubicBezTo>
                    <a:pt x="6114" y="6988"/>
                    <a:pt x="6114" y="6988"/>
                    <a:pt x="6114" y="6988"/>
                  </a:cubicBezTo>
                  <a:cubicBezTo>
                    <a:pt x="6350" y="5718"/>
                    <a:pt x="6350" y="5718"/>
                    <a:pt x="6350" y="5718"/>
                  </a:cubicBezTo>
                  <a:cubicBezTo>
                    <a:pt x="6397" y="5718"/>
                    <a:pt x="6397" y="5718"/>
                    <a:pt x="6397" y="5718"/>
                  </a:cubicBezTo>
                  <a:close/>
                  <a:moveTo>
                    <a:pt x="6917" y="2224"/>
                  </a:moveTo>
                  <a:cubicBezTo>
                    <a:pt x="6917" y="6035"/>
                    <a:pt x="6917" y="6035"/>
                    <a:pt x="6917" y="6035"/>
                  </a:cubicBezTo>
                  <a:cubicBezTo>
                    <a:pt x="7106" y="6035"/>
                    <a:pt x="7106" y="6035"/>
                    <a:pt x="7106" y="6035"/>
                  </a:cubicBezTo>
                  <a:cubicBezTo>
                    <a:pt x="7106" y="6671"/>
                    <a:pt x="7106" y="6671"/>
                    <a:pt x="7106" y="6671"/>
                  </a:cubicBezTo>
                  <a:cubicBezTo>
                    <a:pt x="6917" y="6671"/>
                    <a:pt x="6917" y="6671"/>
                    <a:pt x="6917" y="6671"/>
                  </a:cubicBezTo>
                  <a:cubicBezTo>
                    <a:pt x="6917" y="13659"/>
                    <a:pt x="6917" y="13659"/>
                    <a:pt x="6917" y="13659"/>
                  </a:cubicBezTo>
                  <a:cubicBezTo>
                    <a:pt x="6917" y="14294"/>
                    <a:pt x="6940" y="14929"/>
                    <a:pt x="6940" y="15247"/>
                  </a:cubicBezTo>
                  <a:cubicBezTo>
                    <a:pt x="6964" y="15565"/>
                    <a:pt x="6964" y="15565"/>
                    <a:pt x="7011" y="15565"/>
                  </a:cubicBezTo>
                  <a:cubicBezTo>
                    <a:pt x="7011" y="15565"/>
                    <a:pt x="7035" y="15565"/>
                    <a:pt x="7058" y="15247"/>
                  </a:cubicBezTo>
                  <a:cubicBezTo>
                    <a:pt x="7082" y="15247"/>
                    <a:pt x="7082" y="14929"/>
                    <a:pt x="7106" y="14612"/>
                  </a:cubicBezTo>
                  <a:cubicBezTo>
                    <a:pt x="7129" y="14612"/>
                    <a:pt x="7129" y="14612"/>
                    <a:pt x="7129" y="14612"/>
                  </a:cubicBezTo>
                  <a:cubicBezTo>
                    <a:pt x="7106" y="15247"/>
                    <a:pt x="7082" y="15882"/>
                    <a:pt x="7035" y="16200"/>
                  </a:cubicBezTo>
                  <a:cubicBezTo>
                    <a:pt x="7011" y="16835"/>
                    <a:pt x="6964" y="16835"/>
                    <a:pt x="6917" y="16835"/>
                  </a:cubicBezTo>
                  <a:cubicBezTo>
                    <a:pt x="6893" y="16835"/>
                    <a:pt x="6870" y="16835"/>
                    <a:pt x="6846" y="16835"/>
                  </a:cubicBezTo>
                  <a:cubicBezTo>
                    <a:pt x="6822" y="16518"/>
                    <a:pt x="6799" y="16200"/>
                    <a:pt x="6799" y="15882"/>
                  </a:cubicBezTo>
                  <a:cubicBezTo>
                    <a:pt x="6775" y="15565"/>
                    <a:pt x="6775" y="14929"/>
                    <a:pt x="6775" y="13976"/>
                  </a:cubicBezTo>
                  <a:cubicBezTo>
                    <a:pt x="6775" y="6671"/>
                    <a:pt x="6775" y="6671"/>
                    <a:pt x="6775" y="6671"/>
                  </a:cubicBezTo>
                  <a:cubicBezTo>
                    <a:pt x="6657" y="6671"/>
                    <a:pt x="6657" y="6671"/>
                    <a:pt x="6657" y="6671"/>
                  </a:cubicBezTo>
                  <a:cubicBezTo>
                    <a:pt x="6657" y="6353"/>
                    <a:pt x="6657" y="6353"/>
                    <a:pt x="6657" y="6353"/>
                  </a:cubicBezTo>
                  <a:cubicBezTo>
                    <a:pt x="6681" y="6353"/>
                    <a:pt x="6728" y="6035"/>
                    <a:pt x="6751" y="5400"/>
                  </a:cubicBezTo>
                  <a:cubicBezTo>
                    <a:pt x="6775" y="5082"/>
                    <a:pt x="6799" y="4765"/>
                    <a:pt x="6822" y="4129"/>
                  </a:cubicBezTo>
                  <a:cubicBezTo>
                    <a:pt x="6846" y="3812"/>
                    <a:pt x="6870" y="3176"/>
                    <a:pt x="6893" y="2224"/>
                  </a:cubicBezTo>
                  <a:cubicBezTo>
                    <a:pt x="6917" y="2224"/>
                    <a:pt x="6917" y="2224"/>
                    <a:pt x="6917" y="2224"/>
                  </a:cubicBezTo>
                  <a:close/>
                  <a:moveTo>
                    <a:pt x="7224" y="6035"/>
                  </a:moveTo>
                  <a:cubicBezTo>
                    <a:pt x="7578" y="6035"/>
                    <a:pt x="7578" y="6035"/>
                    <a:pt x="7578" y="6035"/>
                  </a:cubicBezTo>
                  <a:cubicBezTo>
                    <a:pt x="7578" y="6353"/>
                    <a:pt x="7578" y="6353"/>
                    <a:pt x="7578" y="6353"/>
                  </a:cubicBezTo>
                  <a:cubicBezTo>
                    <a:pt x="7554" y="6353"/>
                    <a:pt x="7554" y="6353"/>
                    <a:pt x="7554" y="6353"/>
                  </a:cubicBezTo>
                  <a:cubicBezTo>
                    <a:pt x="7530" y="6353"/>
                    <a:pt x="7507" y="6353"/>
                    <a:pt x="7507" y="6671"/>
                  </a:cubicBezTo>
                  <a:cubicBezTo>
                    <a:pt x="7483" y="6671"/>
                    <a:pt x="7483" y="6988"/>
                    <a:pt x="7483" y="6988"/>
                  </a:cubicBezTo>
                  <a:cubicBezTo>
                    <a:pt x="7483" y="7306"/>
                    <a:pt x="7483" y="7941"/>
                    <a:pt x="7507" y="8259"/>
                  </a:cubicBezTo>
                  <a:cubicBezTo>
                    <a:pt x="7696" y="13659"/>
                    <a:pt x="7696" y="13659"/>
                    <a:pt x="7696" y="13659"/>
                  </a:cubicBezTo>
                  <a:cubicBezTo>
                    <a:pt x="7861" y="7941"/>
                    <a:pt x="7861" y="7941"/>
                    <a:pt x="7861" y="7941"/>
                  </a:cubicBezTo>
                  <a:cubicBezTo>
                    <a:pt x="7885" y="7306"/>
                    <a:pt x="7885" y="7306"/>
                    <a:pt x="7885" y="6671"/>
                  </a:cubicBezTo>
                  <a:cubicBezTo>
                    <a:pt x="7885" y="6671"/>
                    <a:pt x="7885" y="6671"/>
                    <a:pt x="7861" y="6353"/>
                  </a:cubicBezTo>
                  <a:cubicBezTo>
                    <a:pt x="7861" y="6353"/>
                    <a:pt x="7861" y="6353"/>
                    <a:pt x="7861" y="6035"/>
                  </a:cubicBezTo>
                  <a:cubicBezTo>
                    <a:pt x="7837" y="6035"/>
                    <a:pt x="7814" y="6035"/>
                    <a:pt x="7814" y="6035"/>
                  </a:cubicBezTo>
                  <a:cubicBezTo>
                    <a:pt x="7814" y="5718"/>
                    <a:pt x="7814" y="5718"/>
                    <a:pt x="7814" y="5718"/>
                  </a:cubicBezTo>
                  <a:cubicBezTo>
                    <a:pt x="8050" y="5718"/>
                    <a:pt x="8050" y="5718"/>
                    <a:pt x="8050" y="5718"/>
                  </a:cubicBezTo>
                  <a:cubicBezTo>
                    <a:pt x="8050" y="6035"/>
                    <a:pt x="8050" y="6035"/>
                    <a:pt x="8050" y="6035"/>
                  </a:cubicBezTo>
                  <a:cubicBezTo>
                    <a:pt x="8050" y="6035"/>
                    <a:pt x="8026" y="6035"/>
                    <a:pt x="8003" y="6035"/>
                  </a:cubicBezTo>
                  <a:cubicBezTo>
                    <a:pt x="8003" y="6353"/>
                    <a:pt x="7979" y="6353"/>
                    <a:pt x="7979" y="6671"/>
                  </a:cubicBezTo>
                  <a:cubicBezTo>
                    <a:pt x="7955" y="6671"/>
                    <a:pt x="7955" y="6988"/>
                    <a:pt x="7955" y="7624"/>
                  </a:cubicBezTo>
                  <a:cubicBezTo>
                    <a:pt x="7625" y="18424"/>
                    <a:pt x="7625" y="18424"/>
                    <a:pt x="7625" y="18424"/>
                  </a:cubicBezTo>
                  <a:cubicBezTo>
                    <a:pt x="7601" y="19376"/>
                    <a:pt x="7578" y="20012"/>
                    <a:pt x="7507" y="20647"/>
                  </a:cubicBezTo>
                  <a:cubicBezTo>
                    <a:pt x="7460" y="21282"/>
                    <a:pt x="7412" y="21600"/>
                    <a:pt x="7365" y="21600"/>
                  </a:cubicBezTo>
                  <a:cubicBezTo>
                    <a:pt x="7342" y="21600"/>
                    <a:pt x="7318" y="21282"/>
                    <a:pt x="7294" y="21282"/>
                  </a:cubicBezTo>
                  <a:cubicBezTo>
                    <a:pt x="7271" y="20965"/>
                    <a:pt x="7247" y="20647"/>
                    <a:pt x="7247" y="20329"/>
                  </a:cubicBezTo>
                  <a:cubicBezTo>
                    <a:pt x="7247" y="20012"/>
                    <a:pt x="7271" y="19694"/>
                    <a:pt x="7271" y="19376"/>
                  </a:cubicBezTo>
                  <a:cubicBezTo>
                    <a:pt x="7294" y="19376"/>
                    <a:pt x="7318" y="19376"/>
                    <a:pt x="7342" y="19376"/>
                  </a:cubicBezTo>
                  <a:cubicBezTo>
                    <a:pt x="7365" y="19376"/>
                    <a:pt x="7389" y="19376"/>
                    <a:pt x="7412" y="19376"/>
                  </a:cubicBezTo>
                  <a:cubicBezTo>
                    <a:pt x="7436" y="19694"/>
                    <a:pt x="7460" y="19694"/>
                    <a:pt x="7460" y="19694"/>
                  </a:cubicBezTo>
                  <a:cubicBezTo>
                    <a:pt x="7483" y="19694"/>
                    <a:pt x="7483" y="19376"/>
                    <a:pt x="7507" y="19376"/>
                  </a:cubicBezTo>
                  <a:cubicBezTo>
                    <a:pt x="7530" y="19059"/>
                    <a:pt x="7554" y="18424"/>
                    <a:pt x="7578" y="17788"/>
                  </a:cubicBezTo>
                  <a:cubicBezTo>
                    <a:pt x="7625" y="15882"/>
                    <a:pt x="7625" y="15882"/>
                    <a:pt x="7625" y="15882"/>
                  </a:cubicBezTo>
                  <a:cubicBezTo>
                    <a:pt x="7342" y="7941"/>
                    <a:pt x="7342" y="7941"/>
                    <a:pt x="7342" y="7941"/>
                  </a:cubicBezTo>
                  <a:cubicBezTo>
                    <a:pt x="7342" y="7624"/>
                    <a:pt x="7342" y="7306"/>
                    <a:pt x="7318" y="6988"/>
                  </a:cubicBezTo>
                  <a:cubicBezTo>
                    <a:pt x="7294" y="6671"/>
                    <a:pt x="7294" y="6353"/>
                    <a:pt x="7271" y="6353"/>
                  </a:cubicBezTo>
                  <a:cubicBezTo>
                    <a:pt x="7271" y="6353"/>
                    <a:pt x="7247" y="6035"/>
                    <a:pt x="7200" y="6035"/>
                  </a:cubicBezTo>
                  <a:cubicBezTo>
                    <a:pt x="7224" y="6035"/>
                    <a:pt x="7224" y="6035"/>
                    <a:pt x="7224" y="6035"/>
                  </a:cubicBezTo>
                  <a:close/>
                  <a:moveTo>
                    <a:pt x="8947" y="5718"/>
                  </a:moveTo>
                  <a:cubicBezTo>
                    <a:pt x="9041" y="5718"/>
                    <a:pt x="9136" y="6353"/>
                    <a:pt x="9230" y="7624"/>
                  </a:cubicBezTo>
                  <a:cubicBezTo>
                    <a:pt x="9277" y="8576"/>
                    <a:pt x="9325" y="9847"/>
                    <a:pt x="9325" y="11118"/>
                  </a:cubicBezTo>
                  <a:cubicBezTo>
                    <a:pt x="9325" y="12388"/>
                    <a:pt x="9301" y="13024"/>
                    <a:pt x="9277" y="14294"/>
                  </a:cubicBezTo>
                  <a:cubicBezTo>
                    <a:pt x="9230" y="15247"/>
                    <a:pt x="9183" y="15882"/>
                    <a:pt x="9136" y="16518"/>
                  </a:cubicBezTo>
                  <a:cubicBezTo>
                    <a:pt x="9089" y="16835"/>
                    <a:pt x="9018" y="17153"/>
                    <a:pt x="8947" y="17153"/>
                  </a:cubicBezTo>
                  <a:cubicBezTo>
                    <a:pt x="8829" y="17153"/>
                    <a:pt x="8734" y="16518"/>
                    <a:pt x="8664" y="15247"/>
                  </a:cubicBezTo>
                  <a:cubicBezTo>
                    <a:pt x="8616" y="14294"/>
                    <a:pt x="8569" y="13024"/>
                    <a:pt x="8569" y="11753"/>
                  </a:cubicBezTo>
                  <a:cubicBezTo>
                    <a:pt x="8569" y="10482"/>
                    <a:pt x="8593" y="9529"/>
                    <a:pt x="8640" y="8576"/>
                  </a:cubicBezTo>
                  <a:cubicBezTo>
                    <a:pt x="8664" y="7624"/>
                    <a:pt x="8711" y="6988"/>
                    <a:pt x="8782" y="6671"/>
                  </a:cubicBezTo>
                  <a:cubicBezTo>
                    <a:pt x="8805" y="6035"/>
                    <a:pt x="8876" y="5718"/>
                    <a:pt x="8947" y="5718"/>
                  </a:cubicBezTo>
                  <a:close/>
                  <a:moveTo>
                    <a:pt x="8900" y="6353"/>
                  </a:moveTo>
                  <a:cubicBezTo>
                    <a:pt x="8876" y="6353"/>
                    <a:pt x="8852" y="6671"/>
                    <a:pt x="8805" y="6671"/>
                  </a:cubicBezTo>
                  <a:cubicBezTo>
                    <a:pt x="8782" y="6988"/>
                    <a:pt x="8758" y="7306"/>
                    <a:pt x="8734" y="7941"/>
                  </a:cubicBezTo>
                  <a:cubicBezTo>
                    <a:pt x="8711" y="8576"/>
                    <a:pt x="8711" y="9529"/>
                    <a:pt x="8711" y="10482"/>
                  </a:cubicBezTo>
                  <a:cubicBezTo>
                    <a:pt x="8711" y="12071"/>
                    <a:pt x="8734" y="13341"/>
                    <a:pt x="8782" y="14612"/>
                  </a:cubicBezTo>
                  <a:cubicBezTo>
                    <a:pt x="8829" y="15565"/>
                    <a:pt x="8876" y="16200"/>
                    <a:pt x="8947" y="16200"/>
                  </a:cubicBezTo>
                  <a:cubicBezTo>
                    <a:pt x="9018" y="16200"/>
                    <a:pt x="9065" y="15882"/>
                    <a:pt x="9089" y="15247"/>
                  </a:cubicBezTo>
                  <a:cubicBezTo>
                    <a:pt x="9136" y="14612"/>
                    <a:pt x="9136" y="13659"/>
                    <a:pt x="9136" y="12071"/>
                  </a:cubicBezTo>
                  <a:cubicBezTo>
                    <a:pt x="9136" y="10165"/>
                    <a:pt x="9112" y="8576"/>
                    <a:pt x="9065" y="7624"/>
                  </a:cubicBezTo>
                  <a:cubicBezTo>
                    <a:pt x="9018" y="6671"/>
                    <a:pt x="8970" y="6353"/>
                    <a:pt x="8900" y="6353"/>
                  </a:cubicBezTo>
                  <a:close/>
                  <a:moveTo>
                    <a:pt x="9797" y="6671"/>
                  </a:moveTo>
                  <a:cubicBezTo>
                    <a:pt x="9797" y="13976"/>
                    <a:pt x="9797" y="13976"/>
                    <a:pt x="9797" y="13976"/>
                  </a:cubicBezTo>
                  <a:cubicBezTo>
                    <a:pt x="9797" y="14929"/>
                    <a:pt x="9820" y="15565"/>
                    <a:pt x="9820" y="15882"/>
                  </a:cubicBezTo>
                  <a:cubicBezTo>
                    <a:pt x="9844" y="16200"/>
                    <a:pt x="9868" y="16200"/>
                    <a:pt x="9915" y="16200"/>
                  </a:cubicBezTo>
                  <a:cubicBezTo>
                    <a:pt x="9986" y="16200"/>
                    <a:pt x="9986" y="16200"/>
                    <a:pt x="9986" y="16200"/>
                  </a:cubicBezTo>
                  <a:cubicBezTo>
                    <a:pt x="9986" y="16835"/>
                    <a:pt x="9986" y="16835"/>
                    <a:pt x="9986" y="16835"/>
                  </a:cubicBezTo>
                  <a:cubicBezTo>
                    <a:pt x="9513" y="16835"/>
                    <a:pt x="9513" y="16835"/>
                    <a:pt x="9513" y="16835"/>
                  </a:cubicBezTo>
                  <a:cubicBezTo>
                    <a:pt x="9513" y="16200"/>
                    <a:pt x="9513" y="16200"/>
                    <a:pt x="9513" y="16200"/>
                  </a:cubicBezTo>
                  <a:cubicBezTo>
                    <a:pt x="9561" y="16200"/>
                    <a:pt x="9561" y="16200"/>
                    <a:pt x="9561" y="16200"/>
                  </a:cubicBezTo>
                  <a:cubicBezTo>
                    <a:pt x="9584" y="16200"/>
                    <a:pt x="9608" y="16200"/>
                    <a:pt x="9631" y="16200"/>
                  </a:cubicBezTo>
                  <a:cubicBezTo>
                    <a:pt x="9655" y="15882"/>
                    <a:pt x="9655" y="15565"/>
                    <a:pt x="9655" y="15565"/>
                  </a:cubicBezTo>
                  <a:cubicBezTo>
                    <a:pt x="9679" y="15247"/>
                    <a:pt x="9679" y="14612"/>
                    <a:pt x="9679" y="13976"/>
                  </a:cubicBezTo>
                  <a:cubicBezTo>
                    <a:pt x="9679" y="6671"/>
                    <a:pt x="9679" y="6671"/>
                    <a:pt x="9679" y="6671"/>
                  </a:cubicBezTo>
                  <a:cubicBezTo>
                    <a:pt x="9513" y="6671"/>
                    <a:pt x="9513" y="6671"/>
                    <a:pt x="9513" y="6671"/>
                  </a:cubicBezTo>
                  <a:cubicBezTo>
                    <a:pt x="9513" y="6035"/>
                    <a:pt x="9513" y="6035"/>
                    <a:pt x="9513" y="6035"/>
                  </a:cubicBezTo>
                  <a:cubicBezTo>
                    <a:pt x="9679" y="6035"/>
                    <a:pt x="9679" y="6035"/>
                    <a:pt x="9679" y="6035"/>
                  </a:cubicBezTo>
                  <a:cubicBezTo>
                    <a:pt x="9679" y="5082"/>
                    <a:pt x="9679" y="5082"/>
                    <a:pt x="9679" y="5082"/>
                  </a:cubicBezTo>
                  <a:cubicBezTo>
                    <a:pt x="9679" y="4129"/>
                    <a:pt x="9679" y="3176"/>
                    <a:pt x="9702" y="2224"/>
                  </a:cubicBezTo>
                  <a:cubicBezTo>
                    <a:pt x="9750" y="1588"/>
                    <a:pt x="9773" y="953"/>
                    <a:pt x="9820" y="635"/>
                  </a:cubicBezTo>
                  <a:cubicBezTo>
                    <a:pt x="9868" y="0"/>
                    <a:pt x="9938" y="0"/>
                    <a:pt x="9986" y="0"/>
                  </a:cubicBezTo>
                  <a:cubicBezTo>
                    <a:pt x="10056" y="0"/>
                    <a:pt x="10104" y="318"/>
                    <a:pt x="10151" y="635"/>
                  </a:cubicBezTo>
                  <a:cubicBezTo>
                    <a:pt x="10174" y="953"/>
                    <a:pt x="10198" y="1588"/>
                    <a:pt x="10198" y="1906"/>
                  </a:cubicBezTo>
                  <a:cubicBezTo>
                    <a:pt x="10198" y="2224"/>
                    <a:pt x="10198" y="2224"/>
                    <a:pt x="10174" y="2541"/>
                  </a:cubicBezTo>
                  <a:cubicBezTo>
                    <a:pt x="10174" y="2859"/>
                    <a:pt x="10151" y="2859"/>
                    <a:pt x="10127" y="2859"/>
                  </a:cubicBezTo>
                  <a:cubicBezTo>
                    <a:pt x="10127" y="2859"/>
                    <a:pt x="10104" y="2541"/>
                    <a:pt x="10104" y="2541"/>
                  </a:cubicBezTo>
                  <a:cubicBezTo>
                    <a:pt x="10080" y="2224"/>
                    <a:pt x="10080" y="2224"/>
                    <a:pt x="10033" y="1588"/>
                  </a:cubicBezTo>
                  <a:cubicBezTo>
                    <a:pt x="10033" y="1271"/>
                    <a:pt x="10009" y="953"/>
                    <a:pt x="9986" y="635"/>
                  </a:cubicBezTo>
                  <a:cubicBezTo>
                    <a:pt x="9962" y="635"/>
                    <a:pt x="9938" y="318"/>
                    <a:pt x="9938" y="318"/>
                  </a:cubicBezTo>
                  <a:cubicBezTo>
                    <a:pt x="9891" y="318"/>
                    <a:pt x="9891" y="635"/>
                    <a:pt x="9868" y="635"/>
                  </a:cubicBezTo>
                  <a:cubicBezTo>
                    <a:pt x="9844" y="953"/>
                    <a:pt x="9844" y="1271"/>
                    <a:pt x="9820" y="1588"/>
                  </a:cubicBezTo>
                  <a:cubicBezTo>
                    <a:pt x="9820" y="1906"/>
                    <a:pt x="9820" y="2859"/>
                    <a:pt x="9820" y="4765"/>
                  </a:cubicBezTo>
                  <a:cubicBezTo>
                    <a:pt x="9820" y="5400"/>
                    <a:pt x="9820" y="5400"/>
                    <a:pt x="9820" y="5400"/>
                  </a:cubicBezTo>
                  <a:cubicBezTo>
                    <a:pt x="10009" y="5400"/>
                    <a:pt x="10009" y="5400"/>
                    <a:pt x="10009" y="5400"/>
                  </a:cubicBezTo>
                  <a:cubicBezTo>
                    <a:pt x="10009" y="6671"/>
                    <a:pt x="10009" y="6671"/>
                    <a:pt x="10009" y="6671"/>
                  </a:cubicBezTo>
                  <a:cubicBezTo>
                    <a:pt x="9797" y="6671"/>
                    <a:pt x="9797" y="6671"/>
                    <a:pt x="9797" y="6671"/>
                  </a:cubicBezTo>
                  <a:close/>
                  <a:moveTo>
                    <a:pt x="11260" y="318"/>
                  </a:moveTo>
                  <a:cubicBezTo>
                    <a:pt x="11260" y="6035"/>
                    <a:pt x="11260" y="6035"/>
                    <a:pt x="11260" y="6035"/>
                  </a:cubicBezTo>
                  <a:cubicBezTo>
                    <a:pt x="11213" y="6035"/>
                    <a:pt x="11213" y="6035"/>
                    <a:pt x="11213" y="6035"/>
                  </a:cubicBezTo>
                  <a:cubicBezTo>
                    <a:pt x="11213" y="4765"/>
                    <a:pt x="11190" y="4129"/>
                    <a:pt x="11166" y="3494"/>
                  </a:cubicBezTo>
                  <a:cubicBezTo>
                    <a:pt x="11142" y="2859"/>
                    <a:pt x="11095" y="2224"/>
                    <a:pt x="11048" y="1906"/>
                  </a:cubicBezTo>
                  <a:cubicBezTo>
                    <a:pt x="11001" y="1588"/>
                    <a:pt x="10953" y="1271"/>
                    <a:pt x="10906" y="1271"/>
                  </a:cubicBezTo>
                  <a:cubicBezTo>
                    <a:pt x="10835" y="1271"/>
                    <a:pt x="10788" y="1588"/>
                    <a:pt x="10765" y="2224"/>
                  </a:cubicBezTo>
                  <a:cubicBezTo>
                    <a:pt x="10717" y="2541"/>
                    <a:pt x="10694" y="3176"/>
                    <a:pt x="10694" y="3812"/>
                  </a:cubicBezTo>
                  <a:cubicBezTo>
                    <a:pt x="10694" y="4129"/>
                    <a:pt x="10717" y="4765"/>
                    <a:pt x="10741" y="5082"/>
                  </a:cubicBezTo>
                  <a:cubicBezTo>
                    <a:pt x="10788" y="5718"/>
                    <a:pt x="10859" y="6353"/>
                    <a:pt x="10977" y="7306"/>
                  </a:cubicBezTo>
                  <a:cubicBezTo>
                    <a:pt x="11095" y="8259"/>
                    <a:pt x="11166" y="8894"/>
                    <a:pt x="11213" y="9212"/>
                  </a:cubicBezTo>
                  <a:cubicBezTo>
                    <a:pt x="11237" y="9847"/>
                    <a:pt x="11260" y="10165"/>
                    <a:pt x="11308" y="10800"/>
                  </a:cubicBezTo>
                  <a:cubicBezTo>
                    <a:pt x="11308" y="11435"/>
                    <a:pt x="11331" y="12071"/>
                    <a:pt x="11331" y="12706"/>
                  </a:cubicBezTo>
                  <a:cubicBezTo>
                    <a:pt x="11331" y="13976"/>
                    <a:pt x="11284" y="14929"/>
                    <a:pt x="11213" y="15882"/>
                  </a:cubicBezTo>
                  <a:cubicBezTo>
                    <a:pt x="11166" y="16835"/>
                    <a:pt x="11071" y="17153"/>
                    <a:pt x="10977" y="17153"/>
                  </a:cubicBezTo>
                  <a:cubicBezTo>
                    <a:pt x="10930" y="17153"/>
                    <a:pt x="10906" y="17153"/>
                    <a:pt x="10883" y="16835"/>
                  </a:cubicBezTo>
                  <a:cubicBezTo>
                    <a:pt x="10859" y="16835"/>
                    <a:pt x="10812" y="16835"/>
                    <a:pt x="10765" y="16518"/>
                  </a:cubicBezTo>
                  <a:cubicBezTo>
                    <a:pt x="10717" y="16200"/>
                    <a:pt x="10694" y="16200"/>
                    <a:pt x="10670" y="16200"/>
                  </a:cubicBezTo>
                  <a:cubicBezTo>
                    <a:pt x="10647" y="16200"/>
                    <a:pt x="10647" y="16200"/>
                    <a:pt x="10623" y="16200"/>
                  </a:cubicBezTo>
                  <a:cubicBezTo>
                    <a:pt x="10623" y="16518"/>
                    <a:pt x="10623" y="16835"/>
                    <a:pt x="10599" y="17153"/>
                  </a:cubicBezTo>
                  <a:cubicBezTo>
                    <a:pt x="10576" y="17153"/>
                    <a:pt x="10576" y="17153"/>
                    <a:pt x="10576" y="17153"/>
                  </a:cubicBezTo>
                  <a:cubicBezTo>
                    <a:pt x="10576" y="11753"/>
                    <a:pt x="10576" y="11753"/>
                    <a:pt x="10576" y="11753"/>
                  </a:cubicBezTo>
                  <a:cubicBezTo>
                    <a:pt x="10599" y="11753"/>
                    <a:pt x="10599" y="11753"/>
                    <a:pt x="10599" y="11753"/>
                  </a:cubicBezTo>
                  <a:cubicBezTo>
                    <a:pt x="10623" y="12706"/>
                    <a:pt x="10647" y="13659"/>
                    <a:pt x="10670" y="14294"/>
                  </a:cubicBezTo>
                  <a:cubicBezTo>
                    <a:pt x="10694" y="14612"/>
                    <a:pt x="10741" y="15247"/>
                    <a:pt x="10788" y="15565"/>
                  </a:cubicBezTo>
                  <a:cubicBezTo>
                    <a:pt x="10835" y="15882"/>
                    <a:pt x="10883" y="16200"/>
                    <a:pt x="10953" y="16200"/>
                  </a:cubicBezTo>
                  <a:cubicBezTo>
                    <a:pt x="11024" y="16200"/>
                    <a:pt x="11071" y="15882"/>
                    <a:pt x="11119" y="15247"/>
                  </a:cubicBezTo>
                  <a:cubicBezTo>
                    <a:pt x="11166" y="14929"/>
                    <a:pt x="11166" y="14294"/>
                    <a:pt x="11166" y="13659"/>
                  </a:cubicBezTo>
                  <a:cubicBezTo>
                    <a:pt x="11166" y="13024"/>
                    <a:pt x="11166" y="12706"/>
                    <a:pt x="11166" y="12388"/>
                  </a:cubicBezTo>
                  <a:cubicBezTo>
                    <a:pt x="11142" y="12071"/>
                    <a:pt x="11119" y="11753"/>
                    <a:pt x="11071" y="11118"/>
                  </a:cubicBezTo>
                  <a:cubicBezTo>
                    <a:pt x="11071" y="11118"/>
                    <a:pt x="11001" y="10482"/>
                    <a:pt x="10906" y="9847"/>
                  </a:cubicBezTo>
                  <a:cubicBezTo>
                    <a:pt x="10812" y="8894"/>
                    <a:pt x="10741" y="8259"/>
                    <a:pt x="10694" y="7941"/>
                  </a:cubicBezTo>
                  <a:cubicBezTo>
                    <a:pt x="10647" y="7306"/>
                    <a:pt x="10623" y="6988"/>
                    <a:pt x="10599" y="6353"/>
                  </a:cubicBezTo>
                  <a:cubicBezTo>
                    <a:pt x="10576" y="6035"/>
                    <a:pt x="10576" y="5400"/>
                    <a:pt x="10576" y="4765"/>
                  </a:cubicBezTo>
                  <a:cubicBezTo>
                    <a:pt x="10576" y="3494"/>
                    <a:pt x="10599" y="2541"/>
                    <a:pt x="10670" y="1588"/>
                  </a:cubicBezTo>
                  <a:cubicBezTo>
                    <a:pt x="10741" y="953"/>
                    <a:pt x="10812" y="318"/>
                    <a:pt x="10906" y="318"/>
                  </a:cubicBezTo>
                  <a:cubicBezTo>
                    <a:pt x="10953" y="318"/>
                    <a:pt x="11024" y="635"/>
                    <a:pt x="11095" y="953"/>
                  </a:cubicBezTo>
                  <a:cubicBezTo>
                    <a:pt x="11119" y="1271"/>
                    <a:pt x="11142" y="1271"/>
                    <a:pt x="11166" y="1271"/>
                  </a:cubicBezTo>
                  <a:cubicBezTo>
                    <a:pt x="11166" y="1271"/>
                    <a:pt x="11190" y="1271"/>
                    <a:pt x="11190" y="1271"/>
                  </a:cubicBezTo>
                  <a:cubicBezTo>
                    <a:pt x="11213" y="953"/>
                    <a:pt x="11213" y="953"/>
                    <a:pt x="11213" y="318"/>
                  </a:cubicBezTo>
                  <a:cubicBezTo>
                    <a:pt x="11260" y="318"/>
                    <a:pt x="11260" y="318"/>
                    <a:pt x="11260" y="318"/>
                  </a:cubicBezTo>
                  <a:close/>
                  <a:moveTo>
                    <a:pt x="12205" y="12706"/>
                  </a:moveTo>
                  <a:cubicBezTo>
                    <a:pt x="12205" y="13976"/>
                    <a:pt x="12157" y="15247"/>
                    <a:pt x="12087" y="15882"/>
                  </a:cubicBezTo>
                  <a:cubicBezTo>
                    <a:pt x="12039" y="16835"/>
                    <a:pt x="11969" y="17153"/>
                    <a:pt x="11898" y="17153"/>
                  </a:cubicBezTo>
                  <a:cubicBezTo>
                    <a:pt x="11803" y="17153"/>
                    <a:pt x="11732" y="16518"/>
                    <a:pt x="11662" y="15565"/>
                  </a:cubicBezTo>
                  <a:cubicBezTo>
                    <a:pt x="11591" y="14612"/>
                    <a:pt x="11567" y="13024"/>
                    <a:pt x="11567" y="11435"/>
                  </a:cubicBezTo>
                  <a:cubicBezTo>
                    <a:pt x="11567" y="9847"/>
                    <a:pt x="11614" y="8259"/>
                    <a:pt x="11685" y="7306"/>
                  </a:cubicBezTo>
                  <a:cubicBezTo>
                    <a:pt x="11756" y="6035"/>
                    <a:pt x="11827" y="5400"/>
                    <a:pt x="11945" y="5400"/>
                  </a:cubicBezTo>
                  <a:cubicBezTo>
                    <a:pt x="12016" y="5400"/>
                    <a:pt x="12087" y="5718"/>
                    <a:pt x="12134" y="6353"/>
                  </a:cubicBezTo>
                  <a:cubicBezTo>
                    <a:pt x="12181" y="6988"/>
                    <a:pt x="12205" y="7624"/>
                    <a:pt x="12205" y="8259"/>
                  </a:cubicBezTo>
                  <a:cubicBezTo>
                    <a:pt x="12205" y="8576"/>
                    <a:pt x="12205" y="8576"/>
                    <a:pt x="12181" y="8894"/>
                  </a:cubicBezTo>
                  <a:cubicBezTo>
                    <a:pt x="12181" y="9212"/>
                    <a:pt x="12157" y="9212"/>
                    <a:pt x="12134" y="9212"/>
                  </a:cubicBezTo>
                  <a:cubicBezTo>
                    <a:pt x="12087" y="9212"/>
                    <a:pt x="12063" y="9212"/>
                    <a:pt x="12063" y="8576"/>
                  </a:cubicBezTo>
                  <a:cubicBezTo>
                    <a:pt x="12039" y="8576"/>
                    <a:pt x="12039" y="8259"/>
                    <a:pt x="12039" y="7941"/>
                  </a:cubicBezTo>
                  <a:cubicBezTo>
                    <a:pt x="12039" y="7306"/>
                    <a:pt x="12016" y="6988"/>
                    <a:pt x="11992" y="6671"/>
                  </a:cubicBezTo>
                  <a:cubicBezTo>
                    <a:pt x="11969" y="6671"/>
                    <a:pt x="11945" y="6353"/>
                    <a:pt x="11921" y="6353"/>
                  </a:cubicBezTo>
                  <a:cubicBezTo>
                    <a:pt x="11850" y="6353"/>
                    <a:pt x="11803" y="6671"/>
                    <a:pt x="11780" y="7306"/>
                  </a:cubicBezTo>
                  <a:cubicBezTo>
                    <a:pt x="11732" y="7941"/>
                    <a:pt x="11709" y="9212"/>
                    <a:pt x="11709" y="10482"/>
                  </a:cubicBezTo>
                  <a:cubicBezTo>
                    <a:pt x="11709" y="11753"/>
                    <a:pt x="11732" y="12706"/>
                    <a:pt x="11780" y="13659"/>
                  </a:cubicBezTo>
                  <a:cubicBezTo>
                    <a:pt x="11827" y="14929"/>
                    <a:pt x="11874" y="15247"/>
                    <a:pt x="11969" y="15247"/>
                  </a:cubicBezTo>
                  <a:cubicBezTo>
                    <a:pt x="12016" y="15247"/>
                    <a:pt x="12063" y="14929"/>
                    <a:pt x="12110" y="14612"/>
                  </a:cubicBezTo>
                  <a:cubicBezTo>
                    <a:pt x="12134" y="14294"/>
                    <a:pt x="12157" y="13659"/>
                    <a:pt x="12205" y="12706"/>
                  </a:cubicBezTo>
                  <a:cubicBezTo>
                    <a:pt x="12205" y="12706"/>
                    <a:pt x="12205" y="12706"/>
                    <a:pt x="12205" y="12706"/>
                  </a:cubicBezTo>
                  <a:close/>
                  <a:moveTo>
                    <a:pt x="12606" y="0"/>
                  </a:moveTo>
                  <a:cubicBezTo>
                    <a:pt x="12630" y="0"/>
                    <a:pt x="12653" y="0"/>
                    <a:pt x="12677" y="318"/>
                  </a:cubicBezTo>
                  <a:cubicBezTo>
                    <a:pt x="12677" y="635"/>
                    <a:pt x="12700" y="953"/>
                    <a:pt x="12700" y="1271"/>
                  </a:cubicBezTo>
                  <a:cubicBezTo>
                    <a:pt x="12700" y="1588"/>
                    <a:pt x="12677" y="1906"/>
                    <a:pt x="12677" y="2224"/>
                  </a:cubicBezTo>
                  <a:cubicBezTo>
                    <a:pt x="12653" y="2224"/>
                    <a:pt x="12630" y="2541"/>
                    <a:pt x="12606" y="2541"/>
                  </a:cubicBezTo>
                  <a:cubicBezTo>
                    <a:pt x="12582" y="2541"/>
                    <a:pt x="12559" y="2224"/>
                    <a:pt x="12559" y="2224"/>
                  </a:cubicBezTo>
                  <a:cubicBezTo>
                    <a:pt x="12535" y="1906"/>
                    <a:pt x="12535" y="1588"/>
                    <a:pt x="12535" y="1271"/>
                  </a:cubicBezTo>
                  <a:cubicBezTo>
                    <a:pt x="12535" y="953"/>
                    <a:pt x="12535" y="635"/>
                    <a:pt x="12559" y="318"/>
                  </a:cubicBezTo>
                  <a:cubicBezTo>
                    <a:pt x="12559" y="0"/>
                    <a:pt x="12582" y="0"/>
                    <a:pt x="12606" y="0"/>
                  </a:cubicBezTo>
                  <a:close/>
                  <a:moveTo>
                    <a:pt x="12677" y="5718"/>
                  </a:moveTo>
                  <a:cubicBezTo>
                    <a:pt x="12677" y="14294"/>
                    <a:pt x="12677" y="14294"/>
                    <a:pt x="12677" y="14294"/>
                  </a:cubicBezTo>
                  <a:cubicBezTo>
                    <a:pt x="12677" y="14929"/>
                    <a:pt x="12677" y="15565"/>
                    <a:pt x="12677" y="15565"/>
                  </a:cubicBezTo>
                  <a:cubicBezTo>
                    <a:pt x="12700" y="15882"/>
                    <a:pt x="12700" y="16200"/>
                    <a:pt x="12724" y="16200"/>
                  </a:cubicBezTo>
                  <a:cubicBezTo>
                    <a:pt x="12724" y="16200"/>
                    <a:pt x="12748" y="16200"/>
                    <a:pt x="12795" y="16200"/>
                  </a:cubicBezTo>
                  <a:cubicBezTo>
                    <a:pt x="12795" y="16835"/>
                    <a:pt x="12795" y="16835"/>
                    <a:pt x="12795" y="16835"/>
                  </a:cubicBezTo>
                  <a:cubicBezTo>
                    <a:pt x="12417" y="16835"/>
                    <a:pt x="12417" y="16835"/>
                    <a:pt x="12417" y="16835"/>
                  </a:cubicBezTo>
                  <a:cubicBezTo>
                    <a:pt x="12417" y="16200"/>
                    <a:pt x="12417" y="16200"/>
                    <a:pt x="12417" y="16200"/>
                  </a:cubicBezTo>
                  <a:cubicBezTo>
                    <a:pt x="12441" y="16200"/>
                    <a:pt x="12488" y="16200"/>
                    <a:pt x="12488" y="16200"/>
                  </a:cubicBezTo>
                  <a:cubicBezTo>
                    <a:pt x="12488" y="16200"/>
                    <a:pt x="12511" y="15882"/>
                    <a:pt x="12511" y="15565"/>
                  </a:cubicBezTo>
                  <a:cubicBezTo>
                    <a:pt x="12535" y="15565"/>
                    <a:pt x="12535" y="14929"/>
                    <a:pt x="12535" y="14294"/>
                  </a:cubicBezTo>
                  <a:cubicBezTo>
                    <a:pt x="12535" y="10165"/>
                    <a:pt x="12535" y="10165"/>
                    <a:pt x="12535" y="10165"/>
                  </a:cubicBezTo>
                  <a:cubicBezTo>
                    <a:pt x="12535" y="8894"/>
                    <a:pt x="12535" y="8259"/>
                    <a:pt x="12511" y="7941"/>
                  </a:cubicBezTo>
                  <a:cubicBezTo>
                    <a:pt x="12511" y="7624"/>
                    <a:pt x="12511" y="7306"/>
                    <a:pt x="12488" y="7306"/>
                  </a:cubicBezTo>
                  <a:cubicBezTo>
                    <a:pt x="12488" y="7306"/>
                    <a:pt x="12488" y="7306"/>
                    <a:pt x="12464" y="7306"/>
                  </a:cubicBezTo>
                  <a:cubicBezTo>
                    <a:pt x="12441" y="7306"/>
                    <a:pt x="12417" y="7306"/>
                    <a:pt x="12393" y="7306"/>
                  </a:cubicBezTo>
                  <a:cubicBezTo>
                    <a:pt x="12393" y="6988"/>
                    <a:pt x="12393" y="6988"/>
                    <a:pt x="12393" y="6988"/>
                  </a:cubicBezTo>
                  <a:cubicBezTo>
                    <a:pt x="12630" y="5718"/>
                    <a:pt x="12630" y="5718"/>
                    <a:pt x="12630" y="5718"/>
                  </a:cubicBezTo>
                  <a:cubicBezTo>
                    <a:pt x="12677" y="5718"/>
                    <a:pt x="12677" y="5718"/>
                    <a:pt x="12677" y="5718"/>
                  </a:cubicBezTo>
                  <a:close/>
                  <a:moveTo>
                    <a:pt x="13102" y="9847"/>
                  </a:moveTo>
                  <a:cubicBezTo>
                    <a:pt x="13102" y="11753"/>
                    <a:pt x="13149" y="12706"/>
                    <a:pt x="13196" y="13659"/>
                  </a:cubicBezTo>
                  <a:cubicBezTo>
                    <a:pt x="13243" y="14612"/>
                    <a:pt x="13314" y="15247"/>
                    <a:pt x="13385" y="15247"/>
                  </a:cubicBezTo>
                  <a:cubicBezTo>
                    <a:pt x="13432" y="15247"/>
                    <a:pt x="13479" y="14929"/>
                    <a:pt x="13527" y="14612"/>
                  </a:cubicBezTo>
                  <a:cubicBezTo>
                    <a:pt x="13574" y="14294"/>
                    <a:pt x="13597" y="13659"/>
                    <a:pt x="13621" y="12388"/>
                  </a:cubicBezTo>
                  <a:cubicBezTo>
                    <a:pt x="13645" y="12706"/>
                    <a:pt x="13645" y="12706"/>
                    <a:pt x="13645" y="12706"/>
                  </a:cubicBezTo>
                  <a:cubicBezTo>
                    <a:pt x="13645" y="13659"/>
                    <a:pt x="13597" y="14929"/>
                    <a:pt x="13550" y="15565"/>
                  </a:cubicBezTo>
                  <a:cubicBezTo>
                    <a:pt x="13479" y="16518"/>
                    <a:pt x="13409" y="16835"/>
                    <a:pt x="13338" y="16835"/>
                  </a:cubicBezTo>
                  <a:cubicBezTo>
                    <a:pt x="13243" y="16835"/>
                    <a:pt x="13149" y="16518"/>
                    <a:pt x="13102" y="15565"/>
                  </a:cubicBezTo>
                  <a:cubicBezTo>
                    <a:pt x="13031" y="14294"/>
                    <a:pt x="13007" y="13024"/>
                    <a:pt x="13007" y="11435"/>
                  </a:cubicBezTo>
                  <a:cubicBezTo>
                    <a:pt x="13007" y="9529"/>
                    <a:pt x="13031" y="7941"/>
                    <a:pt x="13102" y="6988"/>
                  </a:cubicBezTo>
                  <a:cubicBezTo>
                    <a:pt x="13172" y="6035"/>
                    <a:pt x="13243" y="5400"/>
                    <a:pt x="13361" y="5400"/>
                  </a:cubicBezTo>
                  <a:cubicBezTo>
                    <a:pt x="13432" y="5400"/>
                    <a:pt x="13527" y="6035"/>
                    <a:pt x="13574" y="6671"/>
                  </a:cubicBezTo>
                  <a:cubicBezTo>
                    <a:pt x="13621" y="7306"/>
                    <a:pt x="13668" y="8576"/>
                    <a:pt x="13668" y="9847"/>
                  </a:cubicBezTo>
                  <a:cubicBezTo>
                    <a:pt x="13102" y="9847"/>
                    <a:pt x="13102" y="9847"/>
                    <a:pt x="13102" y="9847"/>
                  </a:cubicBezTo>
                  <a:close/>
                  <a:moveTo>
                    <a:pt x="13102" y="9212"/>
                  </a:moveTo>
                  <a:cubicBezTo>
                    <a:pt x="13479" y="9212"/>
                    <a:pt x="13479" y="9212"/>
                    <a:pt x="13479" y="9212"/>
                  </a:cubicBezTo>
                  <a:cubicBezTo>
                    <a:pt x="13479" y="8576"/>
                    <a:pt x="13456" y="8259"/>
                    <a:pt x="13456" y="7941"/>
                  </a:cubicBezTo>
                  <a:cubicBezTo>
                    <a:pt x="13432" y="7624"/>
                    <a:pt x="13409" y="7306"/>
                    <a:pt x="13385" y="6988"/>
                  </a:cubicBezTo>
                  <a:cubicBezTo>
                    <a:pt x="13361" y="6671"/>
                    <a:pt x="13338" y="6671"/>
                    <a:pt x="13290" y="6671"/>
                  </a:cubicBezTo>
                  <a:cubicBezTo>
                    <a:pt x="13243" y="6671"/>
                    <a:pt x="13220" y="6671"/>
                    <a:pt x="13172" y="7306"/>
                  </a:cubicBezTo>
                  <a:cubicBezTo>
                    <a:pt x="13149" y="7624"/>
                    <a:pt x="13102" y="8576"/>
                    <a:pt x="13102" y="9212"/>
                  </a:cubicBezTo>
                  <a:close/>
                  <a:moveTo>
                    <a:pt x="14046" y="7941"/>
                  </a:moveTo>
                  <a:cubicBezTo>
                    <a:pt x="14140" y="6353"/>
                    <a:pt x="14235" y="5718"/>
                    <a:pt x="14306" y="5718"/>
                  </a:cubicBezTo>
                  <a:cubicBezTo>
                    <a:pt x="14353" y="5718"/>
                    <a:pt x="14376" y="5718"/>
                    <a:pt x="14424" y="6035"/>
                  </a:cubicBezTo>
                  <a:cubicBezTo>
                    <a:pt x="14447" y="6353"/>
                    <a:pt x="14471" y="6671"/>
                    <a:pt x="14494" y="7306"/>
                  </a:cubicBezTo>
                  <a:cubicBezTo>
                    <a:pt x="14518" y="7941"/>
                    <a:pt x="14518" y="8576"/>
                    <a:pt x="14518" y="9529"/>
                  </a:cubicBezTo>
                  <a:cubicBezTo>
                    <a:pt x="14518" y="14294"/>
                    <a:pt x="14518" y="14294"/>
                    <a:pt x="14518" y="14294"/>
                  </a:cubicBezTo>
                  <a:cubicBezTo>
                    <a:pt x="14518" y="14929"/>
                    <a:pt x="14518" y="15247"/>
                    <a:pt x="14518" y="15565"/>
                  </a:cubicBezTo>
                  <a:cubicBezTo>
                    <a:pt x="14542" y="15882"/>
                    <a:pt x="14542" y="15882"/>
                    <a:pt x="14565" y="16200"/>
                  </a:cubicBezTo>
                  <a:cubicBezTo>
                    <a:pt x="14565" y="16200"/>
                    <a:pt x="14589" y="16200"/>
                    <a:pt x="14636" y="16200"/>
                  </a:cubicBezTo>
                  <a:cubicBezTo>
                    <a:pt x="14636" y="16518"/>
                    <a:pt x="14636" y="16518"/>
                    <a:pt x="14636" y="16518"/>
                  </a:cubicBezTo>
                  <a:cubicBezTo>
                    <a:pt x="14258" y="16518"/>
                    <a:pt x="14258" y="16518"/>
                    <a:pt x="14258" y="16518"/>
                  </a:cubicBezTo>
                  <a:cubicBezTo>
                    <a:pt x="14258" y="16200"/>
                    <a:pt x="14258" y="16200"/>
                    <a:pt x="14258" y="16200"/>
                  </a:cubicBezTo>
                  <a:cubicBezTo>
                    <a:pt x="14282" y="16200"/>
                    <a:pt x="14282" y="16200"/>
                    <a:pt x="14282" y="16200"/>
                  </a:cubicBezTo>
                  <a:cubicBezTo>
                    <a:pt x="14306" y="16200"/>
                    <a:pt x="14329" y="16200"/>
                    <a:pt x="14353" y="15882"/>
                  </a:cubicBezTo>
                  <a:cubicBezTo>
                    <a:pt x="14376" y="15882"/>
                    <a:pt x="14376" y="15565"/>
                    <a:pt x="14376" y="15247"/>
                  </a:cubicBezTo>
                  <a:cubicBezTo>
                    <a:pt x="14376" y="15247"/>
                    <a:pt x="14376" y="14929"/>
                    <a:pt x="14376" y="14294"/>
                  </a:cubicBezTo>
                  <a:cubicBezTo>
                    <a:pt x="14376" y="9847"/>
                    <a:pt x="14376" y="9847"/>
                    <a:pt x="14376" y="9847"/>
                  </a:cubicBezTo>
                  <a:cubicBezTo>
                    <a:pt x="14376" y="8576"/>
                    <a:pt x="14376" y="7941"/>
                    <a:pt x="14353" y="7624"/>
                  </a:cubicBezTo>
                  <a:cubicBezTo>
                    <a:pt x="14329" y="7306"/>
                    <a:pt x="14306" y="6988"/>
                    <a:pt x="14258" y="6988"/>
                  </a:cubicBezTo>
                  <a:cubicBezTo>
                    <a:pt x="14188" y="6988"/>
                    <a:pt x="14117" y="7306"/>
                    <a:pt x="14046" y="8576"/>
                  </a:cubicBezTo>
                  <a:cubicBezTo>
                    <a:pt x="14046" y="14294"/>
                    <a:pt x="14046" y="14294"/>
                    <a:pt x="14046" y="14294"/>
                  </a:cubicBezTo>
                  <a:cubicBezTo>
                    <a:pt x="14046" y="14929"/>
                    <a:pt x="14046" y="15247"/>
                    <a:pt x="14070" y="15565"/>
                  </a:cubicBezTo>
                  <a:cubicBezTo>
                    <a:pt x="14070" y="15882"/>
                    <a:pt x="14093" y="15882"/>
                    <a:pt x="14093" y="16200"/>
                  </a:cubicBezTo>
                  <a:cubicBezTo>
                    <a:pt x="14093" y="16200"/>
                    <a:pt x="14140" y="16200"/>
                    <a:pt x="14188" y="16200"/>
                  </a:cubicBezTo>
                  <a:cubicBezTo>
                    <a:pt x="14188" y="16518"/>
                    <a:pt x="14188" y="16518"/>
                    <a:pt x="14188" y="16518"/>
                  </a:cubicBezTo>
                  <a:cubicBezTo>
                    <a:pt x="13810" y="16518"/>
                    <a:pt x="13810" y="16518"/>
                    <a:pt x="13810" y="16518"/>
                  </a:cubicBezTo>
                  <a:cubicBezTo>
                    <a:pt x="13810" y="16200"/>
                    <a:pt x="13810" y="16200"/>
                    <a:pt x="13810" y="16200"/>
                  </a:cubicBezTo>
                  <a:cubicBezTo>
                    <a:pt x="13810" y="16200"/>
                    <a:pt x="13810" y="16200"/>
                    <a:pt x="13810" y="16200"/>
                  </a:cubicBezTo>
                  <a:cubicBezTo>
                    <a:pt x="13857" y="16200"/>
                    <a:pt x="13881" y="16200"/>
                    <a:pt x="13904" y="15882"/>
                  </a:cubicBezTo>
                  <a:cubicBezTo>
                    <a:pt x="13904" y="15565"/>
                    <a:pt x="13904" y="14929"/>
                    <a:pt x="13904" y="14294"/>
                  </a:cubicBezTo>
                  <a:cubicBezTo>
                    <a:pt x="13904" y="10165"/>
                    <a:pt x="13904" y="10165"/>
                    <a:pt x="13904" y="10165"/>
                  </a:cubicBezTo>
                  <a:cubicBezTo>
                    <a:pt x="13904" y="8894"/>
                    <a:pt x="13904" y="7941"/>
                    <a:pt x="13904" y="7624"/>
                  </a:cubicBezTo>
                  <a:cubicBezTo>
                    <a:pt x="13904" y="7306"/>
                    <a:pt x="13904" y="7306"/>
                    <a:pt x="13881" y="6988"/>
                  </a:cubicBezTo>
                  <a:cubicBezTo>
                    <a:pt x="13881" y="6988"/>
                    <a:pt x="13857" y="6988"/>
                    <a:pt x="13857" y="6988"/>
                  </a:cubicBezTo>
                  <a:cubicBezTo>
                    <a:pt x="13833" y="6988"/>
                    <a:pt x="13810" y="6988"/>
                    <a:pt x="13786" y="6988"/>
                  </a:cubicBezTo>
                  <a:cubicBezTo>
                    <a:pt x="13786" y="6671"/>
                    <a:pt x="13786" y="6671"/>
                    <a:pt x="13786" y="6671"/>
                  </a:cubicBezTo>
                  <a:cubicBezTo>
                    <a:pt x="14022" y="5400"/>
                    <a:pt x="14022" y="5400"/>
                    <a:pt x="14022" y="5400"/>
                  </a:cubicBezTo>
                  <a:cubicBezTo>
                    <a:pt x="14046" y="5400"/>
                    <a:pt x="14046" y="5400"/>
                    <a:pt x="14046" y="5400"/>
                  </a:cubicBezTo>
                  <a:cubicBezTo>
                    <a:pt x="14046" y="7941"/>
                    <a:pt x="14046" y="7941"/>
                    <a:pt x="14046" y="7941"/>
                  </a:cubicBezTo>
                  <a:close/>
                  <a:moveTo>
                    <a:pt x="15439" y="12706"/>
                  </a:moveTo>
                  <a:cubicBezTo>
                    <a:pt x="15415" y="13976"/>
                    <a:pt x="15368" y="15247"/>
                    <a:pt x="15321" y="15882"/>
                  </a:cubicBezTo>
                  <a:cubicBezTo>
                    <a:pt x="15250" y="16835"/>
                    <a:pt x="15179" y="17153"/>
                    <a:pt x="15108" y="17153"/>
                  </a:cubicBezTo>
                  <a:cubicBezTo>
                    <a:pt x="15037" y="17153"/>
                    <a:pt x="14943" y="16518"/>
                    <a:pt x="14896" y="15565"/>
                  </a:cubicBezTo>
                  <a:cubicBezTo>
                    <a:pt x="14825" y="14612"/>
                    <a:pt x="14801" y="13024"/>
                    <a:pt x="14801" y="11435"/>
                  </a:cubicBezTo>
                  <a:cubicBezTo>
                    <a:pt x="14801" y="9847"/>
                    <a:pt x="14825" y="8259"/>
                    <a:pt x="14896" y="7306"/>
                  </a:cubicBezTo>
                  <a:cubicBezTo>
                    <a:pt x="14967" y="6035"/>
                    <a:pt x="15061" y="5400"/>
                    <a:pt x="15155" y="5400"/>
                  </a:cubicBezTo>
                  <a:cubicBezTo>
                    <a:pt x="15226" y="5400"/>
                    <a:pt x="15297" y="5718"/>
                    <a:pt x="15344" y="6353"/>
                  </a:cubicBezTo>
                  <a:cubicBezTo>
                    <a:pt x="15391" y="6988"/>
                    <a:pt x="15415" y="7624"/>
                    <a:pt x="15415" y="8259"/>
                  </a:cubicBezTo>
                  <a:cubicBezTo>
                    <a:pt x="15415" y="8576"/>
                    <a:pt x="15415" y="8576"/>
                    <a:pt x="15415" y="8894"/>
                  </a:cubicBezTo>
                  <a:cubicBezTo>
                    <a:pt x="15391" y="9212"/>
                    <a:pt x="15368" y="9212"/>
                    <a:pt x="15344" y="9212"/>
                  </a:cubicBezTo>
                  <a:cubicBezTo>
                    <a:pt x="15321" y="9212"/>
                    <a:pt x="15297" y="9212"/>
                    <a:pt x="15273" y="8576"/>
                  </a:cubicBezTo>
                  <a:cubicBezTo>
                    <a:pt x="15273" y="8576"/>
                    <a:pt x="15250" y="8259"/>
                    <a:pt x="15250" y="7941"/>
                  </a:cubicBezTo>
                  <a:cubicBezTo>
                    <a:pt x="15250" y="7306"/>
                    <a:pt x="15226" y="6988"/>
                    <a:pt x="15226" y="6671"/>
                  </a:cubicBezTo>
                  <a:cubicBezTo>
                    <a:pt x="15203" y="6671"/>
                    <a:pt x="15179" y="6353"/>
                    <a:pt x="15132" y="6353"/>
                  </a:cubicBezTo>
                  <a:cubicBezTo>
                    <a:pt x="15085" y="6353"/>
                    <a:pt x="15037" y="6671"/>
                    <a:pt x="14990" y="7306"/>
                  </a:cubicBezTo>
                  <a:cubicBezTo>
                    <a:pt x="14943" y="7941"/>
                    <a:pt x="14943" y="9212"/>
                    <a:pt x="14943" y="10482"/>
                  </a:cubicBezTo>
                  <a:cubicBezTo>
                    <a:pt x="14943" y="11753"/>
                    <a:pt x="14943" y="12706"/>
                    <a:pt x="14990" y="13659"/>
                  </a:cubicBezTo>
                  <a:cubicBezTo>
                    <a:pt x="15037" y="14929"/>
                    <a:pt x="15108" y="15247"/>
                    <a:pt x="15179" y="15247"/>
                  </a:cubicBezTo>
                  <a:cubicBezTo>
                    <a:pt x="15226" y="15247"/>
                    <a:pt x="15273" y="14929"/>
                    <a:pt x="15321" y="14612"/>
                  </a:cubicBezTo>
                  <a:cubicBezTo>
                    <a:pt x="15368" y="14294"/>
                    <a:pt x="15391" y="13659"/>
                    <a:pt x="15439" y="12706"/>
                  </a:cubicBezTo>
                  <a:cubicBezTo>
                    <a:pt x="15439" y="12706"/>
                    <a:pt x="15439" y="12706"/>
                    <a:pt x="15439" y="12706"/>
                  </a:cubicBezTo>
                  <a:close/>
                  <a:moveTo>
                    <a:pt x="15769" y="9847"/>
                  </a:moveTo>
                  <a:cubicBezTo>
                    <a:pt x="15769" y="11753"/>
                    <a:pt x="15793" y="12706"/>
                    <a:pt x="15840" y="13659"/>
                  </a:cubicBezTo>
                  <a:cubicBezTo>
                    <a:pt x="15911" y="14612"/>
                    <a:pt x="15982" y="15247"/>
                    <a:pt x="16052" y="15247"/>
                  </a:cubicBezTo>
                  <a:cubicBezTo>
                    <a:pt x="16100" y="15247"/>
                    <a:pt x="16147" y="14929"/>
                    <a:pt x="16170" y="14612"/>
                  </a:cubicBezTo>
                  <a:cubicBezTo>
                    <a:pt x="16218" y="14294"/>
                    <a:pt x="16241" y="13659"/>
                    <a:pt x="16265" y="12388"/>
                  </a:cubicBezTo>
                  <a:cubicBezTo>
                    <a:pt x="16312" y="12706"/>
                    <a:pt x="16312" y="12706"/>
                    <a:pt x="16312" y="12706"/>
                  </a:cubicBezTo>
                  <a:cubicBezTo>
                    <a:pt x="16289" y="13659"/>
                    <a:pt x="16265" y="14929"/>
                    <a:pt x="16194" y="15565"/>
                  </a:cubicBezTo>
                  <a:cubicBezTo>
                    <a:pt x="16147" y="16518"/>
                    <a:pt x="16076" y="16835"/>
                    <a:pt x="15982" y="16835"/>
                  </a:cubicBezTo>
                  <a:cubicBezTo>
                    <a:pt x="15887" y="16835"/>
                    <a:pt x="15816" y="16518"/>
                    <a:pt x="15746" y="15565"/>
                  </a:cubicBezTo>
                  <a:cubicBezTo>
                    <a:pt x="15675" y="14294"/>
                    <a:pt x="15651" y="13024"/>
                    <a:pt x="15651" y="11435"/>
                  </a:cubicBezTo>
                  <a:cubicBezTo>
                    <a:pt x="15651" y="9529"/>
                    <a:pt x="15698" y="7941"/>
                    <a:pt x="15746" y="6988"/>
                  </a:cubicBezTo>
                  <a:cubicBezTo>
                    <a:pt x="15816" y="6035"/>
                    <a:pt x="15911" y="5400"/>
                    <a:pt x="16005" y="5400"/>
                  </a:cubicBezTo>
                  <a:cubicBezTo>
                    <a:pt x="16100" y="5400"/>
                    <a:pt x="16170" y="6035"/>
                    <a:pt x="16218" y="6671"/>
                  </a:cubicBezTo>
                  <a:cubicBezTo>
                    <a:pt x="16289" y="7306"/>
                    <a:pt x="16312" y="8576"/>
                    <a:pt x="16312" y="9847"/>
                  </a:cubicBezTo>
                  <a:cubicBezTo>
                    <a:pt x="15769" y="9847"/>
                    <a:pt x="15769" y="9847"/>
                    <a:pt x="15769" y="9847"/>
                  </a:cubicBezTo>
                  <a:close/>
                  <a:moveTo>
                    <a:pt x="15769" y="9212"/>
                  </a:moveTo>
                  <a:cubicBezTo>
                    <a:pt x="16123" y="9212"/>
                    <a:pt x="16123" y="9212"/>
                    <a:pt x="16123" y="9212"/>
                  </a:cubicBezTo>
                  <a:cubicBezTo>
                    <a:pt x="16123" y="8576"/>
                    <a:pt x="16123" y="8259"/>
                    <a:pt x="16100" y="7941"/>
                  </a:cubicBezTo>
                  <a:cubicBezTo>
                    <a:pt x="16100" y="7624"/>
                    <a:pt x="16076" y="7306"/>
                    <a:pt x="16029" y="6988"/>
                  </a:cubicBezTo>
                  <a:cubicBezTo>
                    <a:pt x="16005" y="6671"/>
                    <a:pt x="15982" y="6671"/>
                    <a:pt x="15958" y="6671"/>
                  </a:cubicBezTo>
                  <a:cubicBezTo>
                    <a:pt x="15911" y="6671"/>
                    <a:pt x="15864" y="6671"/>
                    <a:pt x="15840" y="7306"/>
                  </a:cubicBezTo>
                  <a:cubicBezTo>
                    <a:pt x="15793" y="7624"/>
                    <a:pt x="15769" y="8576"/>
                    <a:pt x="15769" y="9212"/>
                  </a:cubicBezTo>
                  <a:close/>
                  <a:moveTo>
                    <a:pt x="17256" y="15247"/>
                  </a:moveTo>
                  <a:cubicBezTo>
                    <a:pt x="17186" y="16200"/>
                    <a:pt x="17138" y="16518"/>
                    <a:pt x="17115" y="16835"/>
                  </a:cubicBezTo>
                  <a:cubicBezTo>
                    <a:pt x="17091" y="16835"/>
                    <a:pt x="17044" y="16835"/>
                    <a:pt x="17020" y="16835"/>
                  </a:cubicBezTo>
                  <a:cubicBezTo>
                    <a:pt x="16973" y="16835"/>
                    <a:pt x="16926" y="16835"/>
                    <a:pt x="16879" y="16200"/>
                  </a:cubicBezTo>
                  <a:cubicBezTo>
                    <a:pt x="16855" y="15565"/>
                    <a:pt x="16831" y="14929"/>
                    <a:pt x="16831" y="14294"/>
                  </a:cubicBezTo>
                  <a:cubicBezTo>
                    <a:pt x="16831" y="13659"/>
                    <a:pt x="16855" y="13024"/>
                    <a:pt x="16879" y="12706"/>
                  </a:cubicBezTo>
                  <a:cubicBezTo>
                    <a:pt x="16879" y="12388"/>
                    <a:pt x="16926" y="11753"/>
                    <a:pt x="16997" y="11118"/>
                  </a:cubicBezTo>
                  <a:cubicBezTo>
                    <a:pt x="17044" y="10800"/>
                    <a:pt x="17138" y="10165"/>
                    <a:pt x="17280" y="9529"/>
                  </a:cubicBezTo>
                  <a:cubicBezTo>
                    <a:pt x="17280" y="9212"/>
                    <a:pt x="17280" y="9212"/>
                    <a:pt x="17280" y="9212"/>
                  </a:cubicBezTo>
                  <a:cubicBezTo>
                    <a:pt x="17280" y="7941"/>
                    <a:pt x="17256" y="7306"/>
                    <a:pt x="17233" y="6988"/>
                  </a:cubicBezTo>
                  <a:cubicBezTo>
                    <a:pt x="17209" y="6671"/>
                    <a:pt x="17186" y="6353"/>
                    <a:pt x="17138" y="6353"/>
                  </a:cubicBezTo>
                  <a:cubicBezTo>
                    <a:pt x="17091" y="6353"/>
                    <a:pt x="17068" y="6353"/>
                    <a:pt x="17044" y="6671"/>
                  </a:cubicBezTo>
                  <a:cubicBezTo>
                    <a:pt x="17020" y="6988"/>
                    <a:pt x="17020" y="7306"/>
                    <a:pt x="17020" y="7624"/>
                  </a:cubicBezTo>
                  <a:cubicBezTo>
                    <a:pt x="17020" y="8259"/>
                    <a:pt x="17020" y="8259"/>
                    <a:pt x="17020" y="8259"/>
                  </a:cubicBezTo>
                  <a:cubicBezTo>
                    <a:pt x="17020" y="8576"/>
                    <a:pt x="17020" y="8894"/>
                    <a:pt x="16997" y="9212"/>
                  </a:cubicBezTo>
                  <a:cubicBezTo>
                    <a:pt x="16997" y="9212"/>
                    <a:pt x="16973" y="9212"/>
                    <a:pt x="16950" y="9212"/>
                  </a:cubicBezTo>
                  <a:cubicBezTo>
                    <a:pt x="16926" y="9212"/>
                    <a:pt x="16926" y="9212"/>
                    <a:pt x="16902" y="9212"/>
                  </a:cubicBezTo>
                  <a:cubicBezTo>
                    <a:pt x="16902" y="8894"/>
                    <a:pt x="16879" y="8576"/>
                    <a:pt x="16879" y="8259"/>
                  </a:cubicBezTo>
                  <a:cubicBezTo>
                    <a:pt x="16879" y="7624"/>
                    <a:pt x="16926" y="6988"/>
                    <a:pt x="16973" y="6353"/>
                  </a:cubicBezTo>
                  <a:cubicBezTo>
                    <a:pt x="17020" y="5718"/>
                    <a:pt x="17091" y="5400"/>
                    <a:pt x="17162" y="5400"/>
                  </a:cubicBezTo>
                  <a:cubicBezTo>
                    <a:pt x="17233" y="5400"/>
                    <a:pt x="17304" y="5400"/>
                    <a:pt x="17351" y="6035"/>
                  </a:cubicBezTo>
                  <a:cubicBezTo>
                    <a:pt x="17374" y="6035"/>
                    <a:pt x="17398" y="6671"/>
                    <a:pt x="17422" y="6988"/>
                  </a:cubicBezTo>
                  <a:cubicBezTo>
                    <a:pt x="17422" y="7306"/>
                    <a:pt x="17445" y="7941"/>
                    <a:pt x="17445" y="9212"/>
                  </a:cubicBezTo>
                  <a:cubicBezTo>
                    <a:pt x="17445" y="12706"/>
                    <a:pt x="17445" y="12706"/>
                    <a:pt x="17445" y="12706"/>
                  </a:cubicBezTo>
                  <a:cubicBezTo>
                    <a:pt x="17445" y="13659"/>
                    <a:pt x="17445" y="14294"/>
                    <a:pt x="17445" y="14612"/>
                  </a:cubicBezTo>
                  <a:cubicBezTo>
                    <a:pt x="17445" y="14929"/>
                    <a:pt x="17445" y="14929"/>
                    <a:pt x="17445" y="15247"/>
                  </a:cubicBezTo>
                  <a:cubicBezTo>
                    <a:pt x="17445" y="15247"/>
                    <a:pt x="17445" y="15247"/>
                    <a:pt x="17469" y="15247"/>
                  </a:cubicBezTo>
                  <a:cubicBezTo>
                    <a:pt x="17469" y="15247"/>
                    <a:pt x="17492" y="15247"/>
                    <a:pt x="17492" y="15247"/>
                  </a:cubicBezTo>
                  <a:cubicBezTo>
                    <a:pt x="17492" y="14929"/>
                    <a:pt x="17540" y="14929"/>
                    <a:pt x="17563" y="14294"/>
                  </a:cubicBezTo>
                  <a:cubicBezTo>
                    <a:pt x="17563" y="14929"/>
                    <a:pt x="17563" y="14929"/>
                    <a:pt x="17563" y="14929"/>
                  </a:cubicBezTo>
                  <a:cubicBezTo>
                    <a:pt x="17492" y="16200"/>
                    <a:pt x="17445" y="16835"/>
                    <a:pt x="17374" y="16835"/>
                  </a:cubicBezTo>
                  <a:cubicBezTo>
                    <a:pt x="17351" y="16835"/>
                    <a:pt x="17327" y="16518"/>
                    <a:pt x="17304" y="16200"/>
                  </a:cubicBezTo>
                  <a:cubicBezTo>
                    <a:pt x="17280" y="16200"/>
                    <a:pt x="17256" y="15882"/>
                    <a:pt x="17256" y="15247"/>
                  </a:cubicBezTo>
                  <a:close/>
                  <a:moveTo>
                    <a:pt x="17256" y="14294"/>
                  </a:moveTo>
                  <a:cubicBezTo>
                    <a:pt x="17256" y="10482"/>
                    <a:pt x="17256" y="10482"/>
                    <a:pt x="17256" y="10482"/>
                  </a:cubicBezTo>
                  <a:cubicBezTo>
                    <a:pt x="17186" y="10800"/>
                    <a:pt x="17115" y="11118"/>
                    <a:pt x="17115" y="11435"/>
                  </a:cubicBezTo>
                  <a:cubicBezTo>
                    <a:pt x="17068" y="11753"/>
                    <a:pt x="17020" y="12071"/>
                    <a:pt x="17020" y="12388"/>
                  </a:cubicBezTo>
                  <a:cubicBezTo>
                    <a:pt x="16997" y="13024"/>
                    <a:pt x="16973" y="13341"/>
                    <a:pt x="16973" y="13659"/>
                  </a:cubicBezTo>
                  <a:cubicBezTo>
                    <a:pt x="16973" y="14294"/>
                    <a:pt x="16997" y="14929"/>
                    <a:pt x="17020" y="15247"/>
                  </a:cubicBezTo>
                  <a:cubicBezTo>
                    <a:pt x="17044" y="15565"/>
                    <a:pt x="17068" y="15565"/>
                    <a:pt x="17115" y="15565"/>
                  </a:cubicBezTo>
                  <a:cubicBezTo>
                    <a:pt x="17138" y="15565"/>
                    <a:pt x="17209" y="15247"/>
                    <a:pt x="17256" y="14294"/>
                  </a:cubicBezTo>
                  <a:close/>
                  <a:moveTo>
                    <a:pt x="17917" y="7941"/>
                  </a:moveTo>
                  <a:cubicBezTo>
                    <a:pt x="18012" y="6353"/>
                    <a:pt x="18083" y="5718"/>
                    <a:pt x="18153" y="5718"/>
                  </a:cubicBezTo>
                  <a:cubicBezTo>
                    <a:pt x="18201" y="5718"/>
                    <a:pt x="18248" y="5718"/>
                    <a:pt x="18271" y="6035"/>
                  </a:cubicBezTo>
                  <a:cubicBezTo>
                    <a:pt x="18295" y="6353"/>
                    <a:pt x="18342" y="6671"/>
                    <a:pt x="18342" y="7306"/>
                  </a:cubicBezTo>
                  <a:cubicBezTo>
                    <a:pt x="18366" y="7941"/>
                    <a:pt x="18366" y="8576"/>
                    <a:pt x="18366" y="9529"/>
                  </a:cubicBezTo>
                  <a:cubicBezTo>
                    <a:pt x="18366" y="14294"/>
                    <a:pt x="18366" y="14294"/>
                    <a:pt x="18366" y="14294"/>
                  </a:cubicBezTo>
                  <a:cubicBezTo>
                    <a:pt x="18366" y="14929"/>
                    <a:pt x="18366" y="15247"/>
                    <a:pt x="18390" y="15565"/>
                  </a:cubicBezTo>
                  <a:cubicBezTo>
                    <a:pt x="18390" y="15882"/>
                    <a:pt x="18390" y="15882"/>
                    <a:pt x="18413" y="16200"/>
                  </a:cubicBezTo>
                  <a:cubicBezTo>
                    <a:pt x="18413" y="16200"/>
                    <a:pt x="18437" y="16200"/>
                    <a:pt x="18484" y="16200"/>
                  </a:cubicBezTo>
                  <a:cubicBezTo>
                    <a:pt x="18484" y="16518"/>
                    <a:pt x="18484" y="16518"/>
                    <a:pt x="18484" y="16518"/>
                  </a:cubicBezTo>
                  <a:cubicBezTo>
                    <a:pt x="18106" y="16518"/>
                    <a:pt x="18106" y="16518"/>
                    <a:pt x="18106" y="16518"/>
                  </a:cubicBezTo>
                  <a:cubicBezTo>
                    <a:pt x="18106" y="16200"/>
                    <a:pt x="18106" y="16200"/>
                    <a:pt x="18106" y="16200"/>
                  </a:cubicBezTo>
                  <a:cubicBezTo>
                    <a:pt x="18130" y="16200"/>
                    <a:pt x="18130" y="16200"/>
                    <a:pt x="18130" y="16200"/>
                  </a:cubicBezTo>
                  <a:cubicBezTo>
                    <a:pt x="18153" y="16200"/>
                    <a:pt x="18177" y="16200"/>
                    <a:pt x="18201" y="15882"/>
                  </a:cubicBezTo>
                  <a:cubicBezTo>
                    <a:pt x="18224" y="15882"/>
                    <a:pt x="18224" y="15565"/>
                    <a:pt x="18224" y="15247"/>
                  </a:cubicBezTo>
                  <a:cubicBezTo>
                    <a:pt x="18224" y="15247"/>
                    <a:pt x="18224" y="14929"/>
                    <a:pt x="18224" y="14294"/>
                  </a:cubicBezTo>
                  <a:cubicBezTo>
                    <a:pt x="18224" y="9847"/>
                    <a:pt x="18224" y="9847"/>
                    <a:pt x="18224" y="9847"/>
                  </a:cubicBezTo>
                  <a:cubicBezTo>
                    <a:pt x="18224" y="8576"/>
                    <a:pt x="18224" y="7941"/>
                    <a:pt x="18201" y="7624"/>
                  </a:cubicBezTo>
                  <a:cubicBezTo>
                    <a:pt x="18177" y="7306"/>
                    <a:pt x="18153" y="6988"/>
                    <a:pt x="18106" y="6988"/>
                  </a:cubicBezTo>
                  <a:cubicBezTo>
                    <a:pt x="18035" y="6988"/>
                    <a:pt x="17965" y="7306"/>
                    <a:pt x="17917" y="8576"/>
                  </a:cubicBezTo>
                  <a:cubicBezTo>
                    <a:pt x="17917" y="14294"/>
                    <a:pt x="17917" y="14294"/>
                    <a:pt x="17917" y="14294"/>
                  </a:cubicBezTo>
                  <a:cubicBezTo>
                    <a:pt x="17917" y="14929"/>
                    <a:pt x="17917" y="15247"/>
                    <a:pt x="17917" y="15565"/>
                  </a:cubicBezTo>
                  <a:cubicBezTo>
                    <a:pt x="17917" y="15882"/>
                    <a:pt x="17941" y="15882"/>
                    <a:pt x="17941" y="16200"/>
                  </a:cubicBezTo>
                  <a:cubicBezTo>
                    <a:pt x="17965" y="16200"/>
                    <a:pt x="17988" y="16200"/>
                    <a:pt x="18035" y="16200"/>
                  </a:cubicBezTo>
                  <a:cubicBezTo>
                    <a:pt x="18035" y="16518"/>
                    <a:pt x="18035" y="16518"/>
                    <a:pt x="18035" y="16518"/>
                  </a:cubicBezTo>
                  <a:cubicBezTo>
                    <a:pt x="17658" y="16518"/>
                    <a:pt x="17658" y="16518"/>
                    <a:pt x="17658" y="16518"/>
                  </a:cubicBezTo>
                  <a:cubicBezTo>
                    <a:pt x="17658" y="16200"/>
                    <a:pt x="17658" y="16200"/>
                    <a:pt x="17658" y="16200"/>
                  </a:cubicBezTo>
                  <a:cubicBezTo>
                    <a:pt x="17681" y="16200"/>
                    <a:pt x="17681" y="16200"/>
                    <a:pt x="17681" y="16200"/>
                  </a:cubicBezTo>
                  <a:cubicBezTo>
                    <a:pt x="17705" y="16200"/>
                    <a:pt x="17729" y="16200"/>
                    <a:pt x="17752" y="15882"/>
                  </a:cubicBezTo>
                  <a:cubicBezTo>
                    <a:pt x="17752" y="15565"/>
                    <a:pt x="17776" y="14929"/>
                    <a:pt x="17776" y="14294"/>
                  </a:cubicBezTo>
                  <a:cubicBezTo>
                    <a:pt x="17776" y="10165"/>
                    <a:pt x="17776" y="10165"/>
                    <a:pt x="17776" y="10165"/>
                  </a:cubicBezTo>
                  <a:cubicBezTo>
                    <a:pt x="17776" y="8894"/>
                    <a:pt x="17776" y="7941"/>
                    <a:pt x="17752" y="7624"/>
                  </a:cubicBezTo>
                  <a:cubicBezTo>
                    <a:pt x="17752" y="7306"/>
                    <a:pt x="17752" y="7306"/>
                    <a:pt x="17729" y="6988"/>
                  </a:cubicBezTo>
                  <a:cubicBezTo>
                    <a:pt x="17729" y="6988"/>
                    <a:pt x="17729" y="6988"/>
                    <a:pt x="17705" y="6988"/>
                  </a:cubicBezTo>
                  <a:cubicBezTo>
                    <a:pt x="17681" y="6988"/>
                    <a:pt x="17658" y="6988"/>
                    <a:pt x="17634" y="6988"/>
                  </a:cubicBezTo>
                  <a:cubicBezTo>
                    <a:pt x="17634" y="6671"/>
                    <a:pt x="17634" y="6671"/>
                    <a:pt x="17634" y="6671"/>
                  </a:cubicBezTo>
                  <a:cubicBezTo>
                    <a:pt x="17870" y="5400"/>
                    <a:pt x="17870" y="5400"/>
                    <a:pt x="17870" y="5400"/>
                  </a:cubicBezTo>
                  <a:cubicBezTo>
                    <a:pt x="17917" y="5400"/>
                    <a:pt x="17917" y="5400"/>
                    <a:pt x="17917" y="5400"/>
                  </a:cubicBezTo>
                  <a:cubicBezTo>
                    <a:pt x="17917" y="7941"/>
                    <a:pt x="17917" y="7941"/>
                    <a:pt x="17917" y="7941"/>
                  </a:cubicBezTo>
                  <a:close/>
                  <a:moveTo>
                    <a:pt x="19169" y="15565"/>
                  </a:moveTo>
                  <a:cubicBezTo>
                    <a:pt x="19145" y="16200"/>
                    <a:pt x="19098" y="16518"/>
                    <a:pt x="19050" y="16835"/>
                  </a:cubicBezTo>
                  <a:cubicBezTo>
                    <a:pt x="19027" y="16835"/>
                    <a:pt x="18980" y="17153"/>
                    <a:pt x="18956" y="17153"/>
                  </a:cubicBezTo>
                  <a:cubicBezTo>
                    <a:pt x="18862" y="17153"/>
                    <a:pt x="18791" y="16518"/>
                    <a:pt x="18720" y="15565"/>
                  </a:cubicBezTo>
                  <a:cubicBezTo>
                    <a:pt x="18673" y="14612"/>
                    <a:pt x="18626" y="13341"/>
                    <a:pt x="18626" y="11753"/>
                  </a:cubicBezTo>
                  <a:cubicBezTo>
                    <a:pt x="18626" y="10165"/>
                    <a:pt x="18673" y="8894"/>
                    <a:pt x="18744" y="7624"/>
                  </a:cubicBezTo>
                  <a:cubicBezTo>
                    <a:pt x="18814" y="6353"/>
                    <a:pt x="18909" y="5718"/>
                    <a:pt x="19003" y="5718"/>
                  </a:cubicBezTo>
                  <a:cubicBezTo>
                    <a:pt x="19074" y="5718"/>
                    <a:pt x="19121" y="6035"/>
                    <a:pt x="19169" y="6671"/>
                  </a:cubicBezTo>
                  <a:cubicBezTo>
                    <a:pt x="19169" y="4447"/>
                    <a:pt x="19169" y="4447"/>
                    <a:pt x="19169" y="4447"/>
                  </a:cubicBezTo>
                  <a:cubicBezTo>
                    <a:pt x="19169" y="3176"/>
                    <a:pt x="19169" y="2541"/>
                    <a:pt x="19169" y="2224"/>
                  </a:cubicBezTo>
                  <a:cubicBezTo>
                    <a:pt x="19169" y="1906"/>
                    <a:pt x="19145" y="1588"/>
                    <a:pt x="19145" y="1588"/>
                  </a:cubicBezTo>
                  <a:cubicBezTo>
                    <a:pt x="19145" y="1588"/>
                    <a:pt x="19121" y="1588"/>
                    <a:pt x="19098" y="1588"/>
                  </a:cubicBezTo>
                  <a:cubicBezTo>
                    <a:pt x="19098" y="1588"/>
                    <a:pt x="19074" y="1588"/>
                    <a:pt x="19050" y="1588"/>
                  </a:cubicBezTo>
                  <a:cubicBezTo>
                    <a:pt x="19050" y="1271"/>
                    <a:pt x="19050" y="1271"/>
                    <a:pt x="19050" y="1271"/>
                  </a:cubicBezTo>
                  <a:cubicBezTo>
                    <a:pt x="19263" y="0"/>
                    <a:pt x="19263" y="0"/>
                    <a:pt x="19263" y="0"/>
                  </a:cubicBezTo>
                  <a:cubicBezTo>
                    <a:pt x="19310" y="0"/>
                    <a:pt x="19310" y="0"/>
                    <a:pt x="19310" y="0"/>
                  </a:cubicBezTo>
                  <a:cubicBezTo>
                    <a:pt x="19310" y="12388"/>
                    <a:pt x="19310" y="12388"/>
                    <a:pt x="19310" y="12388"/>
                  </a:cubicBezTo>
                  <a:cubicBezTo>
                    <a:pt x="19310" y="13659"/>
                    <a:pt x="19310" y="14294"/>
                    <a:pt x="19310" y="14612"/>
                  </a:cubicBezTo>
                  <a:cubicBezTo>
                    <a:pt x="19310" y="14929"/>
                    <a:pt x="19334" y="15247"/>
                    <a:pt x="19334" y="15247"/>
                  </a:cubicBezTo>
                  <a:cubicBezTo>
                    <a:pt x="19334" y="15565"/>
                    <a:pt x="19357" y="15565"/>
                    <a:pt x="19357" y="15565"/>
                  </a:cubicBezTo>
                  <a:cubicBezTo>
                    <a:pt x="19381" y="15565"/>
                    <a:pt x="19405" y="15247"/>
                    <a:pt x="19428" y="15247"/>
                  </a:cubicBezTo>
                  <a:cubicBezTo>
                    <a:pt x="19428" y="15565"/>
                    <a:pt x="19428" y="15565"/>
                    <a:pt x="19428" y="15565"/>
                  </a:cubicBezTo>
                  <a:cubicBezTo>
                    <a:pt x="19192" y="16835"/>
                    <a:pt x="19192" y="16835"/>
                    <a:pt x="19192" y="16835"/>
                  </a:cubicBezTo>
                  <a:cubicBezTo>
                    <a:pt x="19169" y="16835"/>
                    <a:pt x="19169" y="16835"/>
                    <a:pt x="19169" y="16835"/>
                  </a:cubicBezTo>
                  <a:cubicBezTo>
                    <a:pt x="19169" y="15565"/>
                    <a:pt x="19169" y="15565"/>
                    <a:pt x="19169" y="15565"/>
                  </a:cubicBezTo>
                  <a:close/>
                  <a:moveTo>
                    <a:pt x="19169" y="14612"/>
                  </a:moveTo>
                  <a:cubicBezTo>
                    <a:pt x="19169" y="9212"/>
                    <a:pt x="19169" y="9212"/>
                    <a:pt x="19169" y="9212"/>
                  </a:cubicBezTo>
                  <a:cubicBezTo>
                    <a:pt x="19169" y="8576"/>
                    <a:pt x="19169" y="7941"/>
                    <a:pt x="19145" y="7624"/>
                  </a:cubicBezTo>
                  <a:cubicBezTo>
                    <a:pt x="19121" y="7306"/>
                    <a:pt x="19098" y="6988"/>
                    <a:pt x="19074" y="6671"/>
                  </a:cubicBezTo>
                  <a:cubicBezTo>
                    <a:pt x="19050" y="6353"/>
                    <a:pt x="19027" y="6353"/>
                    <a:pt x="19003" y="6353"/>
                  </a:cubicBezTo>
                  <a:cubicBezTo>
                    <a:pt x="18956" y="6353"/>
                    <a:pt x="18909" y="6671"/>
                    <a:pt x="18862" y="7306"/>
                  </a:cubicBezTo>
                  <a:cubicBezTo>
                    <a:pt x="18814" y="7941"/>
                    <a:pt x="18791" y="9212"/>
                    <a:pt x="18791" y="10800"/>
                  </a:cubicBezTo>
                  <a:cubicBezTo>
                    <a:pt x="18791" y="12388"/>
                    <a:pt x="18814" y="13659"/>
                    <a:pt x="18862" y="14294"/>
                  </a:cubicBezTo>
                  <a:cubicBezTo>
                    <a:pt x="18909" y="15247"/>
                    <a:pt x="18956" y="15565"/>
                    <a:pt x="19027" y="15565"/>
                  </a:cubicBezTo>
                  <a:cubicBezTo>
                    <a:pt x="19074" y="15882"/>
                    <a:pt x="19121" y="15565"/>
                    <a:pt x="19169" y="14612"/>
                  </a:cubicBezTo>
                  <a:close/>
                  <a:moveTo>
                    <a:pt x="20845" y="953"/>
                  </a:moveTo>
                  <a:cubicBezTo>
                    <a:pt x="20845" y="4447"/>
                    <a:pt x="20845" y="4447"/>
                    <a:pt x="20845" y="4447"/>
                  </a:cubicBezTo>
                  <a:cubicBezTo>
                    <a:pt x="20821" y="4447"/>
                    <a:pt x="20821" y="4447"/>
                    <a:pt x="20821" y="4447"/>
                  </a:cubicBezTo>
                  <a:cubicBezTo>
                    <a:pt x="20821" y="3812"/>
                    <a:pt x="20797" y="3494"/>
                    <a:pt x="20797" y="3176"/>
                  </a:cubicBezTo>
                  <a:cubicBezTo>
                    <a:pt x="20774" y="2541"/>
                    <a:pt x="20750" y="2224"/>
                    <a:pt x="20727" y="2224"/>
                  </a:cubicBezTo>
                  <a:cubicBezTo>
                    <a:pt x="20703" y="1906"/>
                    <a:pt x="20656" y="1588"/>
                    <a:pt x="20609" y="1588"/>
                  </a:cubicBezTo>
                  <a:cubicBezTo>
                    <a:pt x="20467" y="1588"/>
                    <a:pt x="20467" y="1588"/>
                    <a:pt x="20467" y="1588"/>
                  </a:cubicBezTo>
                  <a:cubicBezTo>
                    <a:pt x="20467" y="13976"/>
                    <a:pt x="20467" y="13976"/>
                    <a:pt x="20467" y="13976"/>
                  </a:cubicBezTo>
                  <a:cubicBezTo>
                    <a:pt x="20467" y="14929"/>
                    <a:pt x="20467" y="15565"/>
                    <a:pt x="20467" y="15565"/>
                  </a:cubicBezTo>
                  <a:cubicBezTo>
                    <a:pt x="20490" y="16200"/>
                    <a:pt x="20538" y="16200"/>
                    <a:pt x="20561" y="16200"/>
                  </a:cubicBezTo>
                  <a:cubicBezTo>
                    <a:pt x="20609" y="16200"/>
                    <a:pt x="20609" y="16200"/>
                    <a:pt x="20609" y="16200"/>
                  </a:cubicBezTo>
                  <a:cubicBezTo>
                    <a:pt x="20609" y="16518"/>
                    <a:pt x="20609" y="16518"/>
                    <a:pt x="20609" y="16518"/>
                  </a:cubicBezTo>
                  <a:cubicBezTo>
                    <a:pt x="20136" y="16518"/>
                    <a:pt x="20136" y="16518"/>
                    <a:pt x="20136" y="16518"/>
                  </a:cubicBezTo>
                  <a:cubicBezTo>
                    <a:pt x="20136" y="16200"/>
                    <a:pt x="20136" y="16200"/>
                    <a:pt x="20136" y="16200"/>
                  </a:cubicBezTo>
                  <a:cubicBezTo>
                    <a:pt x="20160" y="16200"/>
                    <a:pt x="20160" y="16200"/>
                    <a:pt x="20160" y="16200"/>
                  </a:cubicBezTo>
                  <a:cubicBezTo>
                    <a:pt x="20207" y="16200"/>
                    <a:pt x="20254" y="15882"/>
                    <a:pt x="20278" y="15565"/>
                  </a:cubicBezTo>
                  <a:cubicBezTo>
                    <a:pt x="20278" y="15247"/>
                    <a:pt x="20278" y="14929"/>
                    <a:pt x="20278" y="13659"/>
                  </a:cubicBezTo>
                  <a:cubicBezTo>
                    <a:pt x="20278" y="1588"/>
                    <a:pt x="20278" y="1588"/>
                    <a:pt x="20278" y="1588"/>
                  </a:cubicBezTo>
                  <a:cubicBezTo>
                    <a:pt x="20136" y="1588"/>
                    <a:pt x="20136" y="1588"/>
                    <a:pt x="20136" y="1588"/>
                  </a:cubicBezTo>
                  <a:cubicBezTo>
                    <a:pt x="20089" y="1588"/>
                    <a:pt x="20042" y="1588"/>
                    <a:pt x="20042" y="1906"/>
                  </a:cubicBezTo>
                  <a:cubicBezTo>
                    <a:pt x="19995" y="1906"/>
                    <a:pt x="19971" y="2224"/>
                    <a:pt x="19948" y="2859"/>
                  </a:cubicBezTo>
                  <a:cubicBezTo>
                    <a:pt x="19948" y="3176"/>
                    <a:pt x="19924" y="3812"/>
                    <a:pt x="19924" y="4447"/>
                  </a:cubicBezTo>
                  <a:cubicBezTo>
                    <a:pt x="19900" y="4447"/>
                    <a:pt x="19900" y="4447"/>
                    <a:pt x="19900" y="4447"/>
                  </a:cubicBezTo>
                  <a:cubicBezTo>
                    <a:pt x="19900" y="953"/>
                    <a:pt x="19900" y="953"/>
                    <a:pt x="19900" y="953"/>
                  </a:cubicBezTo>
                  <a:cubicBezTo>
                    <a:pt x="20845" y="953"/>
                    <a:pt x="20845" y="953"/>
                    <a:pt x="20845" y="953"/>
                  </a:cubicBezTo>
                  <a:close/>
                  <a:moveTo>
                    <a:pt x="21033" y="9847"/>
                  </a:moveTo>
                  <a:cubicBezTo>
                    <a:pt x="21033" y="11753"/>
                    <a:pt x="21081" y="12706"/>
                    <a:pt x="21128" y="13659"/>
                  </a:cubicBezTo>
                  <a:cubicBezTo>
                    <a:pt x="21175" y="14612"/>
                    <a:pt x="21246" y="15247"/>
                    <a:pt x="21317" y="15247"/>
                  </a:cubicBezTo>
                  <a:cubicBezTo>
                    <a:pt x="21364" y="15247"/>
                    <a:pt x="21411" y="14929"/>
                    <a:pt x="21458" y="14612"/>
                  </a:cubicBezTo>
                  <a:cubicBezTo>
                    <a:pt x="21506" y="14294"/>
                    <a:pt x="21529" y="13659"/>
                    <a:pt x="21553" y="12388"/>
                  </a:cubicBezTo>
                  <a:cubicBezTo>
                    <a:pt x="21576" y="12706"/>
                    <a:pt x="21576" y="12706"/>
                    <a:pt x="21576" y="12706"/>
                  </a:cubicBezTo>
                  <a:cubicBezTo>
                    <a:pt x="21576" y="13659"/>
                    <a:pt x="21529" y="14929"/>
                    <a:pt x="21482" y="15565"/>
                  </a:cubicBezTo>
                  <a:cubicBezTo>
                    <a:pt x="21411" y="16518"/>
                    <a:pt x="21340" y="16835"/>
                    <a:pt x="21270" y="16835"/>
                  </a:cubicBezTo>
                  <a:cubicBezTo>
                    <a:pt x="21175" y="16835"/>
                    <a:pt x="21081" y="16518"/>
                    <a:pt x="21033" y="15565"/>
                  </a:cubicBezTo>
                  <a:cubicBezTo>
                    <a:pt x="20963" y="14294"/>
                    <a:pt x="20939" y="13024"/>
                    <a:pt x="20939" y="11435"/>
                  </a:cubicBezTo>
                  <a:cubicBezTo>
                    <a:pt x="20939" y="9529"/>
                    <a:pt x="20963" y="7941"/>
                    <a:pt x="21033" y="6988"/>
                  </a:cubicBezTo>
                  <a:cubicBezTo>
                    <a:pt x="21104" y="6035"/>
                    <a:pt x="21175" y="5400"/>
                    <a:pt x="21293" y="5400"/>
                  </a:cubicBezTo>
                  <a:cubicBezTo>
                    <a:pt x="21364" y="5400"/>
                    <a:pt x="21458" y="6035"/>
                    <a:pt x="21506" y="6671"/>
                  </a:cubicBezTo>
                  <a:cubicBezTo>
                    <a:pt x="21553" y="7306"/>
                    <a:pt x="21600" y="8576"/>
                    <a:pt x="21600" y="9847"/>
                  </a:cubicBezTo>
                  <a:cubicBezTo>
                    <a:pt x="21033" y="9847"/>
                    <a:pt x="21033" y="9847"/>
                    <a:pt x="21033" y="9847"/>
                  </a:cubicBezTo>
                  <a:close/>
                  <a:moveTo>
                    <a:pt x="21033" y="9212"/>
                  </a:moveTo>
                  <a:cubicBezTo>
                    <a:pt x="21411" y="9212"/>
                    <a:pt x="21411" y="9212"/>
                    <a:pt x="21411" y="9212"/>
                  </a:cubicBezTo>
                  <a:cubicBezTo>
                    <a:pt x="21411" y="8576"/>
                    <a:pt x="21388" y="8259"/>
                    <a:pt x="21388" y="7941"/>
                  </a:cubicBezTo>
                  <a:cubicBezTo>
                    <a:pt x="21364" y="7624"/>
                    <a:pt x="21340" y="7306"/>
                    <a:pt x="21317" y="6988"/>
                  </a:cubicBezTo>
                  <a:cubicBezTo>
                    <a:pt x="21293" y="6671"/>
                    <a:pt x="21270" y="6671"/>
                    <a:pt x="21222" y="6671"/>
                  </a:cubicBezTo>
                  <a:cubicBezTo>
                    <a:pt x="21175" y="6671"/>
                    <a:pt x="21151" y="6671"/>
                    <a:pt x="21104" y="7306"/>
                  </a:cubicBezTo>
                  <a:cubicBezTo>
                    <a:pt x="21081" y="7624"/>
                    <a:pt x="21057" y="8576"/>
                    <a:pt x="21033" y="9212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66" name="Freeform 35"/>
            <p:cNvSpPr/>
            <p:nvPr/>
          </p:nvSpPr>
          <p:spPr>
            <a:xfrm>
              <a:off x="1246416" y="238524"/>
              <a:ext cx="558249" cy="65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95" y="12835"/>
                  </a:moveTo>
                  <a:cubicBezTo>
                    <a:pt x="958" y="14087"/>
                    <a:pt x="885" y="15339"/>
                    <a:pt x="811" y="15965"/>
                  </a:cubicBezTo>
                  <a:cubicBezTo>
                    <a:pt x="700" y="16904"/>
                    <a:pt x="590" y="17217"/>
                    <a:pt x="479" y="17217"/>
                  </a:cubicBezTo>
                  <a:cubicBezTo>
                    <a:pt x="369" y="17217"/>
                    <a:pt x="221" y="16591"/>
                    <a:pt x="147" y="15652"/>
                  </a:cubicBezTo>
                  <a:cubicBezTo>
                    <a:pt x="37" y="14713"/>
                    <a:pt x="0" y="13148"/>
                    <a:pt x="0" y="11583"/>
                  </a:cubicBezTo>
                  <a:cubicBezTo>
                    <a:pt x="0" y="10017"/>
                    <a:pt x="37" y="8452"/>
                    <a:pt x="147" y="7513"/>
                  </a:cubicBezTo>
                  <a:cubicBezTo>
                    <a:pt x="258" y="6261"/>
                    <a:pt x="405" y="5635"/>
                    <a:pt x="553" y="5635"/>
                  </a:cubicBezTo>
                  <a:cubicBezTo>
                    <a:pt x="663" y="5635"/>
                    <a:pt x="774" y="5948"/>
                    <a:pt x="848" y="6574"/>
                  </a:cubicBezTo>
                  <a:cubicBezTo>
                    <a:pt x="922" y="7200"/>
                    <a:pt x="958" y="7826"/>
                    <a:pt x="958" y="8452"/>
                  </a:cubicBezTo>
                  <a:cubicBezTo>
                    <a:pt x="958" y="8765"/>
                    <a:pt x="958" y="8765"/>
                    <a:pt x="958" y="9078"/>
                  </a:cubicBezTo>
                  <a:cubicBezTo>
                    <a:pt x="922" y="9391"/>
                    <a:pt x="885" y="9391"/>
                    <a:pt x="848" y="9391"/>
                  </a:cubicBezTo>
                  <a:cubicBezTo>
                    <a:pt x="811" y="9391"/>
                    <a:pt x="774" y="9391"/>
                    <a:pt x="737" y="8765"/>
                  </a:cubicBezTo>
                  <a:cubicBezTo>
                    <a:pt x="737" y="8765"/>
                    <a:pt x="700" y="8452"/>
                    <a:pt x="700" y="8139"/>
                  </a:cubicBezTo>
                  <a:cubicBezTo>
                    <a:pt x="700" y="7513"/>
                    <a:pt x="663" y="7200"/>
                    <a:pt x="663" y="6887"/>
                  </a:cubicBezTo>
                  <a:cubicBezTo>
                    <a:pt x="627" y="6887"/>
                    <a:pt x="590" y="6574"/>
                    <a:pt x="516" y="6574"/>
                  </a:cubicBezTo>
                  <a:cubicBezTo>
                    <a:pt x="442" y="6574"/>
                    <a:pt x="369" y="6887"/>
                    <a:pt x="295" y="7513"/>
                  </a:cubicBezTo>
                  <a:cubicBezTo>
                    <a:pt x="221" y="8139"/>
                    <a:pt x="221" y="9391"/>
                    <a:pt x="221" y="10643"/>
                  </a:cubicBezTo>
                  <a:cubicBezTo>
                    <a:pt x="221" y="11896"/>
                    <a:pt x="221" y="12835"/>
                    <a:pt x="295" y="13774"/>
                  </a:cubicBezTo>
                  <a:cubicBezTo>
                    <a:pt x="369" y="15026"/>
                    <a:pt x="479" y="15339"/>
                    <a:pt x="590" y="15339"/>
                  </a:cubicBezTo>
                  <a:cubicBezTo>
                    <a:pt x="663" y="15339"/>
                    <a:pt x="737" y="15026"/>
                    <a:pt x="811" y="14713"/>
                  </a:cubicBezTo>
                  <a:cubicBezTo>
                    <a:pt x="885" y="14400"/>
                    <a:pt x="922" y="13774"/>
                    <a:pt x="995" y="12835"/>
                  </a:cubicBezTo>
                  <a:cubicBezTo>
                    <a:pt x="995" y="12835"/>
                    <a:pt x="995" y="12835"/>
                    <a:pt x="995" y="12835"/>
                  </a:cubicBezTo>
                  <a:close/>
                  <a:moveTo>
                    <a:pt x="1659" y="313"/>
                  </a:moveTo>
                  <a:cubicBezTo>
                    <a:pt x="1659" y="8139"/>
                    <a:pt x="1659" y="8139"/>
                    <a:pt x="1659" y="8139"/>
                  </a:cubicBezTo>
                  <a:cubicBezTo>
                    <a:pt x="1769" y="6887"/>
                    <a:pt x="1843" y="6574"/>
                    <a:pt x="1880" y="6261"/>
                  </a:cubicBezTo>
                  <a:cubicBezTo>
                    <a:pt x="1954" y="5948"/>
                    <a:pt x="1990" y="5635"/>
                    <a:pt x="2064" y="5635"/>
                  </a:cubicBezTo>
                  <a:cubicBezTo>
                    <a:pt x="2138" y="5635"/>
                    <a:pt x="2212" y="5948"/>
                    <a:pt x="2248" y="6261"/>
                  </a:cubicBezTo>
                  <a:cubicBezTo>
                    <a:pt x="2285" y="6574"/>
                    <a:pt x="2322" y="7200"/>
                    <a:pt x="2359" y="7826"/>
                  </a:cubicBezTo>
                  <a:cubicBezTo>
                    <a:pt x="2359" y="8452"/>
                    <a:pt x="2359" y="9391"/>
                    <a:pt x="2359" y="10643"/>
                  </a:cubicBezTo>
                  <a:cubicBezTo>
                    <a:pt x="2359" y="14400"/>
                    <a:pt x="2359" y="14400"/>
                    <a:pt x="2359" y="14400"/>
                  </a:cubicBezTo>
                  <a:cubicBezTo>
                    <a:pt x="2359" y="15026"/>
                    <a:pt x="2359" y="15652"/>
                    <a:pt x="2396" y="15652"/>
                  </a:cubicBezTo>
                  <a:cubicBezTo>
                    <a:pt x="2396" y="15965"/>
                    <a:pt x="2433" y="16278"/>
                    <a:pt x="2433" y="16278"/>
                  </a:cubicBezTo>
                  <a:cubicBezTo>
                    <a:pt x="2433" y="16278"/>
                    <a:pt x="2506" y="16278"/>
                    <a:pt x="2543" y="16278"/>
                  </a:cubicBezTo>
                  <a:cubicBezTo>
                    <a:pt x="2543" y="16904"/>
                    <a:pt x="2543" y="16904"/>
                    <a:pt x="2543" y="16904"/>
                  </a:cubicBezTo>
                  <a:cubicBezTo>
                    <a:pt x="1954" y="16904"/>
                    <a:pt x="1954" y="16904"/>
                    <a:pt x="1954" y="16904"/>
                  </a:cubicBezTo>
                  <a:cubicBezTo>
                    <a:pt x="1954" y="16278"/>
                    <a:pt x="1954" y="16278"/>
                    <a:pt x="1954" y="16278"/>
                  </a:cubicBezTo>
                  <a:cubicBezTo>
                    <a:pt x="1990" y="16278"/>
                    <a:pt x="1990" y="16278"/>
                    <a:pt x="1990" y="16278"/>
                  </a:cubicBezTo>
                  <a:cubicBezTo>
                    <a:pt x="2064" y="16278"/>
                    <a:pt x="2064" y="16278"/>
                    <a:pt x="2101" y="16278"/>
                  </a:cubicBezTo>
                  <a:cubicBezTo>
                    <a:pt x="2138" y="15965"/>
                    <a:pt x="2138" y="15652"/>
                    <a:pt x="2138" y="15652"/>
                  </a:cubicBezTo>
                  <a:cubicBezTo>
                    <a:pt x="2138" y="15339"/>
                    <a:pt x="2138" y="15026"/>
                    <a:pt x="2138" y="14400"/>
                  </a:cubicBezTo>
                  <a:cubicBezTo>
                    <a:pt x="2138" y="10643"/>
                    <a:pt x="2138" y="10643"/>
                    <a:pt x="2138" y="10643"/>
                  </a:cubicBezTo>
                  <a:cubicBezTo>
                    <a:pt x="2138" y="9391"/>
                    <a:pt x="2138" y="8765"/>
                    <a:pt x="2138" y="8452"/>
                  </a:cubicBezTo>
                  <a:cubicBezTo>
                    <a:pt x="2138" y="8139"/>
                    <a:pt x="2101" y="7826"/>
                    <a:pt x="2064" y="7513"/>
                  </a:cubicBezTo>
                  <a:cubicBezTo>
                    <a:pt x="2064" y="7513"/>
                    <a:pt x="2027" y="7200"/>
                    <a:pt x="1990" y="7200"/>
                  </a:cubicBezTo>
                  <a:cubicBezTo>
                    <a:pt x="1917" y="7200"/>
                    <a:pt x="1880" y="7513"/>
                    <a:pt x="1843" y="7513"/>
                  </a:cubicBezTo>
                  <a:cubicBezTo>
                    <a:pt x="1806" y="7826"/>
                    <a:pt x="1732" y="8139"/>
                    <a:pt x="1696" y="8765"/>
                  </a:cubicBezTo>
                  <a:cubicBezTo>
                    <a:pt x="1696" y="14400"/>
                    <a:pt x="1696" y="14400"/>
                    <a:pt x="1696" y="14400"/>
                  </a:cubicBezTo>
                  <a:cubicBezTo>
                    <a:pt x="1696" y="15026"/>
                    <a:pt x="1696" y="15652"/>
                    <a:pt x="1696" y="15652"/>
                  </a:cubicBezTo>
                  <a:cubicBezTo>
                    <a:pt x="1696" y="15965"/>
                    <a:pt x="1732" y="16278"/>
                    <a:pt x="1732" y="16278"/>
                  </a:cubicBezTo>
                  <a:cubicBezTo>
                    <a:pt x="1769" y="16278"/>
                    <a:pt x="1806" y="16278"/>
                    <a:pt x="1880" y="16278"/>
                  </a:cubicBezTo>
                  <a:cubicBezTo>
                    <a:pt x="1880" y="16904"/>
                    <a:pt x="1880" y="16904"/>
                    <a:pt x="1880" y="16904"/>
                  </a:cubicBezTo>
                  <a:cubicBezTo>
                    <a:pt x="1253" y="16904"/>
                    <a:pt x="1253" y="16904"/>
                    <a:pt x="1253" y="16904"/>
                  </a:cubicBezTo>
                  <a:cubicBezTo>
                    <a:pt x="1253" y="16278"/>
                    <a:pt x="1253" y="16278"/>
                    <a:pt x="1253" y="16278"/>
                  </a:cubicBezTo>
                  <a:cubicBezTo>
                    <a:pt x="1327" y="16278"/>
                    <a:pt x="1364" y="16278"/>
                    <a:pt x="1401" y="16278"/>
                  </a:cubicBezTo>
                  <a:cubicBezTo>
                    <a:pt x="1401" y="15965"/>
                    <a:pt x="1438" y="15965"/>
                    <a:pt x="1438" y="15652"/>
                  </a:cubicBezTo>
                  <a:cubicBezTo>
                    <a:pt x="1474" y="15339"/>
                    <a:pt x="1474" y="15026"/>
                    <a:pt x="1474" y="14400"/>
                  </a:cubicBezTo>
                  <a:cubicBezTo>
                    <a:pt x="1474" y="4696"/>
                    <a:pt x="1474" y="4696"/>
                    <a:pt x="1474" y="4696"/>
                  </a:cubicBezTo>
                  <a:cubicBezTo>
                    <a:pt x="1474" y="3443"/>
                    <a:pt x="1474" y="2504"/>
                    <a:pt x="1438" y="2504"/>
                  </a:cubicBezTo>
                  <a:cubicBezTo>
                    <a:pt x="1438" y="2191"/>
                    <a:pt x="1438" y="1878"/>
                    <a:pt x="1401" y="1878"/>
                  </a:cubicBezTo>
                  <a:cubicBezTo>
                    <a:pt x="1401" y="1565"/>
                    <a:pt x="1401" y="1565"/>
                    <a:pt x="1364" y="1565"/>
                  </a:cubicBezTo>
                  <a:cubicBezTo>
                    <a:pt x="1327" y="1565"/>
                    <a:pt x="1327" y="1565"/>
                    <a:pt x="1253" y="1878"/>
                  </a:cubicBezTo>
                  <a:cubicBezTo>
                    <a:pt x="1253" y="1252"/>
                    <a:pt x="1253" y="1252"/>
                    <a:pt x="1253" y="1252"/>
                  </a:cubicBezTo>
                  <a:cubicBezTo>
                    <a:pt x="1622" y="0"/>
                    <a:pt x="1622" y="0"/>
                    <a:pt x="1622" y="0"/>
                  </a:cubicBezTo>
                  <a:cubicBezTo>
                    <a:pt x="1659" y="313"/>
                    <a:pt x="1659" y="313"/>
                    <a:pt x="1659" y="313"/>
                  </a:cubicBezTo>
                  <a:close/>
                  <a:moveTo>
                    <a:pt x="3133" y="8139"/>
                  </a:moveTo>
                  <a:cubicBezTo>
                    <a:pt x="3281" y="6574"/>
                    <a:pt x="3391" y="5948"/>
                    <a:pt x="3539" y="5948"/>
                  </a:cubicBezTo>
                  <a:cubicBezTo>
                    <a:pt x="3575" y="5948"/>
                    <a:pt x="3649" y="5948"/>
                    <a:pt x="3686" y="6261"/>
                  </a:cubicBezTo>
                  <a:cubicBezTo>
                    <a:pt x="3760" y="6574"/>
                    <a:pt x="3797" y="6887"/>
                    <a:pt x="3833" y="7513"/>
                  </a:cubicBezTo>
                  <a:cubicBezTo>
                    <a:pt x="3833" y="8139"/>
                    <a:pt x="3833" y="8765"/>
                    <a:pt x="3833" y="9704"/>
                  </a:cubicBezTo>
                  <a:cubicBezTo>
                    <a:pt x="3833" y="14400"/>
                    <a:pt x="3833" y="14400"/>
                    <a:pt x="3833" y="14400"/>
                  </a:cubicBezTo>
                  <a:cubicBezTo>
                    <a:pt x="3833" y="15026"/>
                    <a:pt x="3833" y="15339"/>
                    <a:pt x="3870" y="15652"/>
                  </a:cubicBezTo>
                  <a:cubicBezTo>
                    <a:pt x="3870" y="15965"/>
                    <a:pt x="3907" y="15965"/>
                    <a:pt x="3907" y="16278"/>
                  </a:cubicBezTo>
                  <a:cubicBezTo>
                    <a:pt x="3907" y="16278"/>
                    <a:pt x="3981" y="16278"/>
                    <a:pt x="4018" y="16278"/>
                  </a:cubicBezTo>
                  <a:cubicBezTo>
                    <a:pt x="4018" y="16591"/>
                    <a:pt x="4018" y="16591"/>
                    <a:pt x="4018" y="16591"/>
                  </a:cubicBezTo>
                  <a:cubicBezTo>
                    <a:pt x="3428" y="16591"/>
                    <a:pt x="3428" y="16591"/>
                    <a:pt x="3428" y="16591"/>
                  </a:cubicBezTo>
                  <a:cubicBezTo>
                    <a:pt x="3428" y="16278"/>
                    <a:pt x="3428" y="16278"/>
                    <a:pt x="3428" y="16278"/>
                  </a:cubicBezTo>
                  <a:cubicBezTo>
                    <a:pt x="3465" y="16278"/>
                    <a:pt x="3465" y="16278"/>
                    <a:pt x="3465" y="16278"/>
                  </a:cubicBezTo>
                  <a:cubicBezTo>
                    <a:pt x="3539" y="16278"/>
                    <a:pt x="3539" y="16278"/>
                    <a:pt x="3575" y="15965"/>
                  </a:cubicBezTo>
                  <a:cubicBezTo>
                    <a:pt x="3612" y="15965"/>
                    <a:pt x="3612" y="15652"/>
                    <a:pt x="3612" y="15339"/>
                  </a:cubicBezTo>
                  <a:cubicBezTo>
                    <a:pt x="3612" y="15339"/>
                    <a:pt x="3612" y="15026"/>
                    <a:pt x="3612" y="14400"/>
                  </a:cubicBezTo>
                  <a:cubicBezTo>
                    <a:pt x="3612" y="10017"/>
                    <a:pt x="3612" y="10017"/>
                    <a:pt x="3612" y="10017"/>
                  </a:cubicBezTo>
                  <a:cubicBezTo>
                    <a:pt x="3612" y="8765"/>
                    <a:pt x="3612" y="8139"/>
                    <a:pt x="3575" y="7826"/>
                  </a:cubicBezTo>
                  <a:cubicBezTo>
                    <a:pt x="3539" y="7513"/>
                    <a:pt x="3502" y="7200"/>
                    <a:pt x="3428" y="7200"/>
                  </a:cubicBezTo>
                  <a:cubicBezTo>
                    <a:pt x="3317" y="7200"/>
                    <a:pt x="3244" y="7513"/>
                    <a:pt x="3133" y="8765"/>
                  </a:cubicBezTo>
                  <a:cubicBezTo>
                    <a:pt x="3133" y="14400"/>
                    <a:pt x="3133" y="14400"/>
                    <a:pt x="3133" y="14400"/>
                  </a:cubicBezTo>
                  <a:cubicBezTo>
                    <a:pt x="3133" y="15026"/>
                    <a:pt x="3133" y="15339"/>
                    <a:pt x="3133" y="15652"/>
                  </a:cubicBezTo>
                  <a:cubicBezTo>
                    <a:pt x="3170" y="15965"/>
                    <a:pt x="3170" y="15965"/>
                    <a:pt x="3170" y="16278"/>
                  </a:cubicBezTo>
                  <a:cubicBezTo>
                    <a:pt x="3207" y="16278"/>
                    <a:pt x="3244" y="16278"/>
                    <a:pt x="3317" y="16278"/>
                  </a:cubicBezTo>
                  <a:cubicBezTo>
                    <a:pt x="3317" y="16591"/>
                    <a:pt x="3317" y="16591"/>
                    <a:pt x="3317" y="16591"/>
                  </a:cubicBezTo>
                  <a:cubicBezTo>
                    <a:pt x="2728" y="16591"/>
                    <a:pt x="2728" y="16591"/>
                    <a:pt x="2728" y="16591"/>
                  </a:cubicBezTo>
                  <a:cubicBezTo>
                    <a:pt x="2728" y="16278"/>
                    <a:pt x="2728" y="16278"/>
                    <a:pt x="2728" y="16278"/>
                  </a:cubicBezTo>
                  <a:cubicBezTo>
                    <a:pt x="2765" y="16278"/>
                    <a:pt x="2765" y="16278"/>
                    <a:pt x="2765" y="16278"/>
                  </a:cubicBezTo>
                  <a:cubicBezTo>
                    <a:pt x="2801" y="16278"/>
                    <a:pt x="2875" y="16278"/>
                    <a:pt x="2875" y="15965"/>
                  </a:cubicBezTo>
                  <a:cubicBezTo>
                    <a:pt x="2875" y="15652"/>
                    <a:pt x="2912" y="15026"/>
                    <a:pt x="2912" y="14400"/>
                  </a:cubicBezTo>
                  <a:cubicBezTo>
                    <a:pt x="2912" y="10330"/>
                    <a:pt x="2912" y="10330"/>
                    <a:pt x="2912" y="10330"/>
                  </a:cubicBezTo>
                  <a:cubicBezTo>
                    <a:pt x="2912" y="9078"/>
                    <a:pt x="2912" y="8139"/>
                    <a:pt x="2875" y="7826"/>
                  </a:cubicBezTo>
                  <a:cubicBezTo>
                    <a:pt x="2875" y="7513"/>
                    <a:pt x="2875" y="7513"/>
                    <a:pt x="2875" y="7200"/>
                  </a:cubicBezTo>
                  <a:cubicBezTo>
                    <a:pt x="2838" y="7200"/>
                    <a:pt x="2838" y="7200"/>
                    <a:pt x="2801" y="7200"/>
                  </a:cubicBezTo>
                  <a:cubicBezTo>
                    <a:pt x="2765" y="7200"/>
                    <a:pt x="2728" y="7200"/>
                    <a:pt x="2728" y="7200"/>
                  </a:cubicBezTo>
                  <a:cubicBezTo>
                    <a:pt x="2691" y="6887"/>
                    <a:pt x="2691" y="6887"/>
                    <a:pt x="2691" y="6887"/>
                  </a:cubicBezTo>
                  <a:cubicBezTo>
                    <a:pt x="3059" y="5635"/>
                    <a:pt x="3059" y="5635"/>
                    <a:pt x="3059" y="5635"/>
                  </a:cubicBezTo>
                  <a:cubicBezTo>
                    <a:pt x="3133" y="5635"/>
                    <a:pt x="3133" y="5635"/>
                    <a:pt x="3133" y="5635"/>
                  </a:cubicBezTo>
                  <a:cubicBezTo>
                    <a:pt x="3133" y="8139"/>
                    <a:pt x="3133" y="8139"/>
                    <a:pt x="3133" y="8139"/>
                  </a:cubicBezTo>
                  <a:close/>
                  <a:moveTo>
                    <a:pt x="4866" y="5948"/>
                  </a:moveTo>
                  <a:cubicBezTo>
                    <a:pt x="5013" y="5948"/>
                    <a:pt x="5160" y="6574"/>
                    <a:pt x="5308" y="7826"/>
                  </a:cubicBezTo>
                  <a:cubicBezTo>
                    <a:pt x="5382" y="8765"/>
                    <a:pt x="5455" y="10017"/>
                    <a:pt x="5455" y="11270"/>
                  </a:cubicBezTo>
                  <a:cubicBezTo>
                    <a:pt x="5455" y="12522"/>
                    <a:pt x="5418" y="13148"/>
                    <a:pt x="5382" y="14400"/>
                  </a:cubicBezTo>
                  <a:cubicBezTo>
                    <a:pt x="5308" y="15339"/>
                    <a:pt x="5234" y="15965"/>
                    <a:pt x="5160" y="16591"/>
                  </a:cubicBezTo>
                  <a:cubicBezTo>
                    <a:pt x="5050" y="16904"/>
                    <a:pt x="4939" y="17217"/>
                    <a:pt x="4829" y="17217"/>
                  </a:cubicBezTo>
                  <a:cubicBezTo>
                    <a:pt x="4644" y="17217"/>
                    <a:pt x="4497" y="16591"/>
                    <a:pt x="4423" y="15339"/>
                  </a:cubicBezTo>
                  <a:cubicBezTo>
                    <a:pt x="4313" y="14400"/>
                    <a:pt x="4276" y="13148"/>
                    <a:pt x="4276" y="11896"/>
                  </a:cubicBezTo>
                  <a:cubicBezTo>
                    <a:pt x="4276" y="10643"/>
                    <a:pt x="4313" y="9704"/>
                    <a:pt x="4349" y="8765"/>
                  </a:cubicBezTo>
                  <a:cubicBezTo>
                    <a:pt x="4423" y="8139"/>
                    <a:pt x="4497" y="7200"/>
                    <a:pt x="4571" y="6887"/>
                  </a:cubicBezTo>
                  <a:cubicBezTo>
                    <a:pt x="4644" y="6261"/>
                    <a:pt x="4755" y="5948"/>
                    <a:pt x="4866" y="5948"/>
                  </a:cubicBezTo>
                  <a:close/>
                  <a:moveTo>
                    <a:pt x="4792" y="6574"/>
                  </a:moveTo>
                  <a:cubicBezTo>
                    <a:pt x="4755" y="6574"/>
                    <a:pt x="4718" y="6887"/>
                    <a:pt x="4681" y="6887"/>
                  </a:cubicBezTo>
                  <a:cubicBezTo>
                    <a:pt x="4644" y="7200"/>
                    <a:pt x="4571" y="7513"/>
                    <a:pt x="4571" y="8139"/>
                  </a:cubicBezTo>
                  <a:cubicBezTo>
                    <a:pt x="4534" y="8765"/>
                    <a:pt x="4497" y="9704"/>
                    <a:pt x="4497" y="10643"/>
                  </a:cubicBezTo>
                  <a:cubicBezTo>
                    <a:pt x="4497" y="12209"/>
                    <a:pt x="4534" y="13461"/>
                    <a:pt x="4608" y="14713"/>
                  </a:cubicBezTo>
                  <a:cubicBezTo>
                    <a:pt x="4681" y="15652"/>
                    <a:pt x="4792" y="16278"/>
                    <a:pt x="4902" y="16278"/>
                  </a:cubicBezTo>
                  <a:cubicBezTo>
                    <a:pt x="4976" y="16278"/>
                    <a:pt x="5050" y="15965"/>
                    <a:pt x="5087" y="15339"/>
                  </a:cubicBezTo>
                  <a:cubicBezTo>
                    <a:pt x="5160" y="14713"/>
                    <a:pt x="5197" y="13774"/>
                    <a:pt x="5197" y="12209"/>
                  </a:cubicBezTo>
                  <a:cubicBezTo>
                    <a:pt x="5197" y="10330"/>
                    <a:pt x="5160" y="8765"/>
                    <a:pt x="5050" y="7826"/>
                  </a:cubicBezTo>
                  <a:cubicBezTo>
                    <a:pt x="4976" y="6887"/>
                    <a:pt x="4902" y="6574"/>
                    <a:pt x="4792" y="6574"/>
                  </a:cubicBezTo>
                  <a:close/>
                  <a:moveTo>
                    <a:pt x="6156" y="313"/>
                  </a:moveTo>
                  <a:cubicBezTo>
                    <a:pt x="6156" y="14400"/>
                    <a:pt x="6156" y="14400"/>
                    <a:pt x="6156" y="14400"/>
                  </a:cubicBezTo>
                  <a:cubicBezTo>
                    <a:pt x="6156" y="15026"/>
                    <a:pt x="6156" y="15652"/>
                    <a:pt x="6192" y="15652"/>
                  </a:cubicBezTo>
                  <a:cubicBezTo>
                    <a:pt x="6192" y="15965"/>
                    <a:pt x="6192" y="16278"/>
                    <a:pt x="6229" y="16278"/>
                  </a:cubicBezTo>
                  <a:cubicBezTo>
                    <a:pt x="6266" y="16278"/>
                    <a:pt x="6266" y="16278"/>
                    <a:pt x="6340" y="16278"/>
                  </a:cubicBezTo>
                  <a:cubicBezTo>
                    <a:pt x="6340" y="16904"/>
                    <a:pt x="6340" y="16904"/>
                    <a:pt x="6340" y="16904"/>
                  </a:cubicBezTo>
                  <a:cubicBezTo>
                    <a:pt x="5750" y="16904"/>
                    <a:pt x="5750" y="16904"/>
                    <a:pt x="5750" y="16904"/>
                  </a:cubicBezTo>
                  <a:cubicBezTo>
                    <a:pt x="5750" y="16278"/>
                    <a:pt x="5750" y="16278"/>
                    <a:pt x="5750" y="16278"/>
                  </a:cubicBezTo>
                  <a:cubicBezTo>
                    <a:pt x="5824" y="16278"/>
                    <a:pt x="5861" y="16278"/>
                    <a:pt x="5898" y="16278"/>
                  </a:cubicBezTo>
                  <a:cubicBezTo>
                    <a:pt x="5898" y="16278"/>
                    <a:pt x="5898" y="15965"/>
                    <a:pt x="5934" y="15652"/>
                  </a:cubicBezTo>
                  <a:cubicBezTo>
                    <a:pt x="5934" y="15652"/>
                    <a:pt x="5934" y="15026"/>
                    <a:pt x="5934" y="14400"/>
                  </a:cubicBezTo>
                  <a:cubicBezTo>
                    <a:pt x="5934" y="4696"/>
                    <a:pt x="5934" y="4696"/>
                    <a:pt x="5934" y="4696"/>
                  </a:cubicBezTo>
                  <a:cubicBezTo>
                    <a:pt x="5934" y="3443"/>
                    <a:pt x="5934" y="2817"/>
                    <a:pt x="5934" y="2504"/>
                  </a:cubicBezTo>
                  <a:cubicBezTo>
                    <a:pt x="5934" y="2191"/>
                    <a:pt x="5898" y="1878"/>
                    <a:pt x="5898" y="1878"/>
                  </a:cubicBezTo>
                  <a:cubicBezTo>
                    <a:pt x="5898" y="1878"/>
                    <a:pt x="5861" y="1878"/>
                    <a:pt x="5824" y="1878"/>
                  </a:cubicBezTo>
                  <a:cubicBezTo>
                    <a:pt x="5824" y="1878"/>
                    <a:pt x="5787" y="1878"/>
                    <a:pt x="5750" y="1878"/>
                  </a:cubicBezTo>
                  <a:cubicBezTo>
                    <a:pt x="5713" y="1565"/>
                    <a:pt x="5713" y="1565"/>
                    <a:pt x="5713" y="1565"/>
                  </a:cubicBezTo>
                  <a:cubicBezTo>
                    <a:pt x="6082" y="313"/>
                    <a:pt x="6082" y="313"/>
                    <a:pt x="6082" y="313"/>
                  </a:cubicBezTo>
                  <a:cubicBezTo>
                    <a:pt x="6156" y="313"/>
                    <a:pt x="6156" y="313"/>
                    <a:pt x="6156" y="313"/>
                  </a:cubicBezTo>
                  <a:cubicBezTo>
                    <a:pt x="6156" y="313"/>
                    <a:pt x="6156" y="313"/>
                    <a:pt x="6156" y="313"/>
                  </a:cubicBezTo>
                  <a:close/>
                  <a:moveTo>
                    <a:pt x="7225" y="5948"/>
                  </a:moveTo>
                  <a:cubicBezTo>
                    <a:pt x="7409" y="5948"/>
                    <a:pt x="7556" y="6574"/>
                    <a:pt x="7667" y="7826"/>
                  </a:cubicBezTo>
                  <a:cubicBezTo>
                    <a:pt x="7741" y="8765"/>
                    <a:pt x="7814" y="10017"/>
                    <a:pt x="7814" y="11270"/>
                  </a:cubicBezTo>
                  <a:cubicBezTo>
                    <a:pt x="7814" y="12522"/>
                    <a:pt x="7777" y="13148"/>
                    <a:pt x="7741" y="14400"/>
                  </a:cubicBezTo>
                  <a:cubicBezTo>
                    <a:pt x="7704" y="15339"/>
                    <a:pt x="7630" y="15965"/>
                    <a:pt x="7519" y="16591"/>
                  </a:cubicBezTo>
                  <a:cubicBezTo>
                    <a:pt x="7446" y="16904"/>
                    <a:pt x="7335" y="17217"/>
                    <a:pt x="7225" y="17217"/>
                  </a:cubicBezTo>
                  <a:cubicBezTo>
                    <a:pt x="7040" y="17217"/>
                    <a:pt x="6893" y="16591"/>
                    <a:pt x="6782" y="15339"/>
                  </a:cubicBezTo>
                  <a:cubicBezTo>
                    <a:pt x="6709" y="14400"/>
                    <a:pt x="6672" y="13148"/>
                    <a:pt x="6672" y="11896"/>
                  </a:cubicBezTo>
                  <a:cubicBezTo>
                    <a:pt x="6672" y="10643"/>
                    <a:pt x="6709" y="9704"/>
                    <a:pt x="6745" y="8765"/>
                  </a:cubicBezTo>
                  <a:cubicBezTo>
                    <a:pt x="6819" y="8139"/>
                    <a:pt x="6893" y="7200"/>
                    <a:pt x="6967" y="6887"/>
                  </a:cubicBezTo>
                  <a:cubicBezTo>
                    <a:pt x="7003" y="6261"/>
                    <a:pt x="7114" y="5948"/>
                    <a:pt x="7225" y="5948"/>
                  </a:cubicBezTo>
                  <a:close/>
                  <a:moveTo>
                    <a:pt x="7188" y="6574"/>
                  </a:moveTo>
                  <a:cubicBezTo>
                    <a:pt x="7151" y="6574"/>
                    <a:pt x="7077" y="6887"/>
                    <a:pt x="7040" y="6887"/>
                  </a:cubicBezTo>
                  <a:cubicBezTo>
                    <a:pt x="7003" y="7200"/>
                    <a:pt x="6930" y="7513"/>
                    <a:pt x="6930" y="8139"/>
                  </a:cubicBezTo>
                  <a:cubicBezTo>
                    <a:pt x="6893" y="8765"/>
                    <a:pt x="6856" y="9704"/>
                    <a:pt x="6856" y="10643"/>
                  </a:cubicBezTo>
                  <a:cubicBezTo>
                    <a:pt x="6856" y="12209"/>
                    <a:pt x="6893" y="13461"/>
                    <a:pt x="6967" y="14713"/>
                  </a:cubicBezTo>
                  <a:cubicBezTo>
                    <a:pt x="7040" y="15652"/>
                    <a:pt x="7151" y="16278"/>
                    <a:pt x="7261" y="16278"/>
                  </a:cubicBezTo>
                  <a:cubicBezTo>
                    <a:pt x="7335" y="16278"/>
                    <a:pt x="7409" y="15965"/>
                    <a:pt x="7446" y="15339"/>
                  </a:cubicBezTo>
                  <a:cubicBezTo>
                    <a:pt x="7519" y="14713"/>
                    <a:pt x="7556" y="13774"/>
                    <a:pt x="7556" y="12209"/>
                  </a:cubicBezTo>
                  <a:cubicBezTo>
                    <a:pt x="7556" y="10330"/>
                    <a:pt x="7519" y="8765"/>
                    <a:pt x="7409" y="7826"/>
                  </a:cubicBezTo>
                  <a:cubicBezTo>
                    <a:pt x="7372" y="6887"/>
                    <a:pt x="7261" y="6574"/>
                    <a:pt x="7188" y="6574"/>
                  </a:cubicBezTo>
                  <a:close/>
                  <a:moveTo>
                    <a:pt x="8441" y="12835"/>
                  </a:moveTo>
                  <a:cubicBezTo>
                    <a:pt x="8367" y="12522"/>
                    <a:pt x="8294" y="12209"/>
                    <a:pt x="8257" y="11583"/>
                  </a:cubicBezTo>
                  <a:cubicBezTo>
                    <a:pt x="8220" y="10957"/>
                    <a:pt x="8183" y="10330"/>
                    <a:pt x="8183" y="9704"/>
                  </a:cubicBezTo>
                  <a:cubicBezTo>
                    <a:pt x="8183" y="8765"/>
                    <a:pt x="8257" y="7513"/>
                    <a:pt x="8330" y="6887"/>
                  </a:cubicBezTo>
                  <a:cubicBezTo>
                    <a:pt x="8404" y="6261"/>
                    <a:pt x="8552" y="5635"/>
                    <a:pt x="8662" y="5635"/>
                  </a:cubicBezTo>
                  <a:cubicBezTo>
                    <a:pt x="8773" y="5635"/>
                    <a:pt x="8883" y="5948"/>
                    <a:pt x="8957" y="6574"/>
                  </a:cubicBezTo>
                  <a:cubicBezTo>
                    <a:pt x="9215" y="6574"/>
                    <a:pt x="9215" y="6574"/>
                    <a:pt x="9215" y="6574"/>
                  </a:cubicBezTo>
                  <a:cubicBezTo>
                    <a:pt x="9252" y="6574"/>
                    <a:pt x="9289" y="6574"/>
                    <a:pt x="9289" y="6574"/>
                  </a:cubicBezTo>
                  <a:cubicBezTo>
                    <a:pt x="9289" y="6574"/>
                    <a:pt x="9289" y="6574"/>
                    <a:pt x="9289" y="6574"/>
                  </a:cubicBezTo>
                  <a:cubicBezTo>
                    <a:pt x="9289" y="6887"/>
                    <a:pt x="9289" y="6887"/>
                    <a:pt x="9289" y="6887"/>
                  </a:cubicBezTo>
                  <a:cubicBezTo>
                    <a:pt x="9289" y="7200"/>
                    <a:pt x="9289" y="7513"/>
                    <a:pt x="9289" y="7513"/>
                  </a:cubicBezTo>
                  <a:cubicBezTo>
                    <a:pt x="9289" y="7513"/>
                    <a:pt x="9289" y="7513"/>
                    <a:pt x="9289" y="7513"/>
                  </a:cubicBezTo>
                  <a:cubicBezTo>
                    <a:pt x="9289" y="7513"/>
                    <a:pt x="9252" y="7513"/>
                    <a:pt x="9215" y="7513"/>
                  </a:cubicBezTo>
                  <a:cubicBezTo>
                    <a:pt x="9068" y="7513"/>
                    <a:pt x="9068" y="7513"/>
                    <a:pt x="9068" y="7513"/>
                  </a:cubicBezTo>
                  <a:cubicBezTo>
                    <a:pt x="9104" y="8139"/>
                    <a:pt x="9141" y="8765"/>
                    <a:pt x="9141" y="9704"/>
                  </a:cubicBezTo>
                  <a:cubicBezTo>
                    <a:pt x="9141" y="10643"/>
                    <a:pt x="9068" y="11583"/>
                    <a:pt x="8994" y="12209"/>
                  </a:cubicBezTo>
                  <a:cubicBezTo>
                    <a:pt x="8920" y="12835"/>
                    <a:pt x="8773" y="13148"/>
                    <a:pt x="8662" y="13148"/>
                  </a:cubicBezTo>
                  <a:cubicBezTo>
                    <a:pt x="8588" y="13148"/>
                    <a:pt x="8552" y="13148"/>
                    <a:pt x="8478" y="12835"/>
                  </a:cubicBezTo>
                  <a:cubicBezTo>
                    <a:pt x="8441" y="13148"/>
                    <a:pt x="8404" y="13461"/>
                    <a:pt x="8404" y="13774"/>
                  </a:cubicBezTo>
                  <a:cubicBezTo>
                    <a:pt x="8404" y="13774"/>
                    <a:pt x="8404" y="14087"/>
                    <a:pt x="8404" y="14087"/>
                  </a:cubicBezTo>
                  <a:cubicBezTo>
                    <a:pt x="8404" y="14400"/>
                    <a:pt x="8404" y="14400"/>
                    <a:pt x="8404" y="14400"/>
                  </a:cubicBezTo>
                  <a:cubicBezTo>
                    <a:pt x="8404" y="14713"/>
                    <a:pt x="8441" y="14713"/>
                    <a:pt x="8478" y="14713"/>
                  </a:cubicBezTo>
                  <a:cubicBezTo>
                    <a:pt x="8515" y="14713"/>
                    <a:pt x="8588" y="14713"/>
                    <a:pt x="8699" y="15026"/>
                  </a:cubicBezTo>
                  <a:cubicBezTo>
                    <a:pt x="8846" y="15026"/>
                    <a:pt x="8994" y="15026"/>
                    <a:pt x="9031" y="15026"/>
                  </a:cubicBezTo>
                  <a:cubicBezTo>
                    <a:pt x="9141" y="15026"/>
                    <a:pt x="9178" y="15339"/>
                    <a:pt x="9215" y="15652"/>
                  </a:cubicBezTo>
                  <a:cubicBezTo>
                    <a:pt x="9289" y="16278"/>
                    <a:pt x="9289" y="16904"/>
                    <a:pt x="9289" y="17530"/>
                  </a:cubicBezTo>
                  <a:cubicBezTo>
                    <a:pt x="9289" y="18157"/>
                    <a:pt x="9252" y="19096"/>
                    <a:pt x="9178" y="20035"/>
                  </a:cubicBezTo>
                  <a:cubicBezTo>
                    <a:pt x="9031" y="20974"/>
                    <a:pt x="8846" y="21600"/>
                    <a:pt x="8625" y="21600"/>
                  </a:cubicBezTo>
                  <a:cubicBezTo>
                    <a:pt x="8478" y="21600"/>
                    <a:pt x="8330" y="21287"/>
                    <a:pt x="8220" y="20661"/>
                  </a:cubicBezTo>
                  <a:cubicBezTo>
                    <a:pt x="8146" y="20348"/>
                    <a:pt x="8109" y="20035"/>
                    <a:pt x="8109" y="19409"/>
                  </a:cubicBezTo>
                  <a:cubicBezTo>
                    <a:pt x="8109" y="19409"/>
                    <a:pt x="8109" y="19096"/>
                    <a:pt x="8109" y="18783"/>
                  </a:cubicBezTo>
                  <a:cubicBezTo>
                    <a:pt x="8146" y="18783"/>
                    <a:pt x="8183" y="18157"/>
                    <a:pt x="8220" y="17530"/>
                  </a:cubicBezTo>
                  <a:cubicBezTo>
                    <a:pt x="8220" y="17530"/>
                    <a:pt x="8257" y="17217"/>
                    <a:pt x="8330" y="16278"/>
                  </a:cubicBezTo>
                  <a:cubicBezTo>
                    <a:pt x="8294" y="16278"/>
                    <a:pt x="8257" y="15965"/>
                    <a:pt x="8257" y="15652"/>
                  </a:cubicBezTo>
                  <a:cubicBezTo>
                    <a:pt x="8220" y="15652"/>
                    <a:pt x="8220" y="15339"/>
                    <a:pt x="8220" y="15026"/>
                  </a:cubicBezTo>
                  <a:cubicBezTo>
                    <a:pt x="8220" y="15026"/>
                    <a:pt x="8220" y="14400"/>
                    <a:pt x="8257" y="14087"/>
                  </a:cubicBezTo>
                  <a:cubicBezTo>
                    <a:pt x="8294" y="14087"/>
                    <a:pt x="8330" y="13774"/>
                    <a:pt x="8441" y="12835"/>
                  </a:cubicBezTo>
                  <a:close/>
                  <a:moveTo>
                    <a:pt x="8662" y="6261"/>
                  </a:moveTo>
                  <a:cubicBezTo>
                    <a:pt x="8588" y="6261"/>
                    <a:pt x="8552" y="6574"/>
                    <a:pt x="8478" y="6887"/>
                  </a:cubicBezTo>
                  <a:cubicBezTo>
                    <a:pt x="8441" y="7513"/>
                    <a:pt x="8441" y="8139"/>
                    <a:pt x="8441" y="9078"/>
                  </a:cubicBezTo>
                  <a:cubicBezTo>
                    <a:pt x="8441" y="10330"/>
                    <a:pt x="8478" y="11270"/>
                    <a:pt x="8515" y="11896"/>
                  </a:cubicBezTo>
                  <a:cubicBezTo>
                    <a:pt x="8552" y="12522"/>
                    <a:pt x="8625" y="12835"/>
                    <a:pt x="8699" y="12835"/>
                  </a:cubicBezTo>
                  <a:cubicBezTo>
                    <a:pt x="8773" y="12835"/>
                    <a:pt x="8810" y="12522"/>
                    <a:pt x="8846" y="12209"/>
                  </a:cubicBezTo>
                  <a:cubicBezTo>
                    <a:pt x="8920" y="11583"/>
                    <a:pt x="8920" y="10957"/>
                    <a:pt x="8920" y="10017"/>
                  </a:cubicBezTo>
                  <a:cubicBezTo>
                    <a:pt x="8920" y="8765"/>
                    <a:pt x="8883" y="7826"/>
                    <a:pt x="8846" y="7200"/>
                  </a:cubicBezTo>
                  <a:cubicBezTo>
                    <a:pt x="8773" y="6574"/>
                    <a:pt x="8736" y="6261"/>
                    <a:pt x="8662" y="6261"/>
                  </a:cubicBezTo>
                  <a:close/>
                  <a:moveTo>
                    <a:pt x="8404" y="16904"/>
                  </a:moveTo>
                  <a:cubicBezTo>
                    <a:pt x="8367" y="17217"/>
                    <a:pt x="8330" y="17530"/>
                    <a:pt x="8330" y="17843"/>
                  </a:cubicBezTo>
                  <a:cubicBezTo>
                    <a:pt x="8330" y="18157"/>
                    <a:pt x="8294" y="18470"/>
                    <a:pt x="8294" y="18783"/>
                  </a:cubicBezTo>
                  <a:cubicBezTo>
                    <a:pt x="8294" y="19409"/>
                    <a:pt x="8330" y="19722"/>
                    <a:pt x="8367" y="20035"/>
                  </a:cubicBezTo>
                  <a:cubicBezTo>
                    <a:pt x="8478" y="20348"/>
                    <a:pt x="8588" y="20661"/>
                    <a:pt x="8773" y="20661"/>
                  </a:cubicBezTo>
                  <a:cubicBezTo>
                    <a:pt x="8920" y="20661"/>
                    <a:pt x="9031" y="20348"/>
                    <a:pt x="9104" y="20035"/>
                  </a:cubicBezTo>
                  <a:cubicBezTo>
                    <a:pt x="9178" y="19409"/>
                    <a:pt x="9215" y="18783"/>
                    <a:pt x="9215" y="18157"/>
                  </a:cubicBezTo>
                  <a:cubicBezTo>
                    <a:pt x="9215" y="17843"/>
                    <a:pt x="9215" y="17530"/>
                    <a:pt x="9141" y="17530"/>
                  </a:cubicBezTo>
                  <a:cubicBezTo>
                    <a:pt x="9104" y="17217"/>
                    <a:pt x="9031" y="17217"/>
                    <a:pt x="8883" y="17217"/>
                  </a:cubicBezTo>
                  <a:cubicBezTo>
                    <a:pt x="8699" y="16904"/>
                    <a:pt x="8515" y="16904"/>
                    <a:pt x="8404" y="16904"/>
                  </a:cubicBezTo>
                  <a:close/>
                  <a:moveTo>
                    <a:pt x="9510" y="6261"/>
                  </a:moveTo>
                  <a:cubicBezTo>
                    <a:pt x="10100" y="6261"/>
                    <a:pt x="10100" y="6261"/>
                    <a:pt x="10100" y="6261"/>
                  </a:cubicBezTo>
                  <a:cubicBezTo>
                    <a:pt x="10100" y="6574"/>
                    <a:pt x="10100" y="6574"/>
                    <a:pt x="10100" y="6574"/>
                  </a:cubicBezTo>
                  <a:cubicBezTo>
                    <a:pt x="10063" y="6574"/>
                    <a:pt x="10063" y="6574"/>
                    <a:pt x="10063" y="6574"/>
                  </a:cubicBezTo>
                  <a:cubicBezTo>
                    <a:pt x="10026" y="6574"/>
                    <a:pt x="9989" y="6574"/>
                    <a:pt x="9952" y="6887"/>
                  </a:cubicBezTo>
                  <a:cubicBezTo>
                    <a:pt x="9952" y="6887"/>
                    <a:pt x="9952" y="7200"/>
                    <a:pt x="9952" y="7200"/>
                  </a:cubicBezTo>
                  <a:cubicBezTo>
                    <a:pt x="9952" y="7513"/>
                    <a:pt x="9952" y="8139"/>
                    <a:pt x="9989" y="8452"/>
                  </a:cubicBezTo>
                  <a:cubicBezTo>
                    <a:pt x="10284" y="13774"/>
                    <a:pt x="10284" y="13774"/>
                    <a:pt x="10284" y="13774"/>
                  </a:cubicBezTo>
                  <a:cubicBezTo>
                    <a:pt x="10542" y="8139"/>
                    <a:pt x="10542" y="8139"/>
                    <a:pt x="10542" y="8139"/>
                  </a:cubicBezTo>
                  <a:cubicBezTo>
                    <a:pt x="10542" y="7513"/>
                    <a:pt x="10579" y="7513"/>
                    <a:pt x="10579" y="6887"/>
                  </a:cubicBezTo>
                  <a:cubicBezTo>
                    <a:pt x="10579" y="6887"/>
                    <a:pt x="10579" y="6887"/>
                    <a:pt x="10542" y="6574"/>
                  </a:cubicBezTo>
                  <a:cubicBezTo>
                    <a:pt x="10542" y="6574"/>
                    <a:pt x="10542" y="6574"/>
                    <a:pt x="10542" y="6261"/>
                  </a:cubicBezTo>
                  <a:cubicBezTo>
                    <a:pt x="10505" y="6261"/>
                    <a:pt x="10468" y="6261"/>
                    <a:pt x="10468" y="6261"/>
                  </a:cubicBezTo>
                  <a:cubicBezTo>
                    <a:pt x="10468" y="5948"/>
                    <a:pt x="10468" y="5948"/>
                    <a:pt x="10468" y="5948"/>
                  </a:cubicBezTo>
                  <a:cubicBezTo>
                    <a:pt x="10837" y="5948"/>
                    <a:pt x="10837" y="5948"/>
                    <a:pt x="10837" y="5948"/>
                  </a:cubicBezTo>
                  <a:cubicBezTo>
                    <a:pt x="10837" y="6261"/>
                    <a:pt x="10837" y="6261"/>
                    <a:pt x="10837" y="6261"/>
                  </a:cubicBezTo>
                  <a:cubicBezTo>
                    <a:pt x="10837" y="6261"/>
                    <a:pt x="10800" y="6261"/>
                    <a:pt x="10763" y="6261"/>
                  </a:cubicBezTo>
                  <a:cubicBezTo>
                    <a:pt x="10763" y="6574"/>
                    <a:pt x="10763" y="6574"/>
                    <a:pt x="10726" y="6887"/>
                  </a:cubicBezTo>
                  <a:cubicBezTo>
                    <a:pt x="10689" y="6887"/>
                    <a:pt x="10689" y="7200"/>
                    <a:pt x="10689" y="7826"/>
                  </a:cubicBezTo>
                  <a:cubicBezTo>
                    <a:pt x="10173" y="18470"/>
                    <a:pt x="10173" y="18470"/>
                    <a:pt x="10173" y="18470"/>
                  </a:cubicBezTo>
                  <a:cubicBezTo>
                    <a:pt x="10137" y="19409"/>
                    <a:pt x="10100" y="20035"/>
                    <a:pt x="9989" y="20661"/>
                  </a:cubicBezTo>
                  <a:cubicBezTo>
                    <a:pt x="9915" y="21287"/>
                    <a:pt x="9842" y="21600"/>
                    <a:pt x="9768" y="21600"/>
                  </a:cubicBezTo>
                  <a:cubicBezTo>
                    <a:pt x="9731" y="21600"/>
                    <a:pt x="9694" y="21287"/>
                    <a:pt x="9657" y="21287"/>
                  </a:cubicBezTo>
                  <a:cubicBezTo>
                    <a:pt x="9620" y="20974"/>
                    <a:pt x="9584" y="20661"/>
                    <a:pt x="9584" y="20348"/>
                  </a:cubicBezTo>
                  <a:cubicBezTo>
                    <a:pt x="9584" y="20035"/>
                    <a:pt x="9620" y="19722"/>
                    <a:pt x="9620" y="19409"/>
                  </a:cubicBezTo>
                  <a:cubicBezTo>
                    <a:pt x="9657" y="19409"/>
                    <a:pt x="9694" y="19409"/>
                    <a:pt x="9731" y="19409"/>
                  </a:cubicBezTo>
                  <a:cubicBezTo>
                    <a:pt x="9768" y="19409"/>
                    <a:pt x="9805" y="19409"/>
                    <a:pt x="9842" y="19409"/>
                  </a:cubicBezTo>
                  <a:cubicBezTo>
                    <a:pt x="9878" y="19722"/>
                    <a:pt x="9915" y="19722"/>
                    <a:pt x="9915" y="19722"/>
                  </a:cubicBezTo>
                  <a:cubicBezTo>
                    <a:pt x="9952" y="19722"/>
                    <a:pt x="9952" y="19409"/>
                    <a:pt x="9989" y="19409"/>
                  </a:cubicBezTo>
                  <a:cubicBezTo>
                    <a:pt x="10026" y="19096"/>
                    <a:pt x="10063" y="18470"/>
                    <a:pt x="10100" y="17843"/>
                  </a:cubicBezTo>
                  <a:cubicBezTo>
                    <a:pt x="10173" y="15965"/>
                    <a:pt x="10173" y="15965"/>
                    <a:pt x="10173" y="15965"/>
                  </a:cubicBezTo>
                  <a:cubicBezTo>
                    <a:pt x="9731" y="8139"/>
                    <a:pt x="9731" y="8139"/>
                    <a:pt x="9731" y="8139"/>
                  </a:cubicBezTo>
                  <a:cubicBezTo>
                    <a:pt x="9731" y="7826"/>
                    <a:pt x="9731" y="7513"/>
                    <a:pt x="9694" y="7200"/>
                  </a:cubicBezTo>
                  <a:cubicBezTo>
                    <a:pt x="9657" y="6887"/>
                    <a:pt x="9657" y="6574"/>
                    <a:pt x="9620" y="6574"/>
                  </a:cubicBezTo>
                  <a:cubicBezTo>
                    <a:pt x="9620" y="6574"/>
                    <a:pt x="9584" y="6261"/>
                    <a:pt x="9510" y="6261"/>
                  </a:cubicBezTo>
                  <a:cubicBezTo>
                    <a:pt x="9510" y="6261"/>
                    <a:pt x="9510" y="6261"/>
                    <a:pt x="9510" y="6261"/>
                  </a:cubicBezTo>
                  <a:close/>
                  <a:moveTo>
                    <a:pt x="12201" y="5948"/>
                  </a:moveTo>
                  <a:cubicBezTo>
                    <a:pt x="12385" y="5948"/>
                    <a:pt x="12532" y="6574"/>
                    <a:pt x="12643" y="7826"/>
                  </a:cubicBezTo>
                  <a:cubicBezTo>
                    <a:pt x="12754" y="8765"/>
                    <a:pt x="12790" y="10017"/>
                    <a:pt x="12790" y="11270"/>
                  </a:cubicBezTo>
                  <a:cubicBezTo>
                    <a:pt x="12790" y="12522"/>
                    <a:pt x="12754" y="13148"/>
                    <a:pt x="12717" y="14400"/>
                  </a:cubicBezTo>
                  <a:cubicBezTo>
                    <a:pt x="12680" y="15339"/>
                    <a:pt x="12606" y="15965"/>
                    <a:pt x="12496" y="16591"/>
                  </a:cubicBezTo>
                  <a:cubicBezTo>
                    <a:pt x="12385" y="16904"/>
                    <a:pt x="12311" y="17217"/>
                    <a:pt x="12201" y="17217"/>
                  </a:cubicBezTo>
                  <a:cubicBezTo>
                    <a:pt x="12016" y="17217"/>
                    <a:pt x="11869" y="16591"/>
                    <a:pt x="11758" y="15339"/>
                  </a:cubicBezTo>
                  <a:cubicBezTo>
                    <a:pt x="11685" y="14400"/>
                    <a:pt x="11648" y="13148"/>
                    <a:pt x="11648" y="11896"/>
                  </a:cubicBezTo>
                  <a:cubicBezTo>
                    <a:pt x="11648" y="10643"/>
                    <a:pt x="11648" y="9704"/>
                    <a:pt x="11722" y="8765"/>
                  </a:cubicBezTo>
                  <a:cubicBezTo>
                    <a:pt x="11795" y="8139"/>
                    <a:pt x="11869" y="7200"/>
                    <a:pt x="11943" y="6887"/>
                  </a:cubicBezTo>
                  <a:cubicBezTo>
                    <a:pt x="12016" y="6261"/>
                    <a:pt x="12090" y="5948"/>
                    <a:pt x="12201" y="5948"/>
                  </a:cubicBezTo>
                  <a:close/>
                  <a:moveTo>
                    <a:pt x="12164" y="6574"/>
                  </a:moveTo>
                  <a:cubicBezTo>
                    <a:pt x="12127" y="6574"/>
                    <a:pt x="12090" y="6887"/>
                    <a:pt x="12016" y="6887"/>
                  </a:cubicBezTo>
                  <a:cubicBezTo>
                    <a:pt x="11980" y="7200"/>
                    <a:pt x="11943" y="7513"/>
                    <a:pt x="11906" y="8139"/>
                  </a:cubicBezTo>
                  <a:cubicBezTo>
                    <a:pt x="11869" y="8765"/>
                    <a:pt x="11869" y="9704"/>
                    <a:pt x="11869" y="10643"/>
                  </a:cubicBezTo>
                  <a:cubicBezTo>
                    <a:pt x="11869" y="12209"/>
                    <a:pt x="11906" y="13461"/>
                    <a:pt x="11980" y="14713"/>
                  </a:cubicBezTo>
                  <a:cubicBezTo>
                    <a:pt x="12053" y="15652"/>
                    <a:pt x="12127" y="16278"/>
                    <a:pt x="12238" y="16278"/>
                  </a:cubicBezTo>
                  <a:cubicBezTo>
                    <a:pt x="12348" y="16278"/>
                    <a:pt x="12422" y="15965"/>
                    <a:pt x="12459" y="15339"/>
                  </a:cubicBezTo>
                  <a:cubicBezTo>
                    <a:pt x="12532" y="14713"/>
                    <a:pt x="12532" y="13774"/>
                    <a:pt x="12532" y="12209"/>
                  </a:cubicBezTo>
                  <a:cubicBezTo>
                    <a:pt x="12532" y="10330"/>
                    <a:pt x="12496" y="8765"/>
                    <a:pt x="12422" y="7826"/>
                  </a:cubicBezTo>
                  <a:cubicBezTo>
                    <a:pt x="12348" y="6887"/>
                    <a:pt x="12238" y="6574"/>
                    <a:pt x="12164" y="6574"/>
                  </a:cubicBezTo>
                  <a:close/>
                  <a:moveTo>
                    <a:pt x="13565" y="6887"/>
                  </a:moveTo>
                  <a:cubicBezTo>
                    <a:pt x="13565" y="14087"/>
                    <a:pt x="13565" y="14087"/>
                    <a:pt x="13565" y="14087"/>
                  </a:cubicBezTo>
                  <a:cubicBezTo>
                    <a:pt x="13565" y="15026"/>
                    <a:pt x="13565" y="15652"/>
                    <a:pt x="13601" y="15965"/>
                  </a:cubicBezTo>
                  <a:cubicBezTo>
                    <a:pt x="13638" y="16278"/>
                    <a:pt x="13675" y="16278"/>
                    <a:pt x="13749" y="16278"/>
                  </a:cubicBezTo>
                  <a:cubicBezTo>
                    <a:pt x="13859" y="16278"/>
                    <a:pt x="13859" y="16278"/>
                    <a:pt x="13859" y="16278"/>
                  </a:cubicBezTo>
                  <a:cubicBezTo>
                    <a:pt x="13859" y="16904"/>
                    <a:pt x="13859" y="16904"/>
                    <a:pt x="13859" y="16904"/>
                  </a:cubicBezTo>
                  <a:cubicBezTo>
                    <a:pt x="13122" y="16904"/>
                    <a:pt x="13122" y="16904"/>
                    <a:pt x="13122" y="16904"/>
                  </a:cubicBezTo>
                  <a:cubicBezTo>
                    <a:pt x="13122" y="16278"/>
                    <a:pt x="13122" y="16278"/>
                    <a:pt x="13122" y="16278"/>
                  </a:cubicBezTo>
                  <a:cubicBezTo>
                    <a:pt x="13196" y="16278"/>
                    <a:pt x="13196" y="16278"/>
                    <a:pt x="13196" y="16278"/>
                  </a:cubicBezTo>
                  <a:cubicBezTo>
                    <a:pt x="13196" y="16278"/>
                    <a:pt x="13270" y="16278"/>
                    <a:pt x="13270" y="16278"/>
                  </a:cubicBezTo>
                  <a:cubicBezTo>
                    <a:pt x="13306" y="15965"/>
                    <a:pt x="13343" y="15652"/>
                    <a:pt x="13343" y="15652"/>
                  </a:cubicBezTo>
                  <a:cubicBezTo>
                    <a:pt x="13343" y="15339"/>
                    <a:pt x="13343" y="14713"/>
                    <a:pt x="13343" y="14087"/>
                  </a:cubicBezTo>
                  <a:cubicBezTo>
                    <a:pt x="13343" y="6887"/>
                    <a:pt x="13343" y="6887"/>
                    <a:pt x="13343" y="6887"/>
                  </a:cubicBezTo>
                  <a:cubicBezTo>
                    <a:pt x="13122" y="6887"/>
                    <a:pt x="13122" y="6887"/>
                    <a:pt x="13122" y="6887"/>
                  </a:cubicBezTo>
                  <a:cubicBezTo>
                    <a:pt x="13122" y="6261"/>
                    <a:pt x="13122" y="6261"/>
                    <a:pt x="13122" y="6261"/>
                  </a:cubicBezTo>
                  <a:cubicBezTo>
                    <a:pt x="13343" y="6261"/>
                    <a:pt x="13343" y="6261"/>
                    <a:pt x="13343" y="6261"/>
                  </a:cubicBezTo>
                  <a:cubicBezTo>
                    <a:pt x="13343" y="5322"/>
                    <a:pt x="13343" y="5322"/>
                    <a:pt x="13343" y="5322"/>
                  </a:cubicBezTo>
                  <a:cubicBezTo>
                    <a:pt x="13343" y="4383"/>
                    <a:pt x="13380" y="3443"/>
                    <a:pt x="13417" y="2504"/>
                  </a:cubicBezTo>
                  <a:cubicBezTo>
                    <a:pt x="13454" y="1878"/>
                    <a:pt x="13528" y="1252"/>
                    <a:pt x="13601" y="939"/>
                  </a:cubicBezTo>
                  <a:cubicBezTo>
                    <a:pt x="13675" y="626"/>
                    <a:pt x="13749" y="313"/>
                    <a:pt x="13859" y="313"/>
                  </a:cubicBezTo>
                  <a:cubicBezTo>
                    <a:pt x="13933" y="313"/>
                    <a:pt x="14044" y="626"/>
                    <a:pt x="14117" y="939"/>
                  </a:cubicBezTo>
                  <a:cubicBezTo>
                    <a:pt x="14154" y="1252"/>
                    <a:pt x="14191" y="1878"/>
                    <a:pt x="14191" y="2191"/>
                  </a:cubicBezTo>
                  <a:cubicBezTo>
                    <a:pt x="14191" y="2504"/>
                    <a:pt x="14154" y="2504"/>
                    <a:pt x="14154" y="2817"/>
                  </a:cubicBezTo>
                  <a:cubicBezTo>
                    <a:pt x="14117" y="3130"/>
                    <a:pt x="14117" y="3130"/>
                    <a:pt x="14081" y="3130"/>
                  </a:cubicBezTo>
                  <a:cubicBezTo>
                    <a:pt x="14081" y="3130"/>
                    <a:pt x="14044" y="2817"/>
                    <a:pt x="14007" y="2817"/>
                  </a:cubicBezTo>
                  <a:cubicBezTo>
                    <a:pt x="14007" y="2504"/>
                    <a:pt x="13970" y="2504"/>
                    <a:pt x="13933" y="1878"/>
                  </a:cubicBezTo>
                  <a:cubicBezTo>
                    <a:pt x="13896" y="1565"/>
                    <a:pt x="13859" y="1252"/>
                    <a:pt x="13859" y="939"/>
                  </a:cubicBezTo>
                  <a:cubicBezTo>
                    <a:pt x="13823" y="939"/>
                    <a:pt x="13786" y="626"/>
                    <a:pt x="13749" y="626"/>
                  </a:cubicBezTo>
                  <a:cubicBezTo>
                    <a:pt x="13712" y="626"/>
                    <a:pt x="13675" y="939"/>
                    <a:pt x="13638" y="939"/>
                  </a:cubicBezTo>
                  <a:cubicBezTo>
                    <a:pt x="13638" y="1252"/>
                    <a:pt x="13601" y="1565"/>
                    <a:pt x="13601" y="1878"/>
                  </a:cubicBezTo>
                  <a:cubicBezTo>
                    <a:pt x="13565" y="2191"/>
                    <a:pt x="13565" y="3130"/>
                    <a:pt x="13565" y="5009"/>
                  </a:cubicBezTo>
                  <a:cubicBezTo>
                    <a:pt x="13565" y="5635"/>
                    <a:pt x="13565" y="5635"/>
                    <a:pt x="13565" y="5635"/>
                  </a:cubicBezTo>
                  <a:cubicBezTo>
                    <a:pt x="13896" y="5635"/>
                    <a:pt x="13896" y="5635"/>
                    <a:pt x="13896" y="5635"/>
                  </a:cubicBezTo>
                  <a:cubicBezTo>
                    <a:pt x="13896" y="6887"/>
                    <a:pt x="13896" y="6887"/>
                    <a:pt x="13896" y="6887"/>
                  </a:cubicBezTo>
                  <a:cubicBezTo>
                    <a:pt x="13565" y="6887"/>
                    <a:pt x="13565" y="6887"/>
                    <a:pt x="13565" y="6887"/>
                  </a:cubicBezTo>
                  <a:close/>
                  <a:moveTo>
                    <a:pt x="16218" y="626"/>
                  </a:moveTo>
                  <a:cubicBezTo>
                    <a:pt x="16255" y="6261"/>
                    <a:pt x="16255" y="6261"/>
                    <a:pt x="16255" y="6261"/>
                  </a:cubicBezTo>
                  <a:cubicBezTo>
                    <a:pt x="16218" y="6261"/>
                    <a:pt x="16218" y="6261"/>
                    <a:pt x="16218" y="6261"/>
                  </a:cubicBezTo>
                  <a:cubicBezTo>
                    <a:pt x="16145" y="4383"/>
                    <a:pt x="16071" y="3443"/>
                    <a:pt x="15960" y="2504"/>
                  </a:cubicBezTo>
                  <a:cubicBezTo>
                    <a:pt x="15850" y="1878"/>
                    <a:pt x="15739" y="1565"/>
                    <a:pt x="15592" y="1565"/>
                  </a:cubicBezTo>
                  <a:cubicBezTo>
                    <a:pt x="15481" y="1565"/>
                    <a:pt x="15371" y="1878"/>
                    <a:pt x="15260" y="2504"/>
                  </a:cubicBezTo>
                  <a:cubicBezTo>
                    <a:pt x="15186" y="2817"/>
                    <a:pt x="15113" y="3757"/>
                    <a:pt x="15039" y="5009"/>
                  </a:cubicBezTo>
                  <a:cubicBezTo>
                    <a:pt x="15002" y="5948"/>
                    <a:pt x="14965" y="7513"/>
                    <a:pt x="14965" y="9391"/>
                  </a:cubicBezTo>
                  <a:cubicBezTo>
                    <a:pt x="14965" y="10643"/>
                    <a:pt x="15002" y="11896"/>
                    <a:pt x="15039" y="13148"/>
                  </a:cubicBezTo>
                  <a:cubicBezTo>
                    <a:pt x="15076" y="14087"/>
                    <a:pt x="15186" y="15026"/>
                    <a:pt x="15260" y="15339"/>
                  </a:cubicBezTo>
                  <a:cubicBezTo>
                    <a:pt x="15371" y="15965"/>
                    <a:pt x="15481" y="16278"/>
                    <a:pt x="15629" y="16278"/>
                  </a:cubicBezTo>
                  <a:cubicBezTo>
                    <a:pt x="15739" y="16278"/>
                    <a:pt x="15850" y="15965"/>
                    <a:pt x="15924" y="15652"/>
                  </a:cubicBezTo>
                  <a:cubicBezTo>
                    <a:pt x="16034" y="15339"/>
                    <a:pt x="16145" y="14400"/>
                    <a:pt x="16218" y="13148"/>
                  </a:cubicBezTo>
                  <a:cubicBezTo>
                    <a:pt x="16292" y="13148"/>
                    <a:pt x="16292" y="13148"/>
                    <a:pt x="16292" y="13148"/>
                  </a:cubicBezTo>
                  <a:cubicBezTo>
                    <a:pt x="16182" y="14713"/>
                    <a:pt x="16071" y="15652"/>
                    <a:pt x="15960" y="16278"/>
                  </a:cubicBezTo>
                  <a:cubicBezTo>
                    <a:pt x="15850" y="16904"/>
                    <a:pt x="15702" y="17530"/>
                    <a:pt x="15555" y="17530"/>
                  </a:cubicBezTo>
                  <a:cubicBezTo>
                    <a:pt x="15260" y="17530"/>
                    <a:pt x="15002" y="16278"/>
                    <a:pt x="14855" y="14400"/>
                  </a:cubicBezTo>
                  <a:cubicBezTo>
                    <a:pt x="14744" y="13148"/>
                    <a:pt x="14670" y="11270"/>
                    <a:pt x="14670" y="9391"/>
                  </a:cubicBezTo>
                  <a:cubicBezTo>
                    <a:pt x="14670" y="7826"/>
                    <a:pt x="14707" y="6261"/>
                    <a:pt x="14781" y="5009"/>
                  </a:cubicBezTo>
                  <a:cubicBezTo>
                    <a:pt x="14855" y="3757"/>
                    <a:pt x="14965" y="2504"/>
                    <a:pt x="15113" y="1878"/>
                  </a:cubicBezTo>
                  <a:cubicBezTo>
                    <a:pt x="15260" y="1252"/>
                    <a:pt x="15408" y="939"/>
                    <a:pt x="15555" y="939"/>
                  </a:cubicBezTo>
                  <a:cubicBezTo>
                    <a:pt x="15702" y="939"/>
                    <a:pt x="15813" y="1252"/>
                    <a:pt x="15960" y="1878"/>
                  </a:cubicBezTo>
                  <a:cubicBezTo>
                    <a:pt x="15997" y="1878"/>
                    <a:pt x="15997" y="1878"/>
                    <a:pt x="16034" y="1878"/>
                  </a:cubicBezTo>
                  <a:cubicBezTo>
                    <a:pt x="16071" y="1878"/>
                    <a:pt x="16071" y="1878"/>
                    <a:pt x="16071" y="1878"/>
                  </a:cubicBezTo>
                  <a:cubicBezTo>
                    <a:pt x="16108" y="1565"/>
                    <a:pt x="16145" y="1252"/>
                    <a:pt x="16145" y="939"/>
                  </a:cubicBezTo>
                  <a:cubicBezTo>
                    <a:pt x="16218" y="626"/>
                    <a:pt x="16218" y="626"/>
                    <a:pt x="16218" y="626"/>
                  </a:cubicBezTo>
                  <a:close/>
                  <a:moveTo>
                    <a:pt x="16956" y="313"/>
                  </a:moveTo>
                  <a:cubicBezTo>
                    <a:pt x="16956" y="8139"/>
                    <a:pt x="16956" y="8139"/>
                    <a:pt x="16956" y="8139"/>
                  </a:cubicBezTo>
                  <a:cubicBezTo>
                    <a:pt x="17066" y="6887"/>
                    <a:pt x="17140" y="6574"/>
                    <a:pt x="17177" y="6261"/>
                  </a:cubicBezTo>
                  <a:cubicBezTo>
                    <a:pt x="17251" y="5948"/>
                    <a:pt x="17324" y="5635"/>
                    <a:pt x="17361" y="5635"/>
                  </a:cubicBezTo>
                  <a:cubicBezTo>
                    <a:pt x="17435" y="5635"/>
                    <a:pt x="17509" y="5948"/>
                    <a:pt x="17545" y="6261"/>
                  </a:cubicBezTo>
                  <a:cubicBezTo>
                    <a:pt x="17582" y="6574"/>
                    <a:pt x="17619" y="7200"/>
                    <a:pt x="17656" y="7826"/>
                  </a:cubicBezTo>
                  <a:cubicBezTo>
                    <a:pt x="17656" y="8452"/>
                    <a:pt x="17693" y="9391"/>
                    <a:pt x="17693" y="10643"/>
                  </a:cubicBezTo>
                  <a:cubicBezTo>
                    <a:pt x="17693" y="14400"/>
                    <a:pt x="17693" y="14400"/>
                    <a:pt x="17693" y="14400"/>
                  </a:cubicBezTo>
                  <a:cubicBezTo>
                    <a:pt x="17693" y="15026"/>
                    <a:pt x="17693" y="15652"/>
                    <a:pt x="17693" y="15652"/>
                  </a:cubicBezTo>
                  <a:cubicBezTo>
                    <a:pt x="17693" y="15965"/>
                    <a:pt x="17730" y="16278"/>
                    <a:pt x="17730" y="16278"/>
                  </a:cubicBezTo>
                  <a:cubicBezTo>
                    <a:pt x="17767" y="16278"/>
                    <a:pt x="17803" y="16278"/>
                    <a:pt x="17840" y="16278"/>
                  </a:cubicBezTo>
                  <a:cubicBezTo>
                    <a:pt x="17840" y="16904"/>
                    <a:pt x="17840" y="16904"/>
                    <a:pt x="17840" y="16904"/>
                  </a:cubicBezTo>
                  <a:cubicBezTo>
                    <a:pt x="17251" y="16904"/>
                    <a:pt x="17251" y="16904"/>
                    <a:pt x="17251" y="16904"/>
                  </a:cubicBezTo>
                  <a:cubicBezTo>
                    <a:pt x="17251" y="16278"/>
                    <a:pt x="17251" y="16278"/>
                    <a:pt x="17251" y="16278"/>
                  </a:cubicBezTo>
                  <a:cubicBezTo>
                    <a:pt x="17287" y="16278"/>
                    <a:pt x="17287" y="16278"/>
                    <a:pt x="17287" y="16278"/>
                  </a:cubicBezTo>
                  <a:cubicBezTo>
                    <a:pt x="17361" y="16278"/>
                    <a:pt x="17398" y="16278"/>
                    <a:pt x="17398" y="16278"/>
                  </a:cubicBezTo>
                  <a:cubicBezTo>
                    <a:pt x="17435" y="15965"/>
                    <a:pt x="17472" y="15652"/>
                    <a:pt x="17472" y="15652"/>
                  </a:cubicBezTo>
                  <a:cubicBezTo>
                    <a:pt x="17472" y="15339"/>
                    <a:pt x="17472" y="15026"/>
                    <a:pt x="17472" y="14400"/>
                  </a:cubicBezTo>
                  <a:cubicBezTo>
                    <a:pt x="17472" y="10643"/>
                    <a:pt x="17472" y="10643"/>
                    <a:pt x="17472" y="10643"/>
                  </a:cubicBezTo>
                  <a:cubicBezTo>
                    <a:pt x="17472" y="9391"/>
                    <a:pt x="17472" y="8765"/>
                    <a:pt x="17435" y="8452"/>
                  </a:cubicBezTo>
                  <a:cubicBezTo>
                    <a:pt x="17435" y="8139"/>
                    <a:pt x="17398" y="7826"/>
                    <a:pt x="17398" y="7513"/>
                  </a:cubicBezTo>
                  <a:cubicBezTo>
                    <a:pt x="17361" y="7513"/>
                    <a:pt x="17324" y="7200"/>
                    <a:pt x="17287" y="7200"/>
                  </a:cubicBezTo>
                  <a:cubicBezTo>
                    <a:pt x="17251" y="7200"/>
                    <a:pt x="17177" y="7513"/>
                    <a:pt x="17140" y="7513"/>
                  </a:cubicBezTo>
                  <a:cubicBezTo>
                    <a:pt x="17103" y="7826"/>
                    <a:pt x="17029" y="8139"/>
                    <a:pt x="16992" y="8765"/>
                  </a:cubicBezTo>
                  <a:cubicBezTo>
                    <a:pt x="16992" y="14400"/>
                    <a:pt x="16992" y="14400"/>
                    <a:pt x="16992" y="14400"/>
                  </a:cubicBezTo>
                  <a:cubicBezTo>
                    <a:pt x="16992" y="15026"/>
                    <a:pt x="16992" y="15652"/>
                    <a:pt x="16992" y="15652"/>
                  </a:cubicBezTo>
                  <a:cubicBezTo>
                    <a:pt x="17029" y="15965"/>
                    <a:pt x="17029" y="16278"/>
                    <a:pt x="17029" y="16278"/>
                  </a:cubicBezTo>
                  <a:cubicBezTo>
                    <a:pt x="17066" y="16278"/>
                    <a:pt x="17103" y="16278"/>
                    <a:pt x="17177" y="16278"/>
                  </a:cubicBezTo>
                  <a:cubicBezTo>
                    <a:pt x="17177" y="16904"/>
                    <a:pt x="17177" y="16904"/>
                    <a:pt x="17177" y="16904"/>
                  </a:cubicBezTo>
                  <a:cubicBezTo>
                    <a:pt x="16587" y="16904"/>
                    <a:pt x="16587" y="16904"/>
                    <a:pt x="16587" y="16904"/>
                  </a:cubicBezTo>
                  <a:cubicBezTo>
                    <a:pt x="16587" y="16278"/>
                    <a:pt x="16587" y="16278"/>
                    <a:pt x="16587" y="16278"/>
                  </a:cubicBezTo>
                  <a:cubicBezTo>
                    <a:pt x="16624" y="16278"/>
                    <a:pt x="16661" y="16278"/>
                    <a:pt x="16698" y="16278"/>
                  </a:cubicBezTo>
                  <a:cubicBezTo>
                    <a:pt x="16734" y="15965"/>
                    <a:pt x="16734" y="15965"/>
                    <a:pt x="16734" y="15652"/>
                  </a:cubicBezTo>
                  <a:cubicBezTo>
                    <a:pt x="16771" y="15339"/>
                    <a:pt x="16771" y="15026"/>
                    <a:pt x="16771" y="14400"/>
                  </a:cubicBezTo>
                  <a:cubicBezTo>
                    <a:pt x="16771" y="4696"/>
                    <a:pt x="16771" y="4696"/>
                    <a:pt x="16771" y="4696"/>
                  </a:cubicBezTo>
                  <a:cubicBezTo>
                    <a:pt x="16771" y="3443"/>
                    <a:pt x="16771" y="2504"/>
                    <a:pt x="16734" y="2504"/>
                  </a:cubicBezTo>
                  <a:cubicBezTo>
                    <a:pt x="16734" y="2191"/>
                    <a:pt x="16734" y="1878"/>
                    <a:pt x="16734" y="1878"/>
                  </a:cubicBezTo>
                  <a:cubicBezTo>
                    <a:pt x="16698" y="1565"/>
                    <a:pt x="16698" y="1565"/>
                    <a:pt x="16661" y="1565"/>
                  </a:cubicBezTo>
                  <a:cubicBezTo>
                    <a:pt x="16661" y="1565"/>
                    <a:pt x="16624" y="1565"/>
                    <a:pt x="16587" y="1878"/>
                  </a:cubicBezTo>
                  <a:cubicBezTo>
                    <a:pt x="16550" y="1252"/>
                    <a:pt x="16550" y="1252"/>
                    <a:pt x="16550" y="1252"/>
                  </a:cubicBezTo>
                  <a:cubicBezTo>
                    <a:pt x="16919" y="0"/>
                    <a:pt x="16919" y="0"/>
                    <a:pt x="16919" y="0"/>
                  </a:cubicBezTo>
                  <a:cubicBezTo>
                    <a:pt x="16956" y="313"/>
                    <a:pt x="16956" y="313"/>
                    <a:pt x="16956" y="313"/>
                  </a:cubicBezTo>
                  <a:close/>
                  <a:moveTo>
                    <a:pt x="18393" y="313"/>
                  </a:moveTo>
                  <a:cubicBezTo>
                    <a:pt x="18430" y="313"/>
                    <a:pt x="18467" y="313"/>
                    <a:pt x="18467" y="626"/>
                  </a:cubicBezTo>
                  <a:cubicBezTo>
                    <a:pt x="18504" y="939"/>
                    <a:pt x="18504" y="1252"/>
                    <a:pt x="18504" y="1565"/>
                  </a:cubicBezTo>
                  <a:cubicBezTo>
                    <a:pt x="18504" y="1878"/>
                    <a:pt x="18504" y="2191"/>
                    <a:pt x="18467" y="2504"/>
                  </a:cubicBezTo>
                  <a:cubicBezTo>
                    <a:pt x="18430" y="2504"/>
                    <a:pt x="18430" y="2817"/>
                    <a:pt x="18393" y="2817"/>
                  </a:cubicBezTo>
                  <a:cubicBezTo>
                    <a:pt x="18356" y="2817"/>
                    <a:pt x="18319" y="2504"/>
                    <a:pt x="18283" y="2504"/>
                  </a:cubicBezTo>
                  <a:cubicBezTo>
                    <a:pt x="18283" y="2191"/>
                    <a:pt x="18246" y="1878"/>
                    <a:pt x="18246" y="1565"/>
                  </a:cubicBezTo>
                  <a:cubicBezTo>
                    <a:pt x="18246" y="1252"/>
                    <a:pt x="18283" y="939"/>
                    <a:pt x="18283" y="626"/>
                  </a:cubicBezTo>
                  <a:cubicBezTo>
                    <a:pt x="18319" y="313"/>
                    <a:pt x="18356" y="313"/>
                    <a:pt x="18393" y="313"/>
                  </a:cubicBezTo>
                  <a:close/>
                  <a:moveTo>
                    <a:pt x="18504" y="5948"/>
                  </a:moveTo>
                  <a:cubicBezTo>
                    <a:pt x="18504" y="14400"/>
                    <a:pt x="18504" y="14400"/>
                    <a:pt x="18504" y="14400"/>
                  </a:cubicBezTo>
                  <a:cubicBezTo>
                    <a:pt x="18504" y="15026"/>
                    <a:pt x="18504" y="15652"/>
                    <a:pt x="18504" y="15652"/>
                  </a:cubicBezTo>
                  <a:cubicBezTo>
                    <a:pt x="18541" y="15965"/>
                    <a:pt x="18541" y="16278"/>
                    <a:pt x="18577" y="16278"/>
                  </a:cubicBezTo>
                  <a:cubicBezTo>
                    <a:pt x="18577" y="16278"/>
                    <a:pt x="18614" y="16278"/>
                    <a:pt x="18688" y="16278"/>
                  </a:cubicBezTo>
                  <a:cubicBezTo>
                    <a:pt x="18688" y="16904"/>
                    <a:pt x="18688" y="16904"/>
                    <a:pt x="18688" y="16904"/>
                  </a:cubicBezTo>
                  <a:cubicBezTo>
                    <a:pt x="18098" y="16904"/>
                    <a:pt x="18098" y="16904"/>
                    <a:pt x="18098" y="16904"/>
                  </a:cubicBezTo>
                  <a:cubicBezTo>
                    <a:pt x="18098" y="16278"/>
                    <a:pt x="18098" y="16278"/>
                    <a:pt x="18098" y="16278"/>
                  </a:cubicBezTo>
                  <a:cubicBezTo>
                    <a:pt x="18135" y="16278"/>
                    <a:pt x="18209" y="16278"/>
                    <a:pt x="18209" y="16278"/>
                  </a:cubicBezTo>
                  <a:cubicBezTo>
                    <a:pt x="18209" y="16278"/>
                    <a:pt x="18246" y="15965"/>
                    <a:pt x="18246" y="15652"/>
                  </a:cubicBezTo>
                  <a:cubicBezTo>
                    <a:pt x="18283" y="15652"/>
                    <a:pt x="18283" y="15026"/>
                    <a:pt x="18283" y="14400"/>
                  </a:cubicBezTo>
                  <a:cubicBezTo>
                    <a:pt x="18283" y="10330"/>
                    <a:pt x="18283" y="10330"/>
                    <a:pt x="18283" y="10330"/>
                  </a:cubicBezTo>
                  <a:cubicBezTo>
                    <a:pt x="18283" y="9078"/>
                    <a:pt x="18283" y="8452"/>
                    <a:pt x="18246" y="8139"/>
                  </a:cubicBezTo>
                  <a:cubicBezTo>
                    <a:pt x="18246" y="7826"/>
                    <a:pt x="18246" y="7513"/>
                    <a:pt x="18209" y="7513"/>
                  </a:cubicBezTo>
                  <a:cubicBezTo>
                    <a:pt x="18209" y="7513"/>
                    <a:pt x="18209" y="7513"/>
                    <a:pt x="18172" y="7513"/>
                  </a:cubicBezTo>
                  <a:cubicBezTo>
                    <a:pt x="18135" y="7513"/>
                    <a:pt x="18098" y="7513"/>
                    <a:pt x="18061" y="7513"/>
                  </a:cubicBezTo>
                  <a:cubicBezTo>
                    <a:pt x="18061" y="7200"/>
                    <a:pt x="18061" y="7200"/>
                    <a:pt x="18061" y="7200"/>
                  </a:cubicBezTo>
                  <a:cubicBezTo>
                    <a:pt x="18430" y="5948"/>
                    <a:pt x="18430" y="5948"/>
                    <a:pt x="18430" y="5948"/>
                  </a:cubicBezTo>
                  <a:cubicBezTo>
                    <a:pt x="18504" y="5948"/>
                    <a:pt x="18504" y="5948"/>
                    <a:pt x="18504" y="5948"/>
                  </a:cubicBezTo>
                  <a:close/>
                  <a:moveTo>
                    <a:pt x="19315" y="8139"/>
                  </a:moveTo>
                  <a:cubicBezTo>
                    <a:pt x="19462" y="6574"/>
                    <a:pt x="19610" y="5948"/>
                    <a:pt x="19720" y="5948"/>
                  </a:cubicBezTo>
                  <a:cubicBezTo>
                    <a:pt x="19757" y="5948"/>
                    <a:pt x="19831" y="5948"/>
                    <a:pt x="19904" y="6261"/>
                  </a:cubicBezTo>
                  <a:cubicBezTo>
                    <a:pt x="19941" y="6574"/>
                    <a:pt x="19978" y="6887"/>
                    <a:pt x="20015" y="7513"/>
                  </a:cubicBezTo>
                  <a:cubicBezTo>
                    <a:pt x="20015" y="8139"/>
                    <a:pt x="20052" y="8765"/>
                    <a:pt x="20052" y="9704"/>
                  </a:cubicBezTo>
                  <a:cubicBezTo>
                    <a:pt x="20052" y="14400"/>
                    <a:pt x="20052" y="14400"/>
                    <a:pt x="20052" y="14400"/>
                  </a:cubicBezTo>
                  <a:cubicBezTo>
                    <a:pt x="20052" y="15026"/>
                    <a:pt x="20052" y="15339"/>
                    <a:pt x="20052" y="15652"/>
                  </a:cubicBezTo>
                  <a:cubicBezTo>
                    <a:pt x="20052" y="15965"/>
                    <a:pt x="20089" y="15965"/>
                    <a:pt x="20089" y="16278"/>
                  </a:cubicBezTo>
                  <a:cubicBezTo>
                    <a:pt x="20126" y="16278"/>
                    <a:pt x="20162" y="16278"/>
                    <a:pt x="20199" y="16278"/>
                  </a:cubicBezTo>
                  <a:cubicBezTo>
                    <a:pt x="20199" y="16591"/>
                    <a:pt x="20199" y="16591"/>
                    <a:pt x="20199" y="16591"/>
                  </a:cubicBezTo>
                  <a:cubicBezTo>
                    <a:pt x="19610" y="16591"/>
                    <a:pt x="19610" y="16591"/>
                    <a:pt x="19610" y="16591"/>
                  </a:cubicBezTo>
                  <a:cubicBezTo>
                    <a:pt x="19610" y="16278"/>
                    <a:pt x="19610" y="16278"/>
                    <a:pt x="19610" y="16278"/>
                  </a:cubicBezTo>
                  <a:cubicBezTo>
                    <a:pt x="19646" y="16278"/>
                    <a:pt x="19646" y="16278"/>
                    <a:pt x="19646" y="16278"/>
                  </a:cubicBezTo>
                  <a:cubicBezTo>
                    <a:pt x="19720" y="16278"/>
                    <a:pt x="19757" y="16278"/>
                    <a:pt x="19757" y="15965"/>
                  </a:cubicBezTo>
                  <a:cubicBezTo>
                    <a:pt x="19794" y="15965"/>
                    <a:pt x="19831" y="15652"/>
                    <a:pt x="19831" y="15339"/>
                  </a:cubicBezTo>
                  <a:cubicBezTo>
                    <a:pt x="19831" y="15339"/>
                    <a:pt x="19831" y="15026"/>
                    <a:pt x="19831" y="14400"/>
                  </a:cubicBezTo>
                  <a:cubicBezTo>
                    <a:pt x="19831" y="10017"/>
                    <a:pt x="19831" y="10017"/>
                    <a:pt x="19831" y="10017"/>
                  </a:cubicBezTo>
                  <a:cubicBezTo>
                    <a:pt x="19831" y="8765"/>
                    <a:pt x="19794" y="8139"/>
                    <a:pt x="19757" y="7826"/>
                  </a:cubicBezTo>
                  <a:cubicBezTo>
                    <a:pt x="19757" y="7513"/>
                    <a:pt x="19683" y="7200"/>
                    <a:pt x="19610" y="7200"/>
                  </a:cubicBezTo>
                  <a:cubicBezTo>
                    <a:pt x="19536" y="7200"/>
                    <a:pt x="19425" y="7513"/>
                    <a:pt x="19315" y="8765"/>
                  </a:cubicBezTo>
                  <a:cubicBezTo>
                    <a:pt x="19315" y="14400"/>
                    <a:pt x="19315" y="14400"/>
                    <a:pt x="19315" y="14400"/>
                  </a:cubicBezTo>
                  <a:cubicBezTo>
                    <a:pt x="19315" y="15026"/>
                    <a:pt x="19315" y="15339"/>
                    <a:pt x="19315" y="15652"/>
                  </a:cubicBezTo>
                  <a:cubicBezTo>
                    <a:pt x="19352" y="15965"/>
                    <a:pt x="19352" y="15965"/>
                    <a:pt x="19388" y="16278"/>
                  </a:cubicBezTo>
                  <a:cubicBezTo>
                    <a:pt x="19388" y="16278"/>
                    <a:pt x="19425" y="16278"/>
                    <a:pt x="19499" y="16278"/>
                  </a:cubicBezTo>
                  <a:cubicBezTo>
                    <a:pt x="19499" y="16591"/>
                    <a:pt x="19499" y="16591"/>
                    <a:pt x="19499" y="16591"/>
                  </a:cubicBezTo>
                  <a:cubicBezTo>
                    <a:pt x="18909" y="16591"/>
                    <a:pt x="18909" y="16591"/>
                    <a:pt x="18909" y="16591"/>
                  </a:cubicBezTo>
                  <a:cubicBezTo>
                    <a:pt x="18909" y="16278"/>
                    <a:pt x="18909" y="16278"/>
                    <a:pt x="18909" y="16278"/>
                  </a:cubicBezTo>
                  <a:cubicBezTo>
                    <a:pt x="18946" y="16278"/>
                    <a:pt x="18946" y="16278"/>
                    <a:pt x="18946" y="16278"/>
                  </a:cubicBezTo>
                  <a:cubicBezTo>
                    <a:pt x="19020" y="16278"/>
                    <a:pt x="19057" y="16278"/>
                    <a:pt x="19057" y="15965"/>
                  </a:cubicBezTo>
                  <a:cubicBezTo>
                    <a:pt x="19094" y="15652"/>
                    <a:pt x="19094" y="15026"/>
                    <a:pt x="19094" y="14400"/>
                  </a:cubicBezTo>
                  <a:cubicBezTo>
                    <a:pt x="19094" y="10330"/>
                    <a:pt x="19094" y="10330"/>
                    <a:pt x="19094" y="10330"/>
                  </a:cubicBezTo>
                  <a:cubicBezTo>
                    <a:pt x="19094" y="9078"/>
                    <a:pt x="19094" y="8139"/>
                    <a:pt x="19094" y="7826"/>
                  </a:cubicBezTo>
                  <a:cubicBezTo>
                    <a:pt x="19094" y="7513"/>
                    <a:pt x="19057" y="7513"/>
                    <a:pt x="19057" y="7200"/>
                  </a:cubicBezTo>
                  <a:cubicBezTo>
                    <a:pt x="19020" y="7200"/>
                    <a:pt x="19020" y="7200"/>
                    <a:pt x="18983" y="7200"/>
                  </a:cubicBezTo>
                  <a:cubicBezTo>
                    <a:pt x="18946" y="7200"/>
                    <a:pt x="18946" y="7200"/>
                    <a:pt x="18909" y="7200"/>
                  </a:cubicBezTo>
                  <a:cubicBezTo>
                    <a:pt x="18872" y="6887"/>
                    <a:pt x="18872" y="6887"/>
                    <a:pt x="18872" y="6887"/>
                  </a:cubicBezTo>
                  <a:cubicBezTo>
                    <a:pt x="19241" y="5635"/>
                    <a:pt x="19241" y="5635"/>
                    <a:pt x="19241" y="5635"/>
                  </a:cubicBezTo>
                  <a:cubicBezTo>
                    <a:pt x="19315" y="5635"/>
                    <a:pt x="19315" y="5635"/>
                    <a:pt x="19315" y="5635"/>
                  </a:cubicBezTo>
                  <a:cubicBezTo>
                    <a:pt x="19315" y="8139"/>
                    <a:pt x="19315" y="8139"/>
                    <a:pt x="19315" y="8139"/>
                  </a:cubicBezTo>
                  <a:close/>
                  <a:moveTo>
                    <a:pt x="21121" y="15339"/>
                  </a:moveTo>
                  <a:cubicBezTo>
                    <a:pt x="21010" y="16278"/>
                    <a:pt x="20937" y="16591"/>
                    <a:pt x="20900" y="16904"/>
                  </a:cubicBezTo>
                  <a:cubicBezTo>
                    <a:pt x="20863" y="16904"/>
                    <a:pt x="20789" y="16904"/>
                    <a:pt x="20752" y="16904"/>
                  </a:cubicBezTo>
                  <a:cubicBezTo>
                    <a:pt x="20642" y="16904"/>
                    <a:pt x="20605" y="16904"/>
                    <a:pt x="20531" y="16278"/>
                  </a:cubicBezTo>
                  <a:cubicBezTo>
                    <a:pt x="20494" y="15652"/>
                    <a:pt x="20457" y="15026"/>
                    <a:pt x="20457" y="14400"/>
                  </a:cubicBezTo>
                  <a:cubicBezTo>
                    <a:pt x="20457" y="13774"/>
                    <a:pt x="20494" y="13148"/>
                    <a:pt x="20494" y="12835"/>
                  </a:cubicBezTo>
                  <a:cubicBezTo>
                    <a:pt x="20531" y="12522"/>
                    <a:pt x="20605" y="11896"/>
                    <a:pt x="20715" y="11270"/>
                  </a:cubicBezTo>
                  <a:cubicBezTo>
                    <a:pt x="20789" y="10957"/>
                    <a:pt x="20937" y="10330"/>
                    <a:pt x="21158" y="9704"/>
                  </a:cubicBezTo>
                  <a:cubicBezTo>
                    <a:pt x="21158" y="9391"/>
                    <a:pt x="21158" y="9391"/>
                    <a:pt x="21158" y="9391"/>
                  </a:cubicBezTo>
                  <a:cubicBezTo>
                    <a:pt x="21158" y="8139"/>
                    <a:pt x="21121" y="7513"/>
                    <a:pt x="21084" y="7200"/>
                  </a:cubicBezTo>
                  <a:cubicBezTo>
                    <a:pt x="21047" y="6887"/>
                    <a:pt x="21010" y="6574"/>
                    <a:pt x="20937" y="6574"/>
                  </a:cubicBezTo>
                  <a:cubicBezTo>
                    <a:pt x="20863" y="6574"/>
                    <a:pt x="20826" y="6574"/>
                    <a:pt x="20789" y="6887"/>
                  </a:cubicBezTo>
                  <a:cubicBezTo>
                    <a:pt x="20752" y="7200"/>
                    <a:pt x="20752" y="7513"/>
                    <a:pt x="20752" y="7826"/>
                  </a:cubicBezTo>
                  <a:cubicBezTo>
                    <a:pt x="20752" y="8452"/>
                    <a:pt x="20752" y="8452"/>
                    <a:pt x="20752" y="8452"/>
                  </a:cubicBezTo>
                  <a:cubicBezTo>
                    <a:pt x="20752" y="8765"/>
                    <a:pt x="20715" y="9078"/>
                    <a:pt x="20715" y="9391"/>
                  </a:cubicBezTo>
                  <a:cubicBezTo>
                    <a:pt x="20715" y="9391"/>
                    <a:pt x="20678" y="9391"/>
                    <a:pt x="20642" y="9391"/>
                  </a:cubicBezTo>
                  <a:cubicBezTo>
                    <a:pt x="20605" y="9391"/>
                    <a:pt x="20568" y="9391"/>
                    <a:pt x="20568" y="9391"/>
                  </a:cubicBezTo>
                  <a:cubicBezTo>
                    <a:pt x="20568" y="9078"/>
                    <a:pt x="20531" y="8765"/>
                    <a:pt x="20531" y="8452"/>
                  </a:cubicBezTo>
                  <a:cubicBezTo>
                    <a:pt x="20531" y="7826"/>
                    <a:pt x="20568" y="7200"/>
                    <a:pt x="20642" y="6574"/>
                  </a:cubicBezTo>
                  <a:cubicBezTo>
                    <a:pt x="20715" y="5948"/>
                    <a:pt x="20863" y="5635"/>
                    <a:pt x="20973" y="5635"/>
                  </a:cubicBezTo>
                  <a:cubicBezTo>
                    <a:pt x="21084" y="5635"/>
                    <a:pt x="21158" y="5635"/>
                    <a:pt x="21231" y="6261"/>
                  </a:cubicBezTo>
                  <a:cubicBezTo>
                    <a:pt x="21305" y="6261"/>
                    <a:pt x="21342" y="6887"/>
                    <a:pt x="21379" y="7200"/>
                  </a:cubicBezTo>
                  <a:cubicBezTo>
                    <a:pt x="21379" y="7513"/>
                    <a:pt x="21379" y="8139"/>
                    <a:pt x="21379" y="9391"/>
                  </a:cubicBezTo>
                  <a:cubicBezTo>
                    <a:pt x="21379" y="12835"/>
                    <a:pt x="21379" y="12835"/>
                    <a:pt x="21379" y="12835"/>
                  </a:cubicBezTo>
                  <a:cubicBezTo>
                    <a:pt x="21379" y="13774"/>
                    <a:pt x="21379" y="14400"/>
                    <a:pt x="21379" y="14713"/>
                  </a:cubicBezTo>
                  <a:cubicBezTo>
                    <a:pt x="21379" y="15026"/>
                    <a:pt x="21416" y="15026"/>
                    <a:pt x="21416" y="15339"/>
                  </a:cubicBezTo>
                  <a:cubicBezTo>
                    <a:pt x="21416" y="15339"/>
                    <a:pt x="21416" y="15339"/>
                    <a:pt x="21453" y="15339"/>
                  </a:cubicBezTo>
                  <a:cubicBezTo>
                    <a:pt x="21453" y="15339"/>
                    <a:pt x="21453" y="15339"/>
                    <a:pt x="21489" y="15339"/>
                  </a:cubicBezTo>
                  <a:cubicBezTo>
                    <a:pt x="21489" y="15026"/>
                    <a:pt x="21526" y="15026"/>
                    <a:pt x="21600" y="14400"/>
                  </a:cubicBezTo>
                  <a:cubicBezTo>
                    <a:pt x="21600" y="15026"/>
                    <a:pt x="21600" y="15026"/>
                    <a:pt x="21600" y="15026"/>
                  </a:cubicBezTo>
                  <a:cubicBezTo>
                    <a:pt x="21489" y="16278"/>
                    <a:pt x="21379" y="16904"/>
                    <a:pt x="21305" y="16904"/>
                  </a:cubicBezTo>
                  <a:cubicBezTo>
                    <a:pt x="21268" y="16904"/>
                    <a:pt x="21231" y="16591"/>
                    <a:pt x="21195" y="16278"/>
                  </a:cubicBezTo>
                  <a:cubicBezTo>
                    <a:pt x="21158" y="16278"/>
                    <a:pt x="21121" y="15965"/>
                    <a:pt x="21121" y="15339"/>
                  </a:cubicBezTo>
                  <a:close/>
                  <a:moveTo>
                    <a:pt x="21121" y="14400"/>
                  </a:moveTo>
                  <a:cubicBezTo>
                    <a:pt x="21121" y="10643"/>
                    <a:pt x="21121" y="10643"/>
                    <a:pt x="21121" y="10643"/>
                  </a:cubicBezTo>
                  <a:cubicBezTo>
                    <a:pt x="21010" y="10957"/>
                    <a:pt x="20900" y="11270"/>
                    <a:pt x="20863" y="11583"/>
                  </a:cubicBezTo>
                  <a:cubicBezTo>
                    <a:pt x="20789" y="11896"/>
                    <a:pt x="20752" y="12209"/>
                    <a:pt x="20715" y="12522"/>
                  </a:cubicBezTo>
                  <a:cubicBezTo>
                    <a:pt x="20715" y="13148"/>
                    <a:pt x="20678" y="13461"/>
                    <a:pt x="20678" y="13774"/>
                  </a:cubicBezTo>
                  <a:cubicBezTo>
                    <a:pt x="20678" y="14400"/>
                    <a:pt x="20715" y="15026"/>
                    <a:pt x="20752" y="15339"/>
                  </a:cubicBezTo>
                  <a:cubicBezTo>
                    <a:pt x="20789" y="15652"/>
                    <a:pt x="20826" y="15652"/>
                    <a:pt x="20863" y="15652"/>
                  </a:cubicBezTo>
                  <a:cubicBezTo>
                    <a:pt x="20937" y="15652"/>
                    <a:pt x="21010" y="15339"/>
                    <a:pt x="21121" y="1440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67" name="Freeform 36"/>
            <p:cNvSpPr/>
            <p:nvPr/>
          </p:nvSpPr>
          <p:spPr>
            <a:xfrm>
              <a:off x="367428" y="16239"/>
              <a:ext cx="1437987" cy="187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5" h="21060" extrusionOk="0">
                  <a:moveTo>
                    <a:pt x="20130" y="3348"/>
                  </a:moveTo>
                  <a:cubicBezTo>
                    <a:pt x="20130" y="3024"/>
                    <a:pt x="20130" y="2808"/>
                    <a:pt x="20130" y="2484"/>
                  </a:cubicBezTo>
                  <a:cubicBezTo>
                    <a:pt x="20244" y="2268"/>
                    <a:pt x="20172" y="324"/>
                    <a:pt x="20287" y="0"/>
                  </a:cubicBezTo>
                  <a:cubicBezTo>
                    <a:pt x="20329" y="0"/>
                    <a:pt x="20329" y="0"/>
                    <a:pt x="20329" y="0"/>
                  </a:cubicBezTo>
                  <a:cubicBezTo>
                    <a:pt x="20344" y="324"/>
                    <a:pt x="20372" y="756"/>
                    <a:pt x="20387" y="1188"/>
                  </a:cubicBezTo>
                  <a:cubicBezTo>
                    <a:pt x="20387" y="1404"/>
                    <a:pt x="20387" y="1620"/>
                    <a:pt x="20387" y="1836"/>
                  </a:cubicBezTo>
                  <a:cubicBezTo>
                    <a:pt x="20429" y="3240"/>
                    <a:pt x="20401" y="3888"/>
                    <a:pt x="20372" y="5076"/>
                  </a:cubicBezTo>
                  <a:cubicBezTo>
                    <a:pt x="20187" y="5292"/>
                    <a:pt x="20201" y="4104"/>
                    <a:pt x="20130" y="3348"/>
                  </a:cubicBezTo>
                  <a:close/>
                  <a:moveTo>
                    <a:pt x="20586" y="13176"/>
                  </a:moveTo>
                  <a:cubicBezTo>
                    <a:pt x="20586" y="11556"/>
                    <a:pt x="20758" y="11880"/>
                    <a:pt x="20915" y="11556"/>
                  </a:cubicBezTo>
                  <a:cubicBezTo>
                    <a:pt x="20986" y="11340"/>
                    <a:pt x="21100" y="10908"/>
                    <a:pt x="21157" y="10476"/>
                  </a:cubicBezTo>
                  <a:cubicBezTo>
                    <a:pt x="21186" y="10260"/>
                    <a:pt x="21186" y="10044"/>
                    <a:pt x="21215" y="9828"/>
                  </a:cubicBezTo>
                  <a:cubicBezTo>
                    <a:pt x="21200" y="9720"/>
                    <a:pt x="21200" y="9504"/>
                    <a:pt x="21186" y="9396"/>
                  </a:cubicBezTo>
                  <a:cubicBezTo>
                    <a:pt x="21157" y="9288"/>
                    <a:pt x="21115" y="8964"/>
                    <a:pt x="21086" y="8964"/>
                  </a:cubicBezTo>
                  <a:cubicBezTo>
                    <a:pt x="21043" y="8748"/>
                    <a:pt x="20986" y="8856"/>
                    <a:pt x="20958" y="8748"/>
                  </a:cubicBezTo>
                  <a:cubicBezTo>
                    <a:pt x="20729" y="8964"/>
                    <a:pt x="20401" y="10260"/>
                    <a:pt x="20329" y="11340"/>
                  </a:cubicBezTo>
                  <a:cubicBezTo>
                    <a:pt x="20329" y="11664"/>
                    <a:pt x="20329" y="11988"/>
                    <a:pt x="20329" y="12204"/>
                  </a:cubicBezTo>
                  <a:cubicBezTo>
                    <a:pt x="20358" y="12420"/>
                    <a:pt x="20387" y="12636"/>
                    <a:pt x="20415" y="12852"/>
                  </a:cubicBezTo>
                  <a:cubicBezTo>
                    <a:pt x="20415" y="13608"/>
                    <a:pt x="20415" y="14472"/>
                    <a:pt x="20301" y="14580"/>
                  </a:cubicBezTo>
                  <a:cubicBezTo>
                    <a:pt x="20272" y="14364"/>
                    <a:pt x="20244" y="14256"/>
                    <a:pt x="20215" y="14040"/>
                  </a:cubicBezTo>
                  <a:cubicBezTo>
                    <a:pt x="20187" y="14256"/>
                    <a:pt x="20172" y="14364"/>
                    <a:pt x="20115" y="14256"/>
                  </a:cubicBezTo>
                  <a:cubicBezTo>
                    <a:pt x="20087" y="13824"/>
                    <a:pt x="19944" y="11340"/>
                    <a:pt x="19958" y="11016"/>
                  </a:cubicBezTo>
                  <a:cubicBezTo>
                    <a:pt x="19973" y="10692"/>
                    <a:pt x="20058" y="10476"/>
                    <a:pt x="20101" y="10368"/>
                  </a:cubicBezTo>
                  <a:cubicBezTo>
                    <a:pt x="20187" y="10044"/>
                    <a:pt x="20244" y="9288"/>
                    <a:pt x="20315" y="8856"/>
                  </a:cubicBezTo>
                  <a:cubicBezTo>
                    <a:pt x="20358" y="8640"/>
                    <a:pt x="20415" y="8640"/>
                    <a:pt x="20458" y="8532"/>
                  </a:cubicBezTo>
                  <a:cubicBezTo>
                    <a:pt x="20572" y="8100"/>
                    <a:pt x="20658" y="7020"/>
                    <a:pt x="20758" y="6372"/>
                  </a:cubicBezTo>
                  <a:cubicBezTo>
                    <a:pt x="20872" y="5508"/>
                    <a:pt x="21015" y="5400"/>
                    <a:pt x="21100" y="4428"/>
                  </a:cubicBezTo>
                  <a:cubicBezTo>
                    <a:pt x="21100" y="4428"/>
                    <a:pt x="21100" y="4428"/>
                    <a:pt x="21100" y="4320"/>
                  </a:cubicBezTo>
                  <a:cubicBezTo>
                    <a:pt x="21086" y="4320"/>
                    <a:pt x="21086" y="4320"/>
                    <a:pt x="21086" y="4320"/>
                  </a:cubicBezTo>
                  <a:cubicBezTo>
                    <a:pt x="21015" y="4860"/>
                    <a:pt x="20829" y="5832"/>
                    <a:pt x="20701" y="5076"/>
                  </a:cubicBezTo>
                  <a:cubicBezTo>
                    <a:pt x="20643" y="4860"/>
                    <a:pt x="20658" y="4320"/>
                    <a:pt x="20615" y="3996"/>
                  </a:cubicBezTo>
                  <a:cubicBezTo>
                    <a:pt x="20601" y="3780"/>
                    <a:pt x="20558" y="3672"/>
                    <a:pt x="20558" y="3348"/>
                  </a:cubicBezTo>
                  <a:cubicBezTo>
                    <a:pt x="20558" y="3132"/>
                    <a:pt x="20572" y="3024"/>
                    <a:pt x="20572" y="2916"/>
                  </a:cubicBezTo>
                  <a:cubicBezTo>
                    <a:pt x="20658" y="2916"/>
                    <a:pt x="20829" y="3780"/>
                    <a:pt x="20872" y="4104"/>
                  </a:cubicBezTo>
                  <a:cubicBezTo>
                    <a:pt x="21000" y="3780"/>
                    <a:pt x="21129" y="3564"/>
                    <a:pt x="21243" y="3024"/>
                  </a:cubicBezTo>
                  <a:cubicBezTo>
                    <a:pt x="21286" y="2808"/>
                    <a:pt x="21357" y="3240"/>
                    <a:pt x="21386" y="3132"/>
                  </a:cubicBezTo>
                  <a:cubicBezTo>
                    <a:pt x="21443" y="3456"/>
                    <a:pt x="21529" y="5184"/>
                    <a:pt x="21414" y="5616"/>
                  </a:cubicBezTo>
                  <a:cubicBezTo>
                    <a:pt x="21357" y="5724"/>
                    <a:pt x="21272" y="5724"/>
                    <a:pt x="21215" y="5832"/>
                  </a:cubicBezTo>
                  <a:cubicBezTo>
                    <a:pt x="21072" y="6048"/>
                    <a:pt x="20900" y="6804"/>
                    <a:pt x="20801" y="7452"/>
                  </a:cubicBezTo>
                  <a:cubicBezTo>
                    <a:pt x="20801" y="7452"/>
                    <a:pt x="20815" y="7452"/>
                    <a:pt x="20815" y="7560"/>
                  </a:cubicBezTo>
                  <a:cubicBezTo>
                    <a:pt x="20815" y="7560"/>
                    <a:pt x="20815" y="7560"/>
                    <a:pt x="20815" y="7560"/>
                  </a:cubicBezTo>
                  <a:cubicBezTo>
                    <a:pt x="20872" y="7668"/>
                    <a:pt x="20972" y="7344"/>
                    <a:pt x="21043" y="7668"/>
                  </a:cubicBezTo>
                  <a:cubicBezTo>
                    <a:pt x="21200" y="8208"/>
                    <a:pt x="21414" y="8748"/>
                    <a:pt x="21414" y="10692"/>
                  </a:cubicBezTo>
                  <a:cubicBezTo>
                    <a:pt x="21372" y="10800"/>
                    <a:pt x="21357" y="11016"/>
                    <a:pt x="21329" y="11124"/>
                  </a:cubicBezTo>
                  <a:cubicBezTo>
                    <a:pt x="21243" y="11340"/>
                    <a:pt x="21157" y="11340"/>
                    <a:pt x="21086" y="11664"/>
                  </a:cubicBezTo>
                  <a:cubicBezTo>
                    <a:pt x="21086" y="11772"/>
                    <a:pt x="21086" y="11772"/>
                    <a:pt x="21086" y="11880"/>
                  </a:cubicBezTo>
                  <a:cubicBezTo>
                    <a:pt x="21100" y="12096"/>
                    <a:pt x="21115" y="12204"/>
                    <a:pt x="21115" y="12744"/>
                  </a:cubicBezTo>
                  <a:cubicBezTo>
                    <a:pt x="21086" y="12852"/>
                    <a:pt x="21100" y="13176"/>
                    <a:pt x="21072" y="13284"/>
                  </a:cubicBezTo>
                  <a:cubicBezTo>
                    <a:pt x="21015" y="14040"/>
                    <a:pt x="20915" y="14580"/>
                    <a:pt x="20886" y="15336"/>
                  </a:cubicBezTo>
                  <a:cubicBezTo>
                    <a:pt x="20900" y="15444"/>
                    <a:pt x="20929" y="15660"/>
                    <a:pt x="20943" y="15768"/>
                  </a:cubicBezTo>
                  <a:cubicBezTo>
                    <a:pt x="21072" y="16092"/>
                    <a:pt x="21600" y="13932"/>
                    <a:pt x="21529" y="16308"/>
                  </a:cubicBezTo>
                  <a:cubicBezTo>
                    <a:pt x="21514" y="16632"/>
                    <a:pt x="21486" y="16848"/>
                    <a:pt x="21472" y="17064"/>
                  </a:cubicBezTo>
                  <a:cubicBezTo>
                    <a:pt x="21414" y="17064"/>
                    <a:pt x="21386" y="16956"/>
                    <a:pt x="21343" y="16956"/>
                  </a:cubicBezTo>
                  <a:cubicBezTo>
                    <a:pt x="21272" y="16740"/>
                    <a:pt x="21015" y="17388"/>
                    <a:pt x="20972" y="17604"/>
                  </a:cubicBezTo>
                  <a:cubicBezTo>
                    <a:pt x="20986" y="18252"/>
                    <a:pt x="21000" y="18900"/>
                    <a:pt x="21000" y="19656"/>
                  </a:cubicBezTo>
                  <a:cubicBezTo>
                    <a:pt x="20972" y="19764"/>
                    <a:pt x="20972" y="19980"/>
                    <a:pt x="20958" y="20088"/>
                  </a:cubicBezTo>
                  <a:cubicBezTo>
                    <a:pt x="20915" y="20304"/>
                    <a:pt x="20872" y="20196"/>
                    <a:pt x="20815" y="20412"/>
                  </a:cubicBezTo>
                  <a:cubicBezTo>
                    <a:pt x="20786" y="20520"/>
                    <a:pt x="20743" y="20844"/>
                    <a:pt x="20701" y="20844"/>
                  </a:cubicBezTo>
                  <a:cubicBezTo>
                    <a:pt x="20444" y="21600"/>
                    <a:pt x="20187" y="19764"/>
                    <a:pt x="20130" y="18468"/>
                  </a:cubicBezTo>
                  <a:cubicBezTo>
                    <a:pt x="20130" y="18468"/>
                    <a:pt x="20130" y="18468"/>
                    <a:pt x="20130" y="18468"/>
                  </a:cubicBezTo>
                  <a:cubicBezTo>
                    <a:pt x="20215" y="18468"/>
                    <a:pt x="20315" y="19116"/>
                    <a:pt x="20387" y="19332"/>
                  </a:cubicBezTo>
                  <a:cubicBezTo>
                    <a:pt x="20415" y="19332"/>
                    <a:pt x="20458" y="19332"/>
                    <a:pt x="20486" y="19332"/>
                  </a:cubicBezTo>
                  <a:cubicBezTo>
                    <a:pt x="20686" y="19332"/>
                    <a:pt x="20801" y="18792"/>
                    <a:pt x="20886" y="17820"/>
                  </a:cubicBezTo>
                  <a:cubicBezTo>
                    <a:pt x="20886" y="17712"/>
                    <a:pt x="20886" y="17604"/>
                    <a:pt x="20886" y="17496"/>
                  </a:cubicBezTo>
                  <a:cubicBezTo>
                    <a:pt x="20872" y="17496"/>
                    <a:pt x="20858" y="17388"/>
                    <a:pt x="20843" y="17388"/>
                  </a:cubicBezTo>
                  <a:cubicBezTo>
                    <a:pt x="20743" y="17064"/>
                    <a:pt x="20558" y="17820"/>
                    <a:pt x="20472" y="17928"/>
                  </a:cubicBezTo>
                  <a:cubicBezTo>
                    <a:pt x="20387" y="18036"/>
                    <a:pt x="20172" y="18036"/>
                    <a:pt x="20101" y="17712"/>
                  </a:cubicBezTo>
                  <a:cubicBezTo>
                    <a:pt x="20072" y="17604"/>
                    <a:pt x="20058" y="17388"/>
                    <a:pt x="20044" y="17280"/>
                  </a:cubicBezTo>
                  <a:cubicBezTo>
                    <a:pt x="20044" y="17172"/>
                    <a:pt x="20044" y="16956"/>
                    <a:pt x="20044" y="16848"/>
                  </a:cubicBezTo>
                  <a:cubicBezTo>
                    <a:pt x="20072" y="16740"/>
                    <a:pt x="20087" y="16632"/>
                    <a:pt x="20101" y="16524"/>
                  </a:cubicBezTo>
                  <a:cubicBezTo>
                    <a:pt x="20244" y="16524"/>
                    <a:pt x="20358" y="16524"/>
                    <a:pt x="20501" y="16524"/>
                  </a:cubicBezTo>
                  <a:cubicBezTo>
                    <a:pt x="20529" y="16416"/>
                    <a:pt x="20586" y="16092"/>
                    <a:pt x="20615" y="16092"/>
                  </a:cubicBezTo>
                  <a:cubicBezTo>
                    <a:pt x="20672" y="15876"/>
                    <a:pt x="20729" y="15984"/>
                    <a:pt x="20772" y="15876"/>
                  </a:cubicBezTo>
                  <a:cubicBezTo>
                    <a:pt x="20786" y="15768"/>
                    <a:pt x="20786" y="15768"/>
                    <a:pt x="20801" y="15660"/>
                  </a:cubicBezTo>
                  <a:cubicBezTo>
                    <a:pt x="20786" y="15444"/>
                    <a:pt x="20758" y="15012"/>
                    <a:pt x="20786" y="14688"/>
                  </a:cubicBezTo>
                  <a:cubicBezTo>
                    <a:pt x="20815" y="13932"/>
                    <a:pt x="20843" y="13500"/>
                    <a:pt x="20900" y="12744"/>
                  </a:cubicBezTo>
                  <a:cubicBezTo>
                    <a:pt x="20886" y="12636"/>
                    <a:pt x="20872" y="12636"/>
                    <a:pt x="20858" y="12636"/>
                  </a:cubicBezTo>
                  <a:cubicBezTo>
                    <a:pt x="20772" y="12744"/>
                    <a:pt x="20715" y="13068"/>
                    <a:pt x="20586" y="13176"/>
                  </a:cubicBezTo>
                  <a:close/>
                  <a:moveTo>
                    <a:pt x="18159" y="13716"/>
                  </a:moveTo>
                  <a:cubicBezTo>
                    <a:pt x="18159" y="13500"/>
                    <a:pt x="18145" y="13608"/>
                    <a:pt x="18159" y="13500"/>
                  </a:cubicBezTo>
                  <a:cubicBezTo>
                    <a:pt x="18188" y="12852"/>
                    <a:pt x="18345" y="12420"/>
                    <a:pt x="18445" y="12852"/>
                  </a:cubicBezTo>
                  <a:cubicBezTo>
                    <a:pt x="18573" y="13500"/>
                    <a:pt x="18816" y="14796"/>
                    <a:pt x="18788" y="16632"/>
                  </a:cubicBezTo>
                  <a:cubicBezTo>
                    <a:pt x="18702" y="16956"/>
                    <a:pt x="18688" y="17712"/>
                    <a:pt x="18531" y="17712"/>
                  </a:cubicBezTo>
                  <a:cubicBezTo>
                    <a:pt x="18531" y="17388"/>
                    <a:pt x="18473" y="17172"/>
                    <a:pt x="18459" y="16956"/>
                  </a:cubicBezTo>
                  <a:cubicBezTo>
                    <a:pt x="18445" y="16740"/>
                    <a:pt x="18445" y="16416"/>
                    <a:pt x="18431" y="16092"/>
                  </a:cubicBezTo>
                  <a:cubicBezTo>
                    <a:pt x="18388" y="15444"/>
                    <a:pt x="18259" y="13824"/>
                    <a:pt x="18159" y="13716"/>
                  </a:cubicBezTo>
                  <a:close/>
                  <a:moveTo>
                    <a:pt x="17360" y="9396"/>
                  </a:moveTo>
                  <a:cubicBezTo>
                    <a:pt x="17360" y="9288"/>
                    <a:pt x="17374" y="9180"/>
                    <a:pt x="17374" y="9072"/>
                  </a:cubicBezTo>
                  <a:cubicBezTo>
                    <a:pt x="17446" y="9180"/>
                    <a:pt x="17517" y="9288"/>
                    <a:pt x="17588" y="9396"/>
                  </a:cubicBezTo>
                  <a:cubicBezTo>
                    <a:pt x="17660" y="9612"/>
                    <a:pt x="17931" y="8856"/>
                    <a:pt x="17945" y="8532"/>
                  </a:cubicBezTo>
                  <a:cubicBezTo>
                    <a:pt x="17988" y="7992"/>
                    <a:pt x="17988" y="4428"/>
                    <a:pt x="17945" y="3888"/>
                  </a:cubicBezTo>
                  <a:cubicBezTo>
                    <a:pt x="17917" y="3348"/>
                    <a:pt x="17874" y="3240"/>
                    <a:pt x="17874" y="2484"/>
                  </a:cubicBezTo>
                  <a:cubicBezTo>
                    <a:pt x="17931" y="2268"/>
                    <a:pt x="17931" y="2160"/>
                    <a:pt x="18045" y="2160"/>
                  </a:cubicBezTo>
                  <a:cubicBezTo>
                    <a:pt x="18159" y="2808"/>
                    <a:pt x="18174" y="4212"/>
                    <a:pt x="18174" y="5832"/>
                  </a:cubicBezTo>
                  <a:cubicBezTo>
                    <a:pt x="18174" y="6372"/>
                    <a:pt x="18145" y="7992"/>
                    <a:pt x="18159" y="7992"/>
                  </a:cubicBezTo>
                  <a:cubicBezTo>
                    <a:pt x="18217" y="8100"/>
                    <a:pt x="18416" y="7560"/>
                    <a:pt x="18459" y="7344"/>
                  </a:cubicBezTo>
                  <a:cubicBezTo>
                    <a:pt x="18459" y="6804"/>
                    <a:pt x="18445" y="6588"/>
                    <a:pt x="18388" y="6264"/>
                  </a:cubicBezTo>
                  <a:cubicBezTo>
                    <a:pt x="18388" y="6156"/>
                    <a:pt x="18388" y="5940"/>
                    <a:pt x="18388" y="5724"/>
                  </a:cubicBezTo>
                  <a:cubicBezTo>
                    <a:pt x="18402" y="5724"/>
                    <a:pt x="18416" y="5832"/>
                    <a:pt x="18416" y="5832"/>
                  </a:cubicBezTo>
                  <a:cubicBezTo>
                    <a:pt x="18459" y="5940"/>
                    <a:pt x="18488" y="6372"/>
                    <a:pt x="18531" y="6372"/>
                  </a:cubicBezTo>
                  <a:cubicBezTo>
                    <a:pt x="18645" y="6696"/>
                    <a:pt x="18759" y="6480"/>
                    <a:pt x="18859" y="6804"/>
                  </a:cubicBezTo>
                  <a:cubicBezTo>
                    <a:pt x="18873" y="6912"/>
                    <a:pt x="18873" y="6804"/>
                    <a:pt x="18873" y="7020"/>
                  </a:cubicBezTo>
                  <a:cubicBezTo>
                    <a:pt x="18873" y="7236"/>
                    <a:pt x="18873" y="7452"/>
                    <a:pt x="18873" y="7668"/>
                  </a:cubicBezTo>
                  <a:cubicBezTo>
                    <a:pt x="18859" y="7668"/>
                    <a:pt x="18845" y="7992"/>
                    <a:pt x="18830" y="8100"/>
                  </a:cubicBezTo>
                  <a:cubicBezTo>
                    <a:pt x="18802" y="8208"/>
                    <a:pt x="18702" y="8100"/>
                    <a:pt x="18673" y="8208"/>
                  </a:cubicBezTo>
                  <a:cubicBezTo>
                    <a:pt x="18573" y="8532"/>
                    <a:pt x="18174" y="9720"/>
                    <a:pt x="18102" y="10260"/>
                  </a:cubicBezTo>
                  <a:cubicBezTo>
                    <a:pt x="18045" y="10692"/>
                    <a:pt x="18074" y="11340"/>
                    <a:pt x="18045" y="11880"/>
                  </a:cubicBezTo>
                  <a:cubicBezTo>
                    <a:pt x="17988" y="13284"/>
                    <a:pt x="17845" y="16524"/>
                    <a:pt x="17588" y="15660"/>
                  </a:cubicBezTo>
                  <a:cubicBezTo>
                    <a:pt x="17560" y="15660"/>
                    <a:pt x="17546" y="15660"/>
                    <a:pt x="17531" y="15660"/>
                  </a:cubicBezTo>
                  <a:cubicBezTo>
                    <a:pt x="17488" y="15444"/>
                    <a:pt x="17460" y="15228"/>
                    <a:pt x="17417" y="15012"/>
                  </a:cubicBezTo>
                  <a:cubicBezTo>
                    <a:pt x="17417" y="14904"/>
                    <a:pt x="17417" y="14796"/>
                    <a:pt x="17417" y="14580"/>
                  </a:cubicBezTo>
                  <a:cubicBezTo>
                    <a:pt x="17446" y="14580"/>
                    <a:pt x="17488" y="14148"/>
                    <a:pt x="17517" y="14040"/>
                  </a:cubicBezTo>
                  <a:cubicBezTo>
                    <a:pt x="17588" y="13824"/>
                    <a:pt x="17645" y="13932"/>
                    <a:pt x="17703" y="13716"/>
                  </a:cubicBezTo>
                  <a:cubicBezTo>
                    <a:pt x="17788" y="13500"/>
                    <a:pt x="17931" y="11556"/>
                    <a:pt x="17902" y="10908"/>
                  </a:cubicBezTo>
                  <a:cubicBezTo>
                    <a:pt x="17788" y="10800"/>
                    <a:pt x="17645" y="10908"/>
                    <a:pt x="17531" y="10908"/>
                  </a:cubicBezTo>
                  <a:cubicBezTo>
                    <a:pt x="17488" y="10584"/>
                    <a:pt x="17446" y="10368"/>
                    <a:pt x="17403" y="10044"/>
                  </a:cubicBezTo>
                  <a:cubicBezTo>
                    <a:pt x="17374" y="9828"/>
                    <a:pt x="17374" y="9504"/>
                    <a:pt x="17360" y="9396"/>
                  </a:cubicBezTo>
                  <a:close/>
                  <a:moveTo>
                    <a:pt x="15847" y="2268"/>
                  </a:moveTo>
                  <a:cubicBezTo>
                    <a:pt x="15847" y="2160"/>
                    <a:pt x="15847" y="2052"/>
                    <a:pt x="15847" y="1836"/>
                  </a:cubicBezTo>
                  <a:cubicBezTo>
                    <a:pt x="15847" y="1836"/>
                    <a:pt x="15861" y="1728"/>
                    <a:pt x="15875" y="1728"/>
                  </a:cubicBezTo>
                  <a:cubicBezTo>
                    <a:pt x="16047" y="1836"/>
                    <a:pt x="16389" y="2052"/>
                    <a:pt x="16375" y="3780"/>
                  </a:cubicBezTo>
                  <a:cubicBezTo>
                    <a:pt x="16304" y="4644"/>
                    <a:pt x="16275" y="5292"/>
                    <a:pt x="16104" y="4860"/>
                  </a:cubicBezTo>
                  <a:cubicBezTo>
                    <a:pt x="16089" y="4644"/>
                    <a:pt x="16075" y="4428"/>
                    <a:pt x="16047" y="4212"/>
                  </a:cubicBezTo>
                  <a:cubicBezTo>
                    <a:pt x="16032" y="4104"/>
                    <a:pt x="16004" y="4104"/>
                    <a:pt x="15975" y="3996"/>
                  </a:cubicBezTo>
                  <a:cubicBezTo>
                    <a:pt x="15975" y="3348"/>
                    <a:pt x="15889" y="2484"/>
                    <a:pt x="15847" y="2268"/>
                  </a:cubicBezTo>
                  <a:close/>
                  <a:moveTo>
                    <a:pt x="15061" y="13608"/>
                  </a:moveTo>
                  <a:cubicBezTo>
                    <a:pt x="15104" y="13716"/>
                    <a:pt x="15161" y="13716"/>
                    <a:pt x="15190" y="13500"/>
                  </a:cubicBezTo>
                  <a:cubicBezTo>
                    <a:pt x="15219" y="13392"/>
                    <a:pt x="15247" y="13500"/>
                    <a:pt x="15276" y="13284"/>
                  </a:cubicBezTo>
                  <a:cubicBezTo>
                    <a:pt x="15333" y="12852"/>
                    <a:pt x="15276" y="11772"/>
                    <a:pt x="15219" y="11556"/>
                  </a:cubicBezTo>
                  <a:cubicBezTo>
                    <a:pt x="15219" y="11556"/>
                    <a:pt x="15190" y="11556"/>
                    <a:pt x="15190" y="11556"/>
                  </a:cubicBezTo>
                  <a:cubicBezTo>
                    <a:pt x="15076" y="13500"/>
                    <a:pt x="15076" y="13500"/>
                    <a:pt x="15076" y="13500"/>
                  </a:cubicBezTo>
                  <a:cubicBezTo>
                    <a:pt x="15076" y="13500"/>
                    <a:pt x="15076" y="13608"/>
                    <a:pt x="15061" y="13608"/>
                  </a:cubicBezTo>
                  <a:close/>
                  <a:moveTo>
                    <a:pt x="14576" y="17064"/>
                  </a:moveTo>
                  <a:cubicBezTo>
                    <a:pt x="14576" y="16524"/>
                    <a:pt x="14619" y="15984"/>
                    <a:pt x="14619" y="15444"/>
                  </a:cubicBezTo>
                  <a:cubicBezTo>
                    <a:pt x="14633" y="15120"/>
                    <a:pt x="14605" y="14688"/>
                    <a:pt x="14619" y="14364"/>
                  </a:cubicBezTo>
                  <a:cubicBezTo>
                    <a:pt x="14719" y="14256"/>
                    <a:pt x="14876" y="12312"/>
                    <a:pt x="14962" y="11664"/>
                  </a:cubicBezTo>
                  <a:cubicBezTo>
                    <a:pt x="15004" y="11448"/>
                    <a:pt x="15076" y="11124"/>
                    <a:pt x="15119" y="11016"/>
                  </a:cubicBezTo>
                  <a:cubicBezTo>
                    <a:pt x="15133" y="11016"/>
                    <a:pt x="15161" y="11016"/>
                    <a:pt x="15176" y="11124"/>
                  </a:cubicBezTo>
                  <a:cubicBezTo>
                    <a:pt x="15247" y="11232"/>
                    <a:pt x="15304" y="11016"/>
                    <a:pt x="15347" y="10908"/>
                  </a:cubicBezTo>
                  <a:cubicBezTo>
                    <a:pt x="15347" y="10692"/>
                    <a:pt x="15347" y="10476"/>
                    <a:pt x="15333" y="10260"/>
                  </a:cubicBezTo>
                  <a:cubicBezTo>
                    <a:pt x="15333" y="10260"/>
                    <a:pt x="15304" y="9936"/>
                    <a:pt x="15304" y="10044"/>
                  </a:cubicBezTo>
                  <a:cubicBezTo>
                    <a:pt x="15261" y="10044"/>
                    <a:pt x="15233" y="10368"/>
                    <a:pt x="15204" y="10476"/>
                  </a:cubicBezTo>
                  <a:cubicBezTo>
                    <a:pt x="15190" y="10476"/>
                    <a:pt x="15161" y="10476"/>
                    <a:pt x="15133" y="10476"/>
                  </a:cubicBezTo>
                  <a:cubicBezTo>
                    <a:pt x="15004" y="10476"/>
                    <a:pt x="14919" y="9504"/>
                    <a:pt x="14947" y="8532"/>
                  </a:cubicBezTo>
                  <a:cubicBezTo>
                    <a:pt x="15076" y="8748"/>
                    <a:pt x="15261" y="8748"/>
                    <a:pt x="15361" y="8208"/>
                  </a:cubicBezTo>
                  <a:cubicBezTo>
                    <a:pt x="15390" y="6912"/>
                    <a:pt x="15404" y="5076"/>
                    <a:pt x="15461" y="3996"/>
                  </a:cubicBezTo>
                  <a:cubicBezTo>
                    <a:pt x="15490" y="3672"/>
                    <a:pt x="15433" y="2700"/>
                    <a:pt x="15475" y="1944"/>
                  </a:cubicBezTo>
                  <a:cubicBezTo>
                    <a:pt x="15490" y="1944"/>
                    <a:pt x="15518" y="1944"/>
                    <a:pt x="15547" y="1944"/>
                  </a:cubicBezTo>
                  <a:cubicBezTo>
                    <a:pt x="15561" y="2052"/>
                    <a:pt x="15575" y="2268"/>
                    <a:pt x="15590" y="2376"/>
                  </a:cubicBezTo>
                  <a:cubicBezTo>
                    <a:pt x="15590" y="2592"/>
                    <a:pt x="15661" y="5076"/>
                    <a:pt x="15647" y="5292"/>
                  </a:cubicBezTo>
                  <a:cubicBezTo>
                    <a:pt x="15633" y="5724"/>
                    <a:pt x="15561" y="7236"/>
                    <a:pt x="15590" y="7560"/>
                  </a:cubicBezTo>
                  <a:cubicBezTo>
                    <a:pt x="15590" y="7668"/>
                    <a:pt x="15590" y="7668"/>
                    <a:pt x="15604" y="7668"/>
                  </a:cubicBezTo>
                  <a:cubicBezTo>
                    <a:pt x="15690" y="7668"/>
                    <a:pt x="15804" y="7236"/>
                    <a:pt x="15832" y="6696"/>
                  </a:cubicBezTo>
                  <a:cubicBezTo>
                    <a:pt x="15847" y="6264"/>
                    <a:pt x="15804" y="6048"/>
                    <a:pt x="15818" y="5832"/>
                  </a:cubicBezTo>
                  <a:cubicBezTo>
                    <a:pt x="15818" y="5832"/>
                    <a:pt x="15832" y="5832"/>
                    <a:pt x="15832" y="5832"/>
                  </a:cubicBezTo>
                  <a:cubicBezTo>
                    <a:pt x="15889" y="6048"/>
                    <a:pt x="16075" y="6264"/>
                    <a:pt x="16161" y="6372"/>
                  </a:cubicBezTo>
                  <a:cubicBezTo>
                    <a:pt x="16161" y="6588"/>
                    <a:pt x="16161" y="6804"/>
                    <a:pt x="16161" y="7020"/>
                  </a:cubicBezTo>
                  <a:cubicBezTo>
                    <a:pt x="16146" y="7020"/>
                    <a:pt x="16132" y="7128"/>
                    <a:pt x="16132" y="7128"/>
                  </a:cubicBezTo>
                  <a:cubicBezTo>
                    <a:pt x="16118" y="7128"/>
                    <a:pt x="16118" y="7020"/>
                    <a:pt x="16118" y="7020"/>
                  </a:cubicBezTo>
                  <a:cubicBezTo>
                    <a:pt x="15989" y="7344"/>
                    <a:pt x="15704" y="8316"/>
                    <a:pt x="15675" y="9072"/>
                  </a:cubicBezTo>
                  <a:cubicBezTo>
                    <a:pt x="15647" y="9072"/>
                    <a:pt x="15604" y="8964"/>
                    <a:pt x="15590" y="9180"/>
                  </a:cubicBezTo>
                  <a:cubicBezTo>
                    <a:pt x="15490" y="9612"/>
                    <a:pt x="15561" y="10584"/>
                    <a:pt x="15533" y="11448"/>
                  </a:cubicBezTo>
                  <a:cubicBezTo>
                    <a:pt x="15518" y="11772"/>
                    <a:pt x="15504" y="12096"/>
                    <a:pt x="15518" y="12420"/>
                  </a:cubicBezTo>
                  <a:cubicBezTo>
                    <a:pt x="15533" y="12420"/>
                    <a:pt x="15547" y="12528"/>
                    <a:pt x="15561" y="12528"/>
                  </a:cubicBezTo>
                  <a:cubicBezTo>
                    <a:pt x="15633" y="11664"/>
                    <a:pt x="15790" y="11340"/>
                    <a:pt x="15904" y="11988"/>
                  </a:cubicBezTo>
                  <a:cubicBezTo>
                    <a:pt x="16018" y="12636"/>
                    <a:pt x="15932" y="13284"/>
                    <a:pt x="15975" y="14148"/>
                  </a:cubicBezTo>
                  <a:cubicBezTo>
                    <a:pt x="15989" y="14688"/>
                    <a:pt x="16075" y="15012"/>
                    <a:pt x="16104" y="15660"/>
                  </a:cubicBezTo>
                  <a:cubicBezTo>
                    <a:pt x="16104" y="15660"/>
                    <a:pt x="16104" y="15876"/>
                    <a:pt x="16118" y="15768"/>
                  </a:cubicBezTo>
                  <a:cubicBezTo>
                    <a:pt x="16189" y="17388"/>
                    <a:pt x="15889" y="17388"/>
                    <a:pt x="15775" y="17280"/>
                  </a:cubicBezTo>
                  <a:cubicBezTo>
                    <a:pt x="15761" y="17064"/>
                    <a:pt x="15732" y="16848"/>
                    <a:pt x="15718" y="16632"/>
                  </a:cubicBezTo>
                  <a:cubicBezTo>
                    <a:pt x="15675" y="15660"/>
                    <a:pt x="15675" y="14364"/>
                    <a:pt x="15561" y="14040"/>
                  </a:cubicBezTo>
                  <a:cubicBezTo>
                    <a:pt x="15361" y="15012"/>
                    <a:pt x="15590" y="17280"/>
                    <a:pt x="15490" y="19116"/>
                  </a:cubicBezTo>
                  <a:cubicBezTo>
                    <a:pt x="15490" y="19116"/>
                    <a:pt x="15490" y="19116"/>
                    <a:pt x="15490" y="19116"/>
                  </a:cubicBezTo>
                  <a:cubicBezTo>
                    <a:pt x="15461" y="18900"/>
                    <a:pt x="15418" y="18900"/>
                    <a:pt x="15404" y="18684"/>
                  </a:cubicBezTo>
                  <a:cubicBezTo>
                    <a:pt x="15347" y="18360"/>
                    <a:pt x="15304" y="17604"/>
                    <a:pt x="15276" y="16848"/>
                  </a:cubicBezTo>
                  <a:cubicBezTo>
                    <a:pt x="15247" y="16092"/>
                    <a:pt x="15333" y="15444"/>
                    <a:pt x="15304" y="15012"/>
                  </a:cubicBezTo>
                  <a:cubicBezTo>
                    <a:pt x="15290" y="15012"/>
                    <a:pt x="15290" y="14904"/>
                    <a:pt x="15276" y="14796"/>
                  </a:cubicBezTo>
                  <a:cubicBezTo>
                    <a:pt x="15204" y="14796"/>
                    <a:pt x="15076" y="15012"/>
                    <a:pt x="15047" y="15552"/>
                  </a:cubicBezTo>
                  <a:cubicBezTo>
                    <a:pt x="15033" y="15876"/>
                    <a:pt x="15047" y="16092"/>
                    <a:pt x="15033" y="16308"/>
                  </a:cubicBezTo>
                  <a:cubicBezTo>
                    <a:pt x="14990" y="16848"/>
                    <a:pt x="14876" y="18360"/>
                    <a:pt x="14819" y="18576"/>
                  </a:cubicBezTo>
                  <a:cubicBezTo>
                    <a:pt x="14762" y="18684"/>
                    <a:pt x="14705" y="18468"/>
                    <a:pt x="14662" y="18252"/>
                  </a:cubicBezTo>
                  <a:cubicBezTo>
                    <a:pt x="14676" y="17604"/>
                    <a:pt x="14619" y="17064"/>
                    <a:pt x="14576" y="17064"/>
                  </a:cubicBezTo>
                  <a:close/>
                  <a:moveTo>
                    <a:pt x="13034" y="7020"/>
                  </a:moveTo>
                  <a:cubicBezTo>
                    <a:pt x="13049" y="7020"/>
                    <a:pt x="13034" y="7020"/>
                    <a:pt x="13063" y="7020"/>
                  </a:cubicBezTo>
                  <a:cubicBezTo>
                    <a:pt x="13120" y="6912"/>
                    <a:pt x="13263" y="6588"/>
                    <a:pt x="13291" y="6264"/>
                  </a:cubicBezTo>
                  <a:cubicBezTo>
                    <a:pt x="13291" y="6156"/>
                    <a:pt x="13291" y="5940"/>
                    <a:pt x="13291" y="5832"/>
                  </a:cubicBezTo>
                  <a:cubicBezTo>
                    <a:pt x="13263" y="5292"/>
                    <a:pt x="13191" y="4860"/>
                    <a:pt x="13134" y="4644"/>
                  </a:cubicBezTo>
                  <a:cubicBezTo>
                    <a:pt x="13134" y="4644"/>
                    <a:pt x="13134" y="4644"/>
                    <a:pt x="13120" y="4644"/>
                  </a:cubicBezTo>
                  <a:cubicBezTo>
                    <a:pt x="13091" y="5076"/>
                    <a:pt x="13034" y="6264"/>
                    <a:pt x="13034" y="7020"/>
                  </a:cubicBezTo>
                  <a:close/>
                  <a:moveTo>
                    <a:pt x="12306" y="14688"/>
                  </a:moveTo>
                  <a:cubicBezTo>
                    <a:pt x="12320" y="15012"/>
                    <a:pt x="12335" y="15444"/>
                    <a:pt x="12349" y="15876"/>
                  </a:cubicBezTo>
                  <a:cubicBezTo>
                    <a:pt x="12420" y="16740"/>
                    <a:pt x="12663" y="17388"/>
                    <a:pt x="12820" y="16632"/>
                  </a:cubicBezTo>
                  <a:cubicBezTo>
                    <a:pt x="12849" y="16092"/>
                    <a:pt x="12649" y="13932"/>
                    <a:pt x="12592" y="13608"/>
                  </a:cubicBezTo>
                  <a:cubicBezTo>
                    <a:pt x="12649" y="13608"/>
                    <a:pt x="12706" y="13608"/>
                    <a:pt x="12763" y="13608"/>
                  </a:cubicBezTo>
                  <a:cubicBezTo>
                    <a:pt x="12792" y="13716"/>
                    <a:pt x="13034" y="14364"/>
                    <a:pt x="13049" y="14256"/>
                  </a:cubicBezTo>
                  <a:cubicBezTo>
                    <a:pt x="13106" y="13932"/>
                    <a:pt x="13106" y="11448"/>
                    <a:pt x="13077" y="11340"/>
                  </a:cubicBezTo>
                  <a:cubicBezTo>
                    <a:pt x="13049" y="11232"/>
                    <a:pt x="13034" y="11232"/>
                    <a:pt x="13020" y="11232"/>
                  </a:cubicBezTo>
                  <a:cubicBezTo>
                    <a:pt x="12991" y="11556"/>
                    <a:pt x="12949" y="12204"/>
                    <a:pt x="12906" y="12528"/>
                  </a:cubicBezTo>
                  <a:cubicBezTo>
                    <a:pt x="12891" y="12528"/>
                    <a:pt x="12877" y="12528"/>
                    <a:pt x="12877" y="12528"/>
                  </a:cubicBezTo>
                  <a:cubicBezTo>
                    <a:pt x="12849" y="12096"/>
                    <a:pt x="12806" y="11664"/>
                    <a:pt x="12777" y="11124"/>
                  </a:cubicBezTo>
                  <a:cubicBezTo>
                    <a:pt x="12749" y="10692"/>
                    <a:pt x="12792" y="9828"/>
                    <a:pt x="12763" y="9396"/>
                  </a:cubicBezTo>
                  <a:cubicBezTo>
                    <a:pt x="12577" y="9180"/>
                    <a:pt x="12577" y="10260"/>
                    <a:pt x="12506" y="10908"/>
                  </a:cubicBezTo>
                  <a:cubicBezTo>
                    <a:pt x="12406" y="11988"/>
                    <a:pt x="12306" y="12852"/>
                    <a:pt x="12306" y="14688"/>
                  </a:cubicBezTo>
                  <a:close/>
                  <a:moveTo>
                    <a:pt x="11435" y="15228"/>
                  </a:moveTo>
                  <a:cubicBezTo>
                    <a:pt x="11435" y="15012"/>
                    <a:pt x="11435" y="14796"/>
                    <a:pt x="11435" y="14472"/>
                  </a:cubicBezTo>
                  <a:cubicBezTo>
                    <a:pt x="11478" y="14256"/>
                    <a:pt x="11507" y="13824"/>
                    <a:pt x="11564" y="13608"/>
                  </a:cubicBezTo>
                  <a:cubicBezTo>
                    <a:pt x="11535" y="13284"/>
                    <a:pt x="11535" y="12960"/>
                    <a:pt x="11535" y="12528"/>
                  </a:cubicBezTo>
                  <a:cubicBezTo>
                    <a:pt x="11578" y="12528"/>
                    <a:pt x="11707" y="12744"/>
                    <a:pt x="11778" y="12528"/>
                  </a:cubicBezTo>
                  <a:cubicBezTo>
                    <a:pt x="11849" y="12420"/>
                    <a:pt x="12149" y="11556"/>
                    <a:pt x="12192" y="11232"/>
                  </a:cubicBezTo>
                  <a:cubicBezTo>
                    <a:pt x="12220" y="10800"/>
                    <a:pt x="12192" y="9396"/>
                    <a:pt x="12220" y="8964"/>
                  </a:cubicBezTo>
                  <a:cubicBezTo>
                    <a:pt x="12235" y="8748"/>
                    <a:pt x="12320" y="7776"/>
                    <a:pt x="12292" y="7452"/>
                  </a:cubicBezTo>
                  <a:cubicBezTo>
                    <a:pt x="12220" y="6696"/>
                    <a:pt x="11921" y="8100"/>
                    <a:pt x="11921" y="6372"/>
                  </a:cubicBezTo>
                  <a:cubicBezTo>
                    <a:pt x="11935" y="6372"/>
                    <a:pt x="11935" y="6372"/>
                    <a:pt x="11949" y="6264"/>
                  </a:cubicBezTo>
                  <a:cubicBezTo>
                    <a:pt x="11992" y="6264"/>
                    <a:pt x="12035" y="6372"/>
                    <a:pt x="12063" y="6480"/>
                  </a:cubicBezTo>
                  <a:cubicBezTo>
                    <a:pt x="12135" y="6156"/>
                    <a:pt x="12349" y="5616"/>
                    <a:pt x="12392" y="5076"/>
                  </a:cubicBezTo>
                  <a:cubicBezTo>
                    <a:pt x="12463" y="4212"/>
                    <a:pt x="12435" y="3240"/>
                    <a:pt x="12535" y="2484"/>
                  </a:cubicBezTo>
                  <a:cubicBezTo>
                    <a:pt x="12620" y="2484"/>
                    <a:pt x="12677" y="2592"/>
                    <a:pt x="12749" y="2808"/>
                  </a:cubicBezTo>
                  <a:cubicBezTo>
                    <a:pt x="12706" y="3888"/>
                    <a:pt x="12592" y="4428"/>
                    <a:pt x="12535" y="5292"/>
                  </a:cubicBezTo>
                  <a:cubicBezTo>
                    <a:pt x="12492" y="6048"/>
                    <a:pt x="12477" y="7344"/>
                    <a:pt x="12463" y="7992"/>
                  </a:cubicBezTo>
                  <a:cubicBezTo>
                    <a:pt x="12463" y="8208"/>
                    <a:pt x="12463" y="8424"/>
                    <a:pt x="12463" y="8640"/>
                  </a:cubicBezTo>
                  <a:cubicBezTo>
                    <a:pt x="12449" y="8640"/>
                    <a:pt x="12420" y="9504"/>
                    <a:pt x="12420" y="9720"/>
                  </a:cubicBezTo>
                  <a:cubicBezTo>
                    <a:pt x="12435" y="9720"/>
                    <a:pt x="12435" y="9828"/>
                    <a:pt x="12435" y="9828"/>
                  </a:cubicBezTo>
                  <a:cubicBezTo>
                    <a:pt x="12449" y="9828"/>
                    <a:pt x="12449" y="9720"/>
                    <a:pt x="12463" y="9720"/>
                  </a:cubicBezTo>
                  <a:cubicBezTo>
                    <a:pt x="12463" y="9720"/>
                    <a:pt x="12463" y="9720"/>
                    <a:pt x="12477" y="9720"/>
                  </a:cubicBezTo>
                  <a:cubicBezTo>
                    <a:pt x="12492" y="9612"/>
                    <a:pt x="12520" y="9396"/>
                    <a:pt x="12520" y="9180"/>
                  </a:cubicBezTo>
                  <a:cubicBezTo>
                    <a:pt x="12520" y="9072"/>
                    <a:pt x="12520" y="8964"/>
                    <a:pt x="12520" y="8856"/>
                  </a:cubicBezTo>
                  <a:cubicBezTo>
                    <a:pt x="12535" y="8640"/>
                    <a:pt x="12563" y="8532"/>
                    <a:pt x="12577" y="8316"/>
                  </a:cubicBezTo>
                  <a:cubicBezTo>
                    <a:pt x="12663" y="8316"/>
                    <a:pt x="12777" y="8100"/>
                    <a:pt x="12806" y="7776"/>
                  </a:cubicBezTo>
                  <a:cubicBezTo>
                    <a:pt x="12834" y="7236"/>
                    <a:pt x="12806" y="6264"/>
                    <a:pt x="12834" y="5940"/>
                  </a:cubicBezTo>
                  <a:cubicBezTo>
                    <a:pt x="12863" y="5508"/>
                    <a:pt x="12906" y="4536"/>
                    <a:pt x="12920" y="4104"/>
                  </a:cubicBezTo>
                  <a:cubicBezTo>
                    <a:pt x="12949" y="3132"/>
                    <a:pt x="12820" y="2376"/>
                    <a:pt x="12891" y="1836"/>
                  </a:cubicBezTo>
                  <a:cubicBezTo>
                    <a:pt x="12949" y="1404"/>
                    <a:pt x="13063" y="2052"/>
                    <a:pt x="13091" y="2268"/>
                  </a:cubicBezTo>
                  <a:cubicBezTo>
                    <a:pt x="13148" y="2700"/>
                    <a:pt x="13077" y="3348"/>
                    <a:pt x="13106" y="3888"/>
                  </a:cubicBezTo>
                  <a:cubicBezTo>
                    <a:pt x="13134" y="4428"/>
                    <a:pt x="13277" y="4860"/>
                    <a:pt x="13334" y="5076"/>
                  </a:cubicBezTo>
                  <a:cubicBezTo>
                    <a:pt x="13391" y="5184"/>
                    <a:pt x="13463" y="5184"/>
                    <a:pt x="13534" y="5292"/>
                  </a:cubicBezTo>
                  <a:cubicBezTo>
                    <a:pt x="13534" y="5292"/>
                    <a:pt x="13548" y="5400"/>
                    <a:pt x="13548" y="5400"/>
                  </a:cubicBezTo>
                  <a:cubicBezTo>
                    <a:pt x="13548" y="5508"/>
                    <a:pt x="13534" y="5724"/>
                    <a:pt x="13534" y="5832"/>
                  </a:cubicBezTo>
                  <a:cubicBezTo>
                    <a:pt x="13491" y="6480"/>
                    <a:pt x="13348" y="6912"/>
                    <a:pt x="13277" y="7236"/>
                  </a:cubicBezTo>
                  <a:cubicBezTo>
                    <a:pt x="13220" y="7560"/>
                    <a:pt x="13191" y="8100"/>
                    <a:pt x="13148" y="8316"/>
                  </a:cubicBezTo>
                  <a:cubicBezTo>
                    <a:pt x="13077" y="8640"/>
                    <a:pt x="12991" y="8532"/>
                    <a:pt x="12963" y="8964"/>
                  </a:cubicBezTo>
                  <a:cubicBezTo>
                    <a:pt x="12963" y="9180"/>
                    <a:pt x="12949" y="9180"/>
                    <a:pt x="12949" y="9396"/>
                  </a:cubicBezTo>
                  <a:cubicBezTo>
                    <a:pt x="12920" y="9288"/>
                    <a:pt x="12934" y="9720"/>
                    <a:pt x="12934" y="9828"/>
                  </a:cubicBezTo>
                  <a:cubicBezTo>
                    <a:pt x="12991" y="10044"/>
                    <a:pt x="13191" y="10260"/>
                    <a:pt x="13220" y="10692"/>
                  </a:cubicBezTo>
                  <a:cubicBezTo>
                    <a:pt x="13277" y="11340"/>
                    <a:pt x="13277" y="12852"/>
                    <a:pt x="13248" y="13932"/>
                  </a:cubicBezTo>
                  <a:cubicBezTo>
                    <a:pt x="13234" y="14148"/>
                    <a:pt x="13220" y="14472"/>
                    <a:pt x="13234" y="14904"/>
                  </a:cubicBezTo>
                  <a:cubicBezTo>
                    <a:pt x="13477" y="15552"/>
                    <a:pt x="13819" y="16956"/>
                    <a:pt x="13505" y="18900"/>
                  </a:cubicBezTo>
                  <a:cubicBezTo>
                    <a:pt x="13277" y="18900"/>
                    <a:pt x="13277" y="17928"/>
                    <a:pt x="13091" y="17388"/>
                  </a:cubicBezTo>
                  <a:cubicBezTo>
                    <a:pt x="13063" y="17388"/>
                    <a:pt x="12934" y="17820"/>
                    <a:pt x="12920" y="17820"/>
                  </a:cubicBezTo>
                  <a:cubicBezTo>
                    <a:pt x="12891" y="17820"/>
                    <a:pt x="12863" y="17820"/>
                    <a:pt x="12834" y="17820"/>
                  </a:cubicBezTo>
                  <a:cubicBezTo>
                    <a:pt x="12734" y="18144"/>
                    <a:pt x="12592" y="18360"/>
                    <a:pt x="12477" y="18144"/>
                  </a:cubicBezTo>
                  <a:cubicBezTo>
                    <a:pt x="12449" y="17604"/>
                    <a:pt x="12378" y="16956"/>
                    <a:pt x="12320" y="16524"/>
                  </a:cubicBezTo>
                  <a:cubicBezTo>
                    <a:pt x="12320" y="16524"/>
                    <a:pt x="12320" y="16524"/>
                    <a:pt x="12320" y="16524"/>
                  </a:cubicBezTo>
                  <a:cubicBezTo>
                    <a:pt x="12306" y="16632"/>
                    <a:pt x="12306" y="16632"/>
                    <a:pt x="12306" y="16632"/>
                  </a:cubicBezTo>
                  <a:cubicBezTo>
                    <a:pt x="12306" y="17496"/>
                    <a:pt x="12406" y="18576"/>
                    <a:pt x="12335" y="19332"/>
                  </a:cubicBezTo>
                  <a:cubicBezTo>
                    <a:pt x="12320" y="19332"/>
                    <a:pt x="12292" y="19332"/>
                    <a:pt x="12263" y="19224"/>
                  </a:cubicBezTo>
                  <a:cubicBezTo>
                    <a:pt x="12206" y="19008"/>
                    <a:pt x="12192" y="18468"/>
                    <a:pt x="12149" y="18036"/>
                  </a:cubicBezTo>
                  <a:cubicBezTo>
                    <a:pt x="12135" y="17820"/>
                    <a:pt x="12135" y="17604"/>
                    <a:pt x="12121" y="17388"/>
                  </a:cubicBezTo>
                  <a:cubicBezTo>
                    <a:pt x="12078" y="17172"/>
                    <a:pt x="12049" y="16848"/>
                    <a:pt x="12006" y="16524"/>
                  </a:cubicBezTo>
                  <a:cubicBezTo>
                    <a:pt x="11978" y="16308"/>
                    <a:pt x="11992" y="15768"/>
                    <a:pt x="11949" y="15552"/>
                  </a:cubicBezTo>
                  <a:cubicBezTo>
                    <a:pt x="11906" y="15228"/>
                    <a:pt x="11664" y="16524"/>
                    <a:pt x="11550" y="16092"/>
                  </a:cubicBezTo>
                  <a:cubicBezTo>
                    <a:pt x="11507" y="15876"/>
                    <a:pt x="11464" y="15552"/>
                    <a:pt x="11435" y="15228"/>
                  </a:cubicBezTo>
                  <a:close/>
                  <a:moveTo>
                    <a:pt x="10050" y="4752"/>
                  </a:moveTo>
                  <a:cubicBezTo>
                    <a:pt x="10065" y="4644"/>
                    <a:pt x="10079" y="4644"/>
                    <a:pt x="10093" y="4536"/>
                  </a:cubicBezTo>
                  <a:cubicBezTo>
                    <a:pt x="10093" y="4428"/>
                    <a:pt x="10093" y="4428"/>
                    <a:pt x="10079" y="4320"/>
                  </a:cubicBezTo>
                  <a:cubicBezTo>
                    <a:pt x="10079" y="4320"/>
                    <a:pt x="10079" y="4320"/>
                    <a:pt x="10079" y="4320"/>
                  </a:cubicBezTo>
                  <a:cubicBezTo>
                    <a:pt x="10079" y="4320"/>
                    <a:pt x="10079" y="4320"/>
                    <a:pt x="10065" y="4320"/>
                  </a:cubicBezTo>
                  <a:cubicBezTo>
                    <a:pt x="10065" y="4428"/>
                    <a:pt x="10065" y="4644"/>
                    <a:pt x="10050" y="4752"/>
                  </a:cubicBezTo>
                  <a:close/>
                  <a:moveTo>
                    <a:pt x="10022" y="4860"/>
                  </a:moveTo>
                  <a:cubicBezTo>
                    <a:pt x="10022" y="4968"/>
                    <a:pt x="10036" y="4968"/>
                    <a:pt x="10036" y="4968"/>
                  </a:cubicBezTo>
                  <a:cubicBezTo>
                    <a:pt x="10050" y="4968"/>
                    <a:pt x="10050" y="4968"/>
                    <a:pt x="10050" y="4860"/>
                  </a:cubicBezTo>
                  <a:cubicBezTo>
                    <a:pt x="10050" y="4860"/>
                    <a:pt x="10050" y="4860"/>
                    <a:pt x="10050" y="4860"/>
                  </a:cubicBezTo>
                  <a:cubicBezTo>
                    <a:pt x="10050" y="4860"/>
                    <a:pt x="10050" y="4752"/>
                    <a:pt x="10050" y="4752"/>
                  </a:cubicBezTo>
                  <a:cubicBezTo>
                    <a:pt x="10050" y="4752"/>
                    <a:pt x="10036" y="4644"/>
                    <a:pt x="10036" y="4644"/>
                  </a:cubicBezTo>
                  <a:cubicBezTo>
                    <a:pt x="10036" y="4644"/>
                    <a:pt x="10036" y="4752"/>
                    <a:pt x="10022" y="4752"/>
                  </a:cubicBezTo>
                  <a:cubicBezTo>
                    <a:pt x="10022" y="4860"/>
                    <a:pt x="10022" y="4860"/>
                    <a:pt x="10022" y="4860"/>
                  </a:cubicBezTo>
                  <a:close/>
                  <a:moveTo>
                    <a:pt x="9094" y="5076"/>
                  </a:moveTo>
                  <a:cubicBezTo>
                    <a:pt x="9094" y="4428"/>
                    <a:pt x="9094" y="3780"/>
                    <a:pt x="9123" y="3240"/>
                  </a:cubicBezTo>
                  <a:cubicBezTo>
                    <a:pt x="9123" y="2916"/>
                    <a:pt x="9123" y="2700"/>
                    <a:pt x="9108" y="2484"/>
                  </a:cubicBezTo>
                  <a:cubicBezTo>
                    <a:pt x="9137" y="2484"/>
                    <a:pt x="9237" y="2268"/>
                    <a:pt x="9237" y="2268"/>
                  </a:cubicBezTo>
                  <a:cubicBezTo>
                    <a:pt x="9308" y="3132"/>
                    <a:pt x="9294" y="4212"/>
                    <a:pt x="9394" y="4860"/>
                  </a:cubicBezTo>
                  <a:cubicBezTo>
                    <a:pt x="9394" y="5184"/>
                    <a:pt x="9394" y="5508"/>
                    <a:pt x="9394" y="5940"/>
                  </a:cubicBezTo>
                  <a:cubicBezTo>
                    <a:pt x="9365" y="5940"/>
                    <a:pt x="9337" y="6264"/>
                    <a:pt x="9322" y="6372"/>
                  </a:cubicBezTo>
                  <a:cubicBezTo>
                    <a:pt x="9180" y="6372"/>
                    <a:pt x="9137" y="5724"/>
                    <a:pt x="9094" y="5076"/>
                  </a:cubicBezTo>
                  <a:close/>
                  <a:moveTo>
                    <a:pt x="8866" y="12744"/>
                  </a:moveTo>
                  <a:cubicBezTo>
                    <a:pt x="8866" y="12204"/>
                    <a:pt x="8866" y="11772"/>
                    <a:pt x="8866" y="11340"/>
                  </a:cubicBezTo>
                  <a:cubicBezTo>
                    <a:pt x="8965" y="11232"/>
                    <a:pt x="9023" y="10476"/>
                    <a:pt x="9080" y="9936"/>
                  </a:cubicBezTo>
                  <a:cubicBezTo>
                    <a:pt x="9137" y="9180"/>
                    <a:pt x="9308" y="8208"/>
                    <a:pt x="9422" y="7668"/>
                  </a:cubicBezTo>
                  <a:cubicBezTo>
                    <a:pt x="9465" y="7560"/>
                    <a:pt x="9679" y="6696"/>
                    <a:pt x="9665" y="6588"/>
                  </a:cubicBezTo>
                  <a:cubicBezTo>
                    <a:pt x="9708" y="6480"/>
                    <a:pt x="9893" y="5832"/>
                    <a:pt x="9908" y="5508"/>
                  </a:cubicBezTo>
                  <a:cubicBezTo>
                    <a:pt x="9908" y="5400"/>
                    <a:pt x="9908" y="5400"/>
                    <a:pt x="9908" y="5400"/>
                  </a:cubicBezTo>
                  <a:cubicBezTo>
                    <a:pt x="9879" y="5292"/>
                    <a:pt x="9722" y="4860"/>
                    <a:pt x="9708" y="4752"/>
                  </a:cubicBezTo>
                  <a:cubicBezTo>
                    <a:pt x="9679" y="4644"/>
                    <a:pt x="9651" y="4212"/>
                    <a:pt x="9636" y="4212"/>
                  </a:cubicBezTo>
                  <a:cubicBezTo>
                    <a:pt x="9636" y="4104"/>
                    <a:pt x="9636" y="3996"/>
                    <a:pt x="9636" y="3996"/>
                  </a:cubicBezTo>
                  <a:cubicBezTo>
                    <a:pt x="9765" y="4212"/>
                    <a:pt x="10022" y="3888"/>
                    <a:pt x="10093" y="3564"/>
                  </a:cubicBezTo>
                  <a:cubicBezTo>
                    <a:pt x="10122" y="3348"/>
                    <a:pt x="10165" y="3024"/>
                    <a:pt x="10222" y="2916"/>
                  </a:cubicBezTo>
                  <a:cubicBezTo>
                    <a:pt x="10293" y="2808"/>
                    <a:pt x="10507" y="3672"/>
                    <a:pt x="10550" y="3888"/>
                  </a:cubicBezTo>
                  <a:cubicBezTo>
                    <a:pt x="10550" y="4104"/>
                    <a:pt x="10536" y="4212"/>
                    <a:pt x="10536" y="4428"/>
                  </a:cubicBezTo>
                  <a:cubicBezTo>
                    <a:pt x="10507" y="4536"/>
                    <a:pt x="10479" y="4752"/>
                    <a:pt x="10450" y="4860"/>
                  </a:cubicBezTo>
                  <a:cubicBezTo>
                    <a:pt x="10436" y="4860"/>
                    <a:pt x="10422" y="4860"/>
                    <a:pt x="10422" y="4860"/>
                  </a:cubicBezTo>
                  <a:cubicBezTo>
                    <a:pt x="10336" y="5076"/>
                    <a:pt x="10122" y="5508"/>
                    <a:pt x="10065" y="5940"/>
                  </a:cubicBezTo>
                  <a:cubicBezTo>
                    <a:pt x="10079" y="6048"/>
                    <a:pt x="10079" y="6156"/>
                    <a:pt x="10079" y="6264"/>
                  </a:cubicBezTo>
                  <a:cubicBezTo>
                    <a:pt x="10108" y="6372"/>
                    <a:pt x="10136" y="6480"/>
                    <a:pt x="10165" y="6588"/>
                  </a:cubicBezTo>
                  <a:cubicBezTo>
                    <a:pt x="10179" y="6588"/>
                    <a:pt x="10208" y="6588"/>
                    <a:pt x="10236" y="6588"/>
                  </a:cubicBezTo>
                  <a:cubicBezTo>
                    <a:pt x="10336" y="7020"/>
                    <a:pt x="10622" y="9936"/>
                    <a:pt x="10422" y="11124"/>
                  </a:cubicBezTo>
                  <a:cubicBezTo>
                    <a:pt x="10393" y="11232"/>
                    <a:pt x="10222" y="11664"/>
                    <a:pt x="10236" y="11664"/>
                  </a:cubicBezTo>
                  <a:cubicBezTo>
                    <a:pt x="10150" y="11988"/>
                    <a:pt x="10065" y="11448"/>
                    <a:pt x="10022" y="11988"/>
                  </a:cubicBezTo>
                  <a:cubicBezTo>
                    <a:pt x="10022" y="12312"/>
                    <a:pt x="10022" y="12636"/>
                    <a:pt x="10022" y="12960"/>
                  </a:cubicBezTo>
                  <a:cubicBezTo>
                    <a:pt x="9979" y="13500"/>
                    <a:pt x="9908" y="14040"/>
                    <a:pt x="9851" y="14472"/>
                  </a:cubicBezTo>
                  <a:cubicBezTo>
                    <a:pt x="9851" y="14688"/>
                    <a:pt x="9851" y="14796"/>
                    <a:pt x="9865" y="14796"/>
                  </a:cubicBezTo>
                  <a:cubicBezTo>
                    <a:pt x="9879" y="15012"/>
                    <a:pt x="9922" y="15012"/>
                    <a:pt x="9951" y="15012"/>
                  </a:cubicBezTo>
                  <a:cubicBezTo>
                    <a:pt x="9965" y="14904"/>
                    <a:pt x="9979" y="14796"/>
                    <a:pt x="9993" y="14472"/>
                  </a:cubicBezTo>
                  <a:cubicBezTo>
                    <a:pt x="10150" y="14472"/>
                    <a:pt x="10222" y="14904"/>
                    <a:pt x="10365" y="15120"/>
                  </a:cubicBezTo>
                  <a:cubicBezTo>
                    <a:pt x="10379" y="15444"/>
                    <a:pt x="10422" y="16092"/>
                    <a:pt x="10407" y="16308"/>
                  </a:cubicBezTo>
                  <a:cubicBezTo>
                    <a:pt x="10393" y="16416"/>
                    <a:pt x="10379" y="16632"/>
                    <a:pt x="10350" y="16740"/>
                  </a:cubicBezTo>
                  <a:cubicBezTo>
                    <a:pt x="10222" y="17064"/>
                    <a:pt x="10165" y="16092"/>
                    <a:pt x="10065" y="16200"/>
                  </a:cubicBezTo>
                  <a:cubicBezTo>
                    <a:pt x="10050" y="16092"/>
                    <a:pt x="9993" y="16524"/>
                    <a:pt x="9979" y="16740"/>
                  </a:cubicBezTo>
                  <a:cubicBezTo>
                    <a:pt x="9965" y="16956"/>
                    <a:pt x="9993" y="17172"/>
                    <a:pt x="9993" y="17280"/>
                  </a:cubicBezTo>
                  <a:cubicBezTo>
                    <a:pt x="9993" y="17496"/>
                    <a:pt x="9993" y="17712"/>
                    <a:pt x="9993" y="17928"/>
                  </a:cubicBezTo>
                  <a:cubicBezTo>
                    <a:pt x="10022" y="18792"/>
                    <a:pt x="9965" y="19440"/>
                    <a:pt x="9879" y="19764"/>
                  </a:cubicBezTo>
                  <a:cubicBezTo>
                    <a:pt x="9779" y="20196"/>
                    <a:pt x="9508" y="19548"/>
                    <a:pt x="9451" y="19332"/>
                  </a:cubicBezTo>
                  <a:cubicBezTo>
                    <a:pt x="9451" y="19116"/>
                    <a:pt x="9322" y="18684"/>
                    <a:pt x="9294" y="18684"/>
                  </a:cubicBezTo>
                  <a:cubicBezTo>
                    <a:pt x="9294" y="18576"/>
                    <a:pt x="9308" y="18576"/>
                    <a:pt x="9308" y="18576"/>
                  </a:cubicBezTo>
                  <a:cubicBezTo>
                    <a:pt x="9422" y="18360"/>
                    <a:pt x="9651" y="18144"/>
                    <a:pt x="9751" y="17604"/>
                  </a:cubicBezTo>
                  <a:cubicBezTo>
                    <a:pt x="9779" y="17496"/>
                    <a:pt x="9879" y="16956"/>
                    <a:pt x="9836" y="16740"/>
                  </a:cubicBezTo>
                  <a:cubicBezTo>
                    <a:pt x="9779" y="16632"/>
                    <a:pt x="9636" y="16740"/>
                    <a:pt x="9594" y="16956"/>
                  </a:cubicBezTo>
                  <a:cubicBezTo>
                    <a:pt x="9537" y="17172"/>
                    <a:pt x="9322" y="16632"/>
                    <a:pt x="9308" y="16524"/>
                  </a:cubicBezTo>
                  <a:cubicBezTo>
                    <a:pt x="9280" y="16416"/>
                    <a:pt x="9280" y="16308"/>
                    <a:pt x="9265" y="16092"/>
                  </a:cubicBezTo>
                  <a:cubicBezTo>
                    <a:pt x="9265" y="15984"/>
                    <a:pt x="9265" y="15984"/>
                    <a:pt x="9280" y="15876"/>
                  </a:cubicBezTo>
                  <a:cubicBezTo>
                    <a:pt x="9422" y="15876"/>
                    <a:pt x="9622" y="15768"/>
                    <a:pt x="9765" y="15552"/>
                  </a:cubicBezTo>
                  <a:cubicBezTo>
                    <a:pt x="9779" y="15444"/>
                    <a:pt x="9779" y="15336"/>
                    <a:pt x="9794" y="15228"/>
                  </a:cubicBezTo>
                  <a:cubicBezTo>
                    <a:pt x="9794" y="15228"/>
                    <a:pt x="9794" y="15228"/>
                    <a:pt x="9794" y="15120"/>
                  </a:cubicBezTo>
                  <a:cubicBezTo>
                    <a:pt x="9765" y="15012"/>
                    <a:pt x="9765" y="14904"/>
                    <a:pt x="9736" y="14796"/>
                  </a:cubicBezTo>
                  <a:cubicBezTo>
                    <a:pt x="9736" y="14364"/>
                    <a:pt x="9722" y="13932"/>
                    <a:pt x="9751" y="13500"/>
                  </a:cubicBezTo>
                  <a:cubicBezTo>
                    <a:pt x="9779" y="13176"/>
                    <a:pt x="9865" y="12420"/>
                    <a:pt x="9851" y="11988"/>
                  </a:cubicBezTo>
                  <a:cubicBezTo>
                    <a:pt x="9851" y="11772"/>
                    <a:pt x="9836" y="11772"/>
                    <a:pt x="9822" y="11772"/>
                  </a:cubicBezTo>
                  <a:cubicBezTo>
                    <a:pt x="9708" y="11340"/>
                    <a:pt x="9565" y="13284"/>
                    <a:pt x="9494" y="12744"/>
                  </a:cubicBezTo>
                  <a:cubicBezTo>
                    <a:pt x="9508" y="12096"/>
                    <a:pt x="9522" y="11448"/>
                    <a:pt x="9565" y="11016"/>
                  </a:cubicBezTo>
                  <a:cubicBezTo>
                    <a:pt x="9636" y="10368"/>
                    <a:pt x="9851" y="10476"/>
                    <a:pt x="9922" y="11016"/>
                  </a:cubicBezTo>
                  <a:cubicBezTo>
                    <a:pt x="10008" y="11016"/>
                    <a:pt x="10036" y="10800"/>
                    <a:pt x="10093" y="10584"/>
                  </a:cubicBezTo>
                  <a:cubicBezTo>
                    <a:pt x="10150" y="10260"/>
                    <a:pt x="10236" y="10152"/>
                    <a:pt x="10279" y="9720"/>
                  </a:cubicBezTo>
                  <a:cubicBezTo>
                    <a:pt x="10279" y="9612"/>
                    <a:pt x="10279" y="9504"/>
                    <a:pt x="10279" y="9612"/>
                  </a:cubicBezTo>
                  <a:cubicBezTo>
                    <a:pt x="10365" y="8424"/>
                    <a:pt x="10136" y="7344"/>
                    <a:pt x="10065" y="7128"/>
                  </a:cubicBezTo>
                  <a:cubicBezTo>
                    <a:pt x="9908" y="6804"/>
                    <a:pt x="9722" y="8208"/>
                    <a:pt x="9679" y="8748"/>
                  </a:cubicBezTo>
                  <a:cubicBezTo>
                    <a:pt x="9565" y="9828"/>
                    <a:pt x="9380" y="10476"/>
                    <a:pt x="9265" y="11556"/>
                  </a:cubicBezTo>
                  <a:cubicBezTo>
                    <a:pt x="9208" y="12096"/>
                    <a:pt x="9222" y="12744"/>
                    <a:pt x="9194" y="13284"/>
                  </a:cubicBezTo>
                  <a:cubicBezTo>
                    <a:pt x="9180" y="13716"/>
                    <a:pt x="9137" y="14148"/>
                    <a:pt x="9123" y="14364"/>
                  </a:cubicBezTo>
                  <a:cubicBezTo>
                    <a:pt x="9023" y="14472"/>
                    <a:pt x="8923" y="14040"/>
                    <a:pt x="8894" y="13500"/>
                  </a:cubicBezTo>
                  <a:cubicBezTo>
                    <a:pt x="8866" y="13284"/>
                    <a:pt x="8894" y="12960"/>
                    <a:pt x="8866" y="12744"/>
                  </a:cubicBezTo>
                  <a:close/>
                  <a:moveTo>
                    <a:pt x="7666" y="10152"/>
                  </a:moveTo>
                  <a:cubicBezTo>
                    <a:pt x="7681" y="10152"/>
                    <a:pt x="7709" y="10044"/>
                    <a:pt x="7709" y="9936"/>
                  </a:cubicBezTo>
                  <a:cubicBezTo>
                    <a:pt x="7723" y="9828"/>
                    <a:pt x="7709" y="9720"/>
                    <a:pt x="7709" y="9612"/>
                  </a:cubicBezTo>
                  <a:cubicBezTo>
                    <a:pt x="7695" y="9720"/>
                    <a:pt x="7695" y="9720"/>
                    <a:pt x="7695" y="9720"/>
                  </a:cubicBezTo>
                  <a:cubicBezTo>
                    <a:pt x="7681" y="9828"/>
                    <a:pt x="7681" y="10044"/>
                    <a:pt x="7666" y="10152"/>
                  </a:cubicBezTo>
                  <a:close/>
                  <a:moveTo>
                    <a:pt x="7181" y="8532"/>
                  </a:moveTo>
                  <a:cubicBezTo>
                    <a:pt x="7195" y="8640"/>
                    <a:pt x="7210" y="8748"/>
                    <a:pt x="7238" y="8532"/>
                  </a:cubicBezTo>
                  <a:cubicBezTo>
                    <a:pt x="7238" y="8316"/>
                    <a:pt x="7252" y="8316"/>
                    <a:pt x="7252" y="8100"/>
                  </a:cubicBezTo>
                  <a:cubicBezTo>
                    <a:pt x="7252" y="8100"/>
                    <a:pt x="7238" y="8100"/>
                    <a:pt x="7238" y="7992"/>
                  </a:cubicBezTo>
                  <a:cubicBezTo>
                    <a:pt x="7224" y="8100"/>
                    <a:pt x="7210" y="8100"/>
                    <a:pt x="7195" y="8100"/>
                  </a:cubicBezTo>
                  <a:cubicBezTo>
                    <a:pt x="7195" y="8316"/>
                    <a:pt x="7195" y="8316"/>
                    <a:pt x="7181" y="8532"/>
                  </a:cubicBezTo>
                  <a:close/>
                  <a:moveTo>
                    <a:pt x="7010" y="12420"/>
                  </a:moveTo>
                  <a:cubicBezTo>
                    <a:pt x="7081" y="12636"/>
                    <a:pt x="7195" y="11988"/>
                    <a:pt x="7238" y="11664"/>
                  </a:cubicBezTo>
                  <a:cubicBezTo>
                    <a:pt x="7224" y="11556"/>
                    <a:pt x="7224" y="11340"/>
                    <a:pt x="7224" y="11232"/>
                  </a:cubicBezTo>
                  <a:cubicBezTo>
                    <a:pt x="7210" y="11232"/>
                    <a:pt x="7210" y="11124"/>
                    <a:pt x="7195" y="11124"/>
                  </a:cubicBezTo>
                  <a:cubicBezTo>
                    <a:pt x="7152" y="11340"/>
                    <a:pt x="7052" y="11772"/>
                    <a:pt x="7010" y="12204"/>
                  </a:cubicBezTo>
                  <a:cubicBezTo>
                    <a:pt x="7010" y="12204"/>
                    <a:pt x="7010" y="12312"/>
                    <a:pt x="7010" y="12420"/>
                  </a:cubicBezTo>
                  <a:close/>
                  <a:moveTo>
                    <a:pt x="6567" y="8424"/>
                  </a:moveTo>
                  <a:cubicBezTo>
                    <a:pt x="6581" y="8532"/>
                    <a:pt x="6596" y="8532"/>
                    <a:pt x="6610" y="8532"/>
                  </a:cubicBezTo>
                  <a:cubicBezTo>
                    <a:pt x="6653" y="8316"/>
                    <a:pt x="6681" y="8100"/>
                    <a:pt x="6710" y="7884"/>
                  </a:cubicBezTo>
                  <a:cubicBezTo>
                    <a:pt x="6710" y="7668"/>
                    <a:pt x="6710" y="7668"/>
                    <a:pt x="6710" y="7452"/>
                  </a:cubicBezTo>
                  <a:cubicBezTo>
                    <a:pt x="6681" y="7452"/>
                    <a:pt x="6667" y="7560"/>
                    <a:pt x="6653" y="7560"/>
                  </a:cubicBezTo>
                  <a:cubicBezTo>
                    <a:pt x="6624" y="7668"/>
                    <a:pt x="6581" y="7992"/>
                    <a:pt x="6567" y="8424"/>
                  </a:cubicBezTo>
                  <a:close/>
                  <a:moveTo>
                    <a:pt x="6467" y="11448"/>
                  </a:moveTo>
                  <a:cubicBezTo>
                    <a:pt x="6481" y="11448"/>
                    <a:pt x="6481" y="11448"/>
                    <a:pt x="6496" y="11448"/>
                  </a:cubicBezTo>
                  <a:cubicBezTo>
                    <a:pt x="6524" y="11124"/>
                    <a:pt x="6753" y="9720"/>
                    <a:pt x="6696" y="9396"/>
                  </a:cubicBezTo>
                  <a:cubicBezTo>
                    <a:pt x="6539" y="8856"/>
                    <a:pt x="6467" y="10368"/>
                    <a:pt x="6467" y="11448"/>
                  </a:cubicBezTo>
                  <a:close/>
                  <a:moveTo>
                    <a:pt x="6253" y="10044"/>
                  </a:moveTo>
                  <a:cubicBezTo>
                    <a:pt x="6267" y="10044"/>
                    <a:pt x="6282" y="10152"/>
                    <a:pt x="6282" y="10260"/>
                  </a:cubicBezTo>
                  <a:cubicBezTo>
                    <a:pt x="6310" y="10260"/>
                    <a:pt x="6324" y="10260"/>
                    <a:pt x="6339" y="10260"/>
                  </a:cubicBezTo>
                  <a:cubicBezTo>
                    <a:pt x="6353" y="10152"/>
                    <a:pt x="6367" y="10044"/>
                    <a:pt x="6367" y="9936"/>
                  </a:cubicBezTo>
                  <a:cubicBezTo>
                    <a:pt x="6353" y="9828"/>
                    <a:pt x="6339" y="9828"/>
                    <a:pt x="6339" y="9720"/>
                  </a:cubicBezTo>
                  <a:cubicBezTo>
                    <a:pt x="6339" y="9828"/>
                    <a:pt x="6267" y="9828"/>
                    <a:pt x="6253" y="9936"/>
                  </a:cubicBezTo>
                  <a:cubicBezTo>
                    <a:pt x="6253" y="9936"/>
                    <a:pt x="6253" y="9936"/>
                    <a:pt x="6253" y="10044"/>
                  </a:cubicBezTo>
                  <a:close/>
                  <a:moveTo>
                    <a:pt x="6067" y="14040"/>
                  </a:moveTo>
                  <a:cubicBezTo>
                    <a:pt x="6125" y="13932"/>
                    <a:pt x="6396" y="12636"/>
                    <a:pt x="6267" y="12096"/>
                  </a:cubicBezTo>
                  <a:cubicBezTo>
                    <a:pt x="6253" y="12096"/>
                    <a:pt x="6253" y="12096"/>
                    <a:pt x="6239" y="12096"/>
                  </a:cubicBezTo>
                  <a:cubicBezTo>
                    <a:pt x="6210" y="12852"/>
                    <a:pt x="6110" y="13284"/>
                    <a:pt x="6067" y="14040"/>
                  </a:cubicBezTo>
                  <a:close/>
                  <a:moveTo>
                    <a:pt x="5682" y="16200"/>
                  </a:moveTo>
                  <a:cubicBezTo>
                    <a:pt x="5682" y="15552"/>
                    <a:pt x="5696" y="14904"/>
                    <a:pt x="5696" y="14364"/>
                  </a:cubicBezTo>
                  <a:cubicBezTo>
                    <a:pt x="5753" y="14148"/>
                    <a:pt x="6082" y="11016"/>
                    <a:pt x="6125" y="10476"/>
                  </a:cubicBezTo>
                  <a:cubicBezTo>
                    <a:pt x="6110" y="10368"/>
                    <a:pt x="6110" y="10368"/>
                    <a:pt x="6082" y="10368"/>
                  </a:cubicBezTo>
                  <a:cubicBezTo>
                    <a:pt x="6053" y="10476"/>
                    <a:pt x="5782" y="11232"/>
                    <a:pt x="5725" y="10908"/>
                  </a:cubicBezTo>
                  <a:cubicBezTo>
                    <a:pt x="5711" y="10800"/>
                    <a:pt x="5711" y="10800"/>
                    <a:pt x="5711" y="10800"/>
                  </a:cubicBezTo>
                  <a:cubicBezTo>
                    <a:pt x="5711" y="9288"/>
                    <a:pt x="5868" y="8532"/>
                    <a:pt x="5967" y="7992"/>
                  </a:cubicBezTo>
                  <a:cubicBezTo>
                    <a:pt x="6053" y="7560"/>
                    <a:pt x="6110" y="7020"/>
                    <a:pt x="6167" y="6480"/>
                  </a:cubicBezTo>
                  <a:cubicBezTo>
                    <a:pt x="6239" y="5832"/>
                    <a:pt x="6424" y="4860"/>
                    <a:pt x="6467" y="4104"/>
                  </a:cubicBezTo>
                  <a:cubicBezTo>
                    <a:pt x="6481" y="3672"/>
                    <a:pt x="6481" y="3132"/>
                    <a:pt x="6481" y="2700"/>
                  </a:cubicBezTo>
                  <a:cubicBezTo>
                    <a:pt x="6596" y="2376"/>
                    <a:pt x="6681" y="2592"/>
                    <a:pt x="6753" y="3024"/>
                  </a:cubicBezTo>
                  <a:cubicBezTo>
                    <a:pt x="6681" y="4968"/>
                    <a:pt x="6239" y="7344"/>
                    <a:pt x="6039" y="8748"/>
                  </a:cubicBezTo>
                  <a:cubicBezTo>
                    <a:pt x="5996" y="9072"/>
                    <a:pt x="5939" y="9288"/>
                    <a:pt x="5896" y="9612"/>
                  </a:cubicBezTo>
                  <a:cubicBezTo>
                    <a:pt x="5896" y="9720"/>
                    <a:pt x="5896" y="9720"/>
                    <a:pt x="5910" y="9720"/>
                  </a:cubicBezTo>
                  <a:cubicBezTo>
                    <a:pt x="5982" y="9720"/>
                    <a:pt x="6082" y="9504"/>
                    <a:pt x="6139" y="9288"/>
                  </a:cubicBezTo>
                  <a:cubicBezTo>
                    <a:pt x="6224" y="9180"/>
                    <a:pt x="6296" y="9180"/>
                    <a:pt x="6381" y="9072"/>
                  </a:cubicBezTo>
                  <a:cubicBezTo>
                    <a:pt x="6439" y="8748"/>
                    <a:pt x="6439" y="8316"/>
                    <a:pt x="6467" y="7884"/>
                  </a:cubicBezTo>
                  <a:cubicBezTo>
                    <a:pt x="6524" y="7236"/>
                    <a:pt x="6567" y="6480"/>
                    <a:pt x="6653" y="5940"/>
                  </a:cubicBezTo>
                  <a:cubicBezTo>
                    <a:pt x="6696" y="5940"/>
                    <a:pt x="6738" y="5940"/>
                    <a:pt x="6767" y="5940"/>
                  </a:cubicBezTo>
                  <a:cubicBezTo>
                    <a:pt x="6781" y="6156"/>
                    <a:pt x="6810" y="6264"/>
                    <a:pt x="6824" y="6372"/>
                  </a:cubicBezTo>
                  <a:cubicBezTo>
                    <a:pt x="6867" y="6804"/>
                    <a:pt x="6895" y="7236"/>
                    <a:pt x="6924" y="7668"/>
                  </a:cubicBezTo>
                  <a:cubicBezTo>
                    <a:pt x="6967" y="7452"/>
                    <a:pt x="7067" y="6696"/>
                    <a:pt x="7024" y="6156"/>
                  </a:cubicBezTo>
                  <a:cubicBezTo>
                    <a:pt x="7010" y="5832"/>
                    <a:pt x="6967" y="5724"/>
                    <a:pt x="6995" y="5292"/>
                  </a:cubicBezTo>
                  <a:cubicBezTo>
                    <a:pt x="6995" y="4968"/>
                    <a:pt x="7110" y="4536"/>
                    <a:pt x="7167" y="4644"/>
                  </a:cubicBezTo>
                  <a:cubicBezTo>
                    <a:pt x="7167" y="5076"/>
                    <a:pt x="7224" y="5508"/>
                    <a:pt x="7252" y="5724"/>
                  </a:cubicBezTo>
                  <a:cubicBezTo>
                    <a:pt x="7352" y="5940"/>
                    <a:pt x="7324" y="5076"/>
                    <a:pt x="7338" y="4644"/>
                  </a:cubicBezTo>
                  <a:cubicBezTo>
                    <a:pt x="7381" y="3672"/>
                    <a:pt x="7309" y="1404"/>
                    <a:pt x="7481" y="1404"/>
                  </a:cubicBezTo>
                  <a:cubicBezTo>
                    <a:pt x="7495" y="1620"/>
                    <a:pt x="7566" y="2052"/>
                    <a:pt x="7595" y="2268"/>
                  </a:cubicBezTo>
                  <a:cubicBezTo>
                    <a:pt x="7595" y="2268"/>
                    <a:pt x="7595" y="2268"/>
                    <a:pt x="7609" y="2268"/>
                  </a:cubicBezTo>
                  <a:cubicBezTo>
                    <a:pt x="7638" y="2700"/>
                    <a:pt x="7652" y="2916"/>
                    <a:pt x="7695" y="3240"/>
                  </a:cubicBezTo>
                  <a:cubicBezTo>
                    <a:pt x="7723" y="3672"/>
                    <a:pt x="7766" y="4536"/>
                    <a:pt x="7781" y="5076"/>
                  </a:cubicBezTo>
                  <a:cubicBezTo>
                    <a:pt x="7795" y="5508"/>
                    <a:pt x="7738" y="5832"/>
                    <a:pt x="7752" y="6372"/>
                  </a:cubicBezTo>
                  <a:cubicBezTo>
                    <a:pt x="7795" y="7020"/>
                    <a:pt x="7895" y="7452"/>
                    <a:pt x="7938" y="8100"/>
                  </a:cubicBezTo>
                  <a:cubicBezTo>
                    <a:pt x="7966" y="8532"/>
                    <a:pt x="7966" y="8964"/>
                    <a:pt x="7995" y="9180"/>
                  </a:cubicBezTo>
                  <a:cubicBezTo>
                    <a:pt x="8052" y="9612"/>
                    <a:pt x="8137" y="9828"/>
                    <a:pt x="8195" y="10260"/>
                  </a:cubicBezTo>
                  <a:cubicBezTo>
                    <a:pt x="8195" y="10476"/>
                    <a:pt x="8195" y="10584"/>
                    <a:pt x="8195" y="10692"/>
                  </a:cubicBezTo>
                  <a:cubicBezTo>
                    <a:pt x="8166" y="10800"/>
                    <a:pt x="8137" y="11016"/>
                    <a:pt x="8109" y="11124"/>
                  </a:cubicBezTo>
                  <a:cubicBezTo>
                    <a:pt x="8066" y="11340"/>
                    <a:pt x="8009" y="11232"/>
                    <a:pt x="7980" y="11340"/>
                  </a:cubicBezTo>
                  <a:cubicBezTo>
                    <a:pt x="7881" y="11448"/>
                    <a:pt x="7752" y="11772"/>
                    <a:pt x="7695" y="12312"/>
                  </a:cubicBezTo>
                  <a:cubicBezTo>
                    <a:pt x="7652" y="12636"/>
                    <a:pt x="7652" y="14580"/>
                    <a:pt x="7638" y="15228"/>
                  </a:cubicBezTo>
                  <a:cubicBezTo>
                    <a:pt x="7638" y="15444"/>
                    <a:pt x="7624" y="15660"/>
                    <a:pt x="7624" y="15984"/>
                  </a:cubicBezTo>
                  <a:cubicBezTo>
                    <a:pt x="7595" y="16416"/>
                    <a:pt x="7581" y="17064"/>
                    <a:pt x="7566" y="17604"/>
                  </a:cubicBezTo>
                  <a:cubicBezTo>
                    <a:pt x="7566" y="17712"/>
                    <a:pt x="7566" y="17820"/>
                    <a:pt x="7566" y="17928"/>
                  </a:cubicBezTo>
                  <a:cubicBezTo>
                    <a:pt x="7509" y="18792"/>
                    <a:pt x="7481" y="19548"/>
                    <a:pt x="7424" y="20196"/>
                  </a:cubicBezTo>
                  <a:cubicBezTo>
                    <a:pt x="7424" y="20520"/>
                    <a:pt x="7424" y="20844"/>
                    <a:pt x="7424" y="21060"/>
                  </a:cubicBezTo>
                  <a:cubicBezTo>
                    <a:pt x="7409" y="21060"/>
                    <a:pt x="7409" y="21060"/>
                    <a:pt x="7409" y="21060"/>
                  </a:cubicBezTo>
                  <a:cubicBezTo>
                    <a:pt x="7395" y="20844"/>
                    <a:pt x="7352" y="20628"/>
                    <a:pt x="7338" y="20412"/>
                  </a:cubicBezTo>
                  <a:cubicBezTo>
                    <a:pt x="7295" y="19980"/>
                    <a:pt x="7295" y="19548"/>
                    <a:pt x="7267" y="19116"/>
                  </a:cubicBezTo>
                  <a:cubicBezTo>
                    <a:pt x="7267" y="18900"/>
                    <a:pt x="7267" y="18684"/>
                    <a:pt x="7267" y="18468"/>
                  </a:cubicBezTo>
                  <a:cubicBezTo>
                    <a:pt x="7238" y="17604"/>
                    <a:pt x="7267" y="15876"/>
                    <a:pt x="7252" y="14580"/>
                  </a:cubicBezTo>
                  <a:cubicBezTo>
                    <a:pt x="7238" y="14580"/>
                    <a:pt x="7224" y="14580"/>
                    <a:pt x="7238" y="14472"/>
                  </a:cubicBezTo>
                  <a:cubicBezTo>
                    <a:pt x="7095" y="14688"/>
                    <a:pt x="6981" y="15012"/>
                    <a:pt x="6867" y="15336"/>
                  </a:cubicBezTo>
                  <a:cubicBezTo>
                    <a:pt x="6796" y="15336"/>
                    <a:pt x="6738" y="15444"/>
                    <a:pt x="6667" y="15444"/>
                  </a:cubicBezTo>
                  <a:cubicBezTo>
                    <a:pt x="6596" y="14904"/>
                    <a:pt x="6610" y="13500"/>
                    <a:pt x="6638" y="12852"/>
                  </a:cubicBezTo>
                  <a:cubicBezTo>
                    <a:pt x="6710" y="12636"/>
                    <a:pt x="6796" y="12096"/>
                    <a:pt x="6824" y="11664"/>
                  </a:cubicBezTo>
                  <a:cubicBezTo>
                    <a:pt x="6824" y="11556"/>
                    <a:pt x="6824" y="11340"/>
                    <a:pt x="6824" y="11232"/>
                  </a:cubicBezTo>
                  <a:cubicBezTo>
                    <a:pt x="6910" y="10476"/>
                    <a:pt x="7024" y="9720"/>
                    <a:pt x="6967" y="8316"/>
                  </a:cubicBezTo>
                  <a:cubicBezTo>
                    <a:pt x="6967" y="8316"/>
                    <a:pt x="6967" y="8316"/>
                    <a:pt x="6953" y="8316"/>
                  </a:cubicBezTo>
                  <a:cubicBezTo>
                    <a:pt x="6753" y="9396"/>
                    <a:pt x="6796" y="10368"/>
                    <a:pt x="6667" y="11772"/>
                  </a:cubicBezTo>
                  <a:cubicBezTo>
                    <a:pt x="6581" y="12636"/>
                    <a:pt x="6510" y="12636"/>
                    <a:pt x="6453" y="13932"/>
                  </a:cubicBezTo>
                  <a:cubicBezTo>
                    <a:pt x="6396" y="15120"/>
                    <a:pt x="6524" y="16848"/>
                    <a:pt x="6524" y="17820"/>
                  </a:cubicBezTo>
                  <a:cubicBezTo>
                    <a:pt x="6496" y="17820"/>
                    <a:pt x="6496" y="18036"/>
                    <a:pt x="6481" y="18036"/>
                  </a:cubicBezTo>
                  <a:cubicBezTo>
                    <a:pt x="6453" y="18036"/>
                    <a:pt x="6453" y="18036"/>
                    <a:pt x="6424" y="18036"/>
                  </a:cubicBezTo>
                  <a:cubicBezTo>
                    <a:pt x="6381" y="17604"/>
                    <a:pt x="6339" y="17172"/>
                    <a:pt x="6310" y="16524"/>
                  </a:cubicBezTo>
                  <a:cubicBezTo>
                    <a:pt x="6282" y="16092"/>
                    <a:pt x="6296" y="15660"/>
                    <a:pt x="6267" y="15228"/>
                  </a:cubicBezTo>
                  <a:cubicBezTo>
                    <a:pt x="6253" y="15228"/>
                    <a:pt x="6253" y="15228"/>
                    <a:pt x="6239" y="15228"/>
                  </a:cubicBezTo>
                  <a:cubicBezTo>
                    <a:pt x="6153" y="16308"/>
                    <a:pt x="5967" y="16956"/>
                    <a:pt x="5739" y="16956"/>
                  </a:cubicBezTo>
                  <a:cubicBezTo>
                    <a:pt x="5739" y="16848"/>
                    <a:pt x="5711" y="16740"/>
                    <a:pt x="5711" y="16740"/>
                  </a:cubicBezTo>
                  <a:cubicBezTo>
                    <a:pt x="5682" y="16524"/>
                    <a:pt x="5682" y="16308"/>
                    <a:pt x="5682" y="16200"/>
                  </a:cubicBezTo>
                  <a:close/>
                  <a:moveTo>
                    <a:pt x="3969" y="11232"/>
                  </a:moveTo>
                  <a:cubicBezTo>
                    <a:pt x="3983" y="11448"/>
                    <a:pt x="3997" y="11772"/>
                    <a:pt x="4012" y="11988"/>
                  </a:cubicBezTo>
                  <a:cubicBezTo>
                    <a:pt x="4026" y="11988"/>
                    <a:pt x="4026" y="11988"/>
                    <a:pt x="4026" y="11988"/>
                  </a:cubicBezTo>
                  <a:cubicBezTo>
                    <a:pt x="4040" y="11664"/>
                    <a:pt x="4083" y="10908"/>
                    <a:pt x="4040" y="10692"/>
                  </a:cubicBezTo>
                  <a:cubicBezTo>
                    <a:pt x="4040" y="10692"/>
                    <a:pt x="4026" y="10692"/>
                    <a:pt x="4026" y="10584"/>
                  </a:cubicBezTo>
                  <a:cubicBezTo>
                    <a:pt x="4012" y="10584"/>
                    <a:pt x="3997" y="10584"/>
                    <a:pt x="3983" y="10692"/>
                  </a:cubicBezTo>
                  <a:cubicBezTo>
                    <a:pt x="3983" y="11016"/>
                    <a:pt x="3969" y="10908"/>
                    <a:pt x="3969" y="11232"/>
                  </a:cubicBezTo>
                  <a:close/>
                  <a:moveTo>
                    <a:pt x="3669" y="10476"/>
                  </a:moveTo>
                  <a:cubicBezTo>
                    <a:pt x="3669" y="10476"/>
                    <a:pt x="3669" y="10584"/>
                    <a:pt x="3669" y="10692"/>
                  </a:cubicBezTo>
                  <a:cubicBezTo>
                    <a:pt x="3683" y="10692"/>
                    <a:pt x="3683" y="10692"/>
                    <a:pt x="3683" y="10692"/>
                  </a:cubicBezTo>
                  <a:cubicBezTo>
                    <a:pt x="3683" y="10692"/>
                    <a:pt x="3698" y="10692"/>
                    <a:pt x="3698" y="10692"/>
                  </a:cubicBezTo>
                  <a:cubicBezTo>
                    <a:pt x="3712" y="10584"/>
                    <a:pt x="3712" y="10476"/>
                    <a:pt x="3726" y="10476"/>
                  </a:cubicBezTo>
                  <a:cubicBezTo>
                    <a:pt x="3726" y="10260"/>
                    <a:pt x="3726" y="10260"/>
                    <a:pt x="3712" y="10044"/>
                  </a:cubicBezTo>
                  <a:cubicBezTo>
                    <a:pt x="3712" y="10044"/>
                    <a:pt x="3712" y="10044"/>
                    <a:pt x="3712" y="10044"/>
                  </a:cubicBezTo>
                  <a:cubicBezTo>
                    <a:pt x="3698" y="10044"/>
                    <a:pt x="3698" y="10044"/>
                    <a:pt x="3698" y="10044"/>
                  </a:cubicBezTo>
                  <a:cubicBezTo>
                    <a:pt x="3683" y="10152"/>
                    <a:pt x="3683" y="10260"/>
                    <a:pt x="3669" y="10476"/>
                  </a:cubicBezTo>
                  <a:close/>
                  <a:moveTo>
                    <a:pt x="3369" y="11232"/>
                  </a:moveTo>
                  <a:cubicBezTo>
                    <a:pt x="3369" y="11340"/>
                    <a:pt x="3383" y="11340"/>
                    <a:pt x="3398" y="11340"/>
                  </a:cubicBezTo>
                  <a:cubicBezTo>
                    <a:pt x="3441" y="11232"/>
                    <a:pt x="3455" y="11016"/>
                    <a:pt x="3498" y="10800"/>
                  </a:cubicBezTo>
                  <a:cubicBezTo>
                    <a:pt x="3498" y="10692"/>
                    <a:pt x="3498" y="10584"/>
                    <a:pt x="3498" y="10476"/>
                  </a:cubicBezTo>
                  <a:cubicBezTo>
                    <a:pt x="3483" y="10476"/>
                    <a:pt x="3483" y="10476"/>
                    <a:pt x="3483" y="10476"/>
                  </a:cubicBezTo>
                  <a:cubicBezTo>
                    <a:pt x="3483" y="10476"/>
                    <a:pt x="3469" y="10476"/>
                    <a:pt x="3455" y="10476"/>
                  </a:cubicBezTo>
                  <a:cubicBezTo>
                    <a:pt x="3426" y="10692"/>
                    <a:pt x="3398" y="10908"/>
                    <a:pt x="3369" y="11232"/>
                  </a:cubicBezTo>
                  <a:close/>
                  <a:moveTo>
                    <a:pt x="3084" y="16308"/>
                  </a:moveTo>
                  <a:cubicBezTo>
                    <a:pt x="3098" y="16416"/>
                    <a:pt x="3212" y="16956"/>
                    <a:pt x="3226" y="17064"/>
                  </a:cubicBezTo>
                  <a:cubicBezTo>
                    <a:pt x="3284" y="17172"/>
                    <a:pt x="3612" y="16740"/>
                    <a:pt x="3626" y="16632"/>
                  </a:cubicBezTo>
                  <a:cubicBezTo>
                    <a:pt x="3626" y="16524"/>
                    <a:pt x="3612" y="16308"/>
                    <a:pt x="3598" y="16092"/>
                  </a:cubicBezTo>
                  <a:cubicBezTo>
                    <a:pt x="3612" y="16092"/>
                    <a:pt x="3612" y="16092"/>
                    <a:pt x="3612" y="16092"/>
                  </a:cubicBezTo>
                  <a:cubicBezTo>
                    <a:pt x="3698" y="15876"/>
                    <a:pt x="3797" y="17496"/>
                    <a:pt x="3912" y="15876"/>
                  </a:cubicBezTo>
                  <a:cubicBezTo>
                    <a:pt x="3997" y="16092"/>
                    <a:pt x="4126" y="16956"/>
                    <a:pt x="4226" y="16524"/>
                  </a:cubicBezTo>
                  <a:cubicBezTo>
                    <a:pt x="4411" y="15876"/>
                    <a:pt x="4454" y="13608"/>
                    <a:pt x="4454" y="11232"/>
                  </a:cubicBezTo>
                  <a:cubicBezTo>
                    <a:pt x="4454" y="10476"/>
                    <a:pt x="4468" y="9288"/>
                    <a:pt x="4426" y="8748"/>
                  </a:cubicBezTo>
                  <a:cubicBezTo>
                    <a:pt x="4426" y="8424"/>
                    <a:pt x="4426" y="8100"/>
                    <a:pt x="4426" y="7884"/>
                  </a:cubicBezTo>
                  <a:cubicBezTo>
                    <a:pt x="4426" y="7236"/>
                    <a:pt x="4426" y="6048"/>
                    <a:pt x="4397" y="5508"/>
                  </a:cubicBezTo>
                  <a:cubicBezTo>
                    <a:pt x="4397" y="5292"/>
                    <a:pt x="4383" y="4860"/>
                    <a:pt x="4383" y="4644"/>
                  </a:cubicBezTo>
                  <a:cubicBezTo>
                    <a:pt x="4354" y="3780"/>
                    <a:pt x="4340" y="2916"/>
                    <a:pt x="4297" y="2268"/>
                  </a:cubicBezTo>
                  <a:cubicBezTo>
                    <a:pt x="3855" y="1836"/>
                    <a:pt x="3541" y="2916"/>
                    <a:pt x="3355" y="4968"/>
                  </a:cubicBezTo>
                  <a:cubicBezTo>
                    <a:pt x="3312" y="5400"/>
                    <a:pt x="3169" y="6804"/>
                    <a:pt x="3212" y="7560"/>
                  </a:cubicBezTo>
                  <a:cubicBezTo>
                    <a:pt x="3326" y="7560"/>
                    <a:pt x="3469" y="6264"/>
                    <a:pt x="3555" y="5832"/>
                  </a:cubicBezTo>
                  <a:cubicBezTo>
                    <a:pt x="3569" y="5832"/>
                    <a:pt x="3626" y="5724"/>
                    <a:pt x="3626" y="5724"/>
                  </a:cubicBezTo>
                  <a:cubicBezTo>
                    <a:pt x="3997" y="5508"/>
                    <a:pt x="3769" y="7668"/>
                    <a:pt x="3769" y="8964"/>
                  </a:cubicBezTo>
                  <a:cubicBezTo>
                    <a:pt x="3826" y="9180"/>
                    <a:pt x="3969" y="10260"/>
                    <a:pt x="4054" y="9936"/>
                  </a:cubicBezTo>
                  <a:cubicBezTo>
                    <a:pt x="4054" y="9828"/>
                    <a:pt x="4069" y="9720"/>
                    <a:pt x="4083" y="9720"/>
                  </a:cubicBezTo>
                  <a:cubicBezTo>
                    <a:pt x="4183" y="9720"/>
                    <a:pt x="4440" y="11124"/>
                    <a:pt x="4311" y="12096"/>
                  </a:cubicBezTo>
                  <a:cubicBezTo>
                    <a:pt x="4269" y="12420"/>
                    <a:pt x="4197" y="12636"/>
                    <a:pt x="4140" y="12960"/>
                  </a:cubicBezTo>
                  <a:cubicBezTo>
                    <a:pt x="4069" y="13284"/>
                    <a:pt x="3997" y="13932"/>
                    <a:pt x="3912" y="14364"/>
                  </a:cubicBezTo>
                  <a:cubicBezTo>
                    <a:pt x="3912" y="14364"/>
                    <a:pt x="3883" y="14364"/>
                    <a:pt x="3897" y="14472"/>
                  </a:cubicBezTo>
                  <a:cubicBezTo>
                    <a:pt x="3826" y="14796"/>
                    <a:pt x="3712" y="15012"/>
                    <a:pt x="3626" y="15444"/>
                  </a:cubicBezTo>
                  <a:cubicBezTo>
                    <a:pt x="3583" y="15660"/>
                    <a:pt x="3469" y="15444"/>
                    <a:pt x="3426" y="15444"/>
                  </a:cubicBezTo>
                  <a:cubicBezTo>
                    <a:pt x="3398" y="15120"/>
                    <a:pt x="3312" y="14364"/>
                    <a:pt x="3369" y="13716"/>
                  </a:cubicBezTo>
                  <a:cubicBezTo>
                    <a:pt x="3383" y="13392"/>
                    <a:pt x="3455" y="12960"/>
                    <a:pt x="3483" y="12852"/>
                  </a:cubicBezTo>
                  <a:cubicBezTo>
                    <a:pt x="3483" y="12528"/>
                    <a:pt x="3469" y="12528"/>
                    <a:pt x="3441" y="12528"/>
                  </a:cubicBezTo>
                  <a:cubicBezTo>
                    <a:pt x="3398" y="13068"/>
                    <a:pt x="3241" y="11880"/>
                    <a:pt x="3226" y="11664"/>
                  </a:cubicBezTo>
                  <a:cubicBezTo>
                    <a:pt x="3226" y="11340"/>
                    <a:pt x="3226" y="11016"/>
                    <a:pt x="3226" y="10692"/>
                  </a:cubicBezTo>
                  <a:cubicBezTo>
                    <a:pt x="3269" y="10584"/>
                    <a:pt x="3298" y="10260"/>
                    <a:pt x="3341" y="10044"/>
                  </a:cubicBezTo>
                  <a:cubicBezTo>
                    <a:pt x="3455" y="9612"/>
                    <a:pt x="3655" y="9396"/>
                    <a:pt x="3598" y="7992"/>
                  </a:cubicBezTo>
                  <a:cubicBezTo>
                    <a:pt x="3598" y="7992"/>
                    <a:pt x="3583" y="7992"/>
                    <a:pt x="3569" y="7992"/>
                  </a:cubicBezTo>
                  <a:cubicBezTo>
                    <a:pt x="3512" y="8424"/>
                    <a:pt x="3241" y="8316"/>
                    <a:pt x="3184" y="8964"/>
                  </a:cubicBezTo>
                  <a:cubicBezTo>
                    <a:pt x="3141" y="9288"/>
                    <a:pt x="3184" y="10044"/>
                    <a:pt x="3155" y="10476"/>
                  </a:cubicBezTo>
                  <a:cubicBezTo>
                    <a:pt x="3127" y="10476"/>
                    <a:pt x="3141" y="11124"/>
                    <a:pt x="3112" y="11340"/>
                  </a:cubicBezTo>
                  <a:cubicBezTo>
                    <a:pt x="3055" y="12312"/>
                    <a:pt x="3127" y="14256"/>
                    <a:pt x="3098" y="15228"/>
                  </a:cubicBezTo>
                  <a:cubicBezTo>
                    <a:pt x="3098" y="15552"/>
                    <a:pt x="3084" y="16092"/>
                    <a:pt x="3084" y="16308"/>
                  </a:cubicBezTo>
                  <a:close/>
                  <a:moveTo>
                    <a:pt x="2812" y="16632"/>
                  </a:moveTo>
                  <a:cubicBezTo>
                    <a:pt x="2812" y="15228"/>
                    <a:pt x="2884" y="13716"/>
                    <a:pt x="2927" y="12420"/>
                  </a:cubicBezTo>
                  <a:cubicBezTo>
                    <a:pt x="2927" y="12204"/>
                    <a:pt x="2927" y="11880"/>
                    <a:pt x="2927" y="11556"/>
                  </a:cubicBezTo>
                  <a:cubicBezTo>
                    <a:pt x="2927" y="10044"/>
                    <a:pt x="2841" y="8532"/>
                    <a:pt x="2870" y="7128"/>
                  </a:cubicBezTo>
                  <a:cubicBezTo>
                    <a:pt x="2927" y="4212"/>
                    <a:pt x="3269" y="2700"/>
                    <a:pt x="3598" y="1836"/>
                  </a:cubicBezTo>
                  <a:cubicBezTo>
                    <a:pt x="3726" y="1620"/>
                    <a:pt x="4126" y="648"/>
                    <a:pt x="4283" y="1404"/>
                  </a:cubicBezTo>
                  <a:cubicBezTo>
                    <a:pt x="4311" y="1404"/>
                    <a:pt x="4369" y="1404"/>
                    <a:pt x="4397" y="1620"/>
                  </a:cubicBezTo>
                  <a:cubicBezTo>
                    <a:pt x="4711" y="3132"/>
                    <a:pt x="4626" y="8532"/>
                    <a:pt x="4640" y="12204"/>
                  </a:cubicBezTo>
                  <a:cubicBezTo>
                    <a:pt x="4640" y="13932"/>
                    <a:pt x="4683" y="16632"/>
                    <a:pt x="4568" y="17604"/>
                  </a:cubicBezTo>
                  <a:cubicBezTo>
                    <a:pt x="4540" y="17928"/>
                    <a:pt x="4197" y="19764"/>
                    <a:pt x="4097" y="19332"/>
                  </a:cubicBezTo>
                  <a:cubicBezTo>
                    <a:pt x="3997" y="18900"/>
                    <a:pt x="3912" y="17820"/>
                    <a:pt x="3769" y="17712"/>
                  </a:cubicBezTo>
                  <a:cubicBezTo>
                    <a:pt x="3726" y="17604"/>
                    <a:pt x="3669" y="18036"/>
                    <a:pt x="3626" y="18144"/>
                  </a:cubicBezTo>
                  <a:cubicBezTo>
                    <a:pt x="3598" y="18252"/>
                    <a:pt x="3284" y="18684"/>
                    <a:pt x="3226" y="18468"/>
                  </a:cubicBezTo>
                  <a:cubicBezTo>
                    <a:pt x="3155" y="18360"/>
                    <a:pt x="3141" y="18036"/>
                    <a:pt x="3084" y="17712"/>
                  </a:cubicBezTo>
                  <a:cubicBezTo>
                    <a:pt x="3084" y="17712"/>
                    <a:pt x="3084" y="17712"/>
                    <a:pt x="3084" y="17712"/>
                  </a:cubicBezTo>
                  <a:cubicBezTo>
                    <a:pt x="3041" y="17928"/>
                    <a:pt x="3012" y="18360"/>
                    <a:pt x="2941" y="18360"/>
                  </a:cubicBezTo>
                  <a:cubicBezTo>
                    <a:pt x="2912" y="18144"/>
                    <a:pt x="2884" y="17928"/>
                    <a:pt x="2870" y="17712"/>
                  </a:cubicBezTo>
                  <a:cubicBezTo>
                    <a:pt x="2841" y="17388"/>
                    <a:pt x="2841" y="17064"/>
                    <a:pt x="2812" y="16632"/>
                  </a:cubicBezTo>
                  <a:close/>
                  <a:moveTo>
                    <a:pt x="1185" y="8532"/>
                  </a:moveTo>
                  <a:cubicBezTo>
                    <a:pt x="1199" y="8964"/>
                    <a:pt x="1199" y="9180"/>
                    <a:pt x="1213" y="9396"/>
                  </a:cubicBezTo>
                  <a:cubicBezTo>
                    <a:pt x="1313" y="9072"/>
                    <a:pt x="1642" y="7452"/>
                    <a:pt x="1656" y="6696"/>
                  </a:cubicBezTo>
                  <a:cubicBezTo>
                    <a:pt x="1656" y="6696"/>
                    <a:pt x="1656" y="6696"/>
                    <a:pt x="1642" y="6696"/>
                  </a:cubicBezTo>
                  <a:cubicBezTo>
                    <a:pt x="1585" y="6480"/>
                    <a:pt x="1499" y="6696"/>
                    <a:pt x="1442" y="6804"/>
                  </a:cubicBezTo>
                  <a:cubicBezTo>
                    <a:pt x="1399" y="6804"/>
                    <a:pt x="1371" y="6804"/>
                    <a:pt x="1328" y="6804"/>
                  </a:cubicBezTo>
                  <a:cubicBezTo>
                    <a:pt x="1199" y="7020"/>
                    <a:pt x="1171" y="7560"/>
                    <a:pt x="1185" y="8532"/>
                  </a:cubicBezTo>
                  <a:close/>
                  <a:moveTo>
                    <a:pt x="457" y="10476"/>
                  </a:moveTo>
                  <a:cubicBezTo>
                    <a:pt x="514" y="10908"/>
                    <a:pt x="514" y="11232"/>
                    <a:pt x="514" y="12096"/>
                  </a:cubicBezTo>
                  <a:cubicBezTo>
                    <a:pt x="542" y="12204"/>
                    <a:pt x="542" y="12204"/>
                    <a:pt x="542" y="12312"/>
                  </a:cubicBezTo>
                  <a:cubicBezTo>
                    <a:pt x="585" y="12312"/>
                    <a:pt x="628" y="12312"/>
                    <a:pt x="657" y="12204"/>
                  </a:cubicBezTo>
                  <a:cubicBezTo>
                    <a:pt x="671" y="11988"/>
                    <a:pt x="714" y="11664"/>
                    <a:pt x="714" y="11448"/>
                  </a:cubicBezTo>
                  <a:cubicBezTo>
                    <a:pt x="742" y="10800"/>
                    <a:pt x="757" y="9288"/>
                    <a:pt x="700" y="8964"/>
                  </a:cubicBezTo>
                  <a:cubicBezTo>
                    <a:pt x="700" y="8964"/>
                    <a:pt x="700" y="8856"/>
                    <a:pt x="685" y="8856"/>
                  </a:cubicBezTo>
                  <a:cubicBezTo>
                    <a:pt x="600" y="8856"/>
                    <a:pt x="485" y="9612"/>
                    <a:pt x="457" y="10152"/>
                  </a:cubicBezTo>
                  <a:cubicBezTo>
                    <a:pt x="457" y="10260"/>
                    <a:pt x="457" y="10368"/>
                    <a:pt x="457" y="10476"/>
                  </a:cubicBezTo>
                  <a:close/>
                  <a:moveTo>
                    <a:pt x="43" y="7128"/>
                  </a:moveTo>
                  <a:cubicBezTo>
                    <a:pt x="128" y="7128"/>
                    <a:pt x="171" y="7560"/>
                    <a:pt x="200" y="7884"/>
                  </a:cubicBezTo>
                  <a:cubicBezTo>
                    <a:pt x="228" y="7884"/>
                    <a:pt x="257" y="7884"/>
                    <a:pt x="271" y="7884"/>
                  </a:cubicBezTo>
                  <a:cubicBezTo>
                    <a:pt x="314" y="7668"/>
                    <a:pt x="343" y="7452"/>
                    <a:pt x="371" y="7236"/>
                  </a:cubicBezTo>
                  <a:cubicBezTo>
                    <a:pt x="443" y="6912"/>
                    <a:pt x="542" y="6804"/>
                    <a:pt x="628" y="6480"/>
                  </a:cubicBezTo>
                  <a:cubicBezTo>
                    <a:pt x="685" y="6156"/>
                    <a:pt x="728" y="6372"/>
                    <a:pt x="771" y="5940"/>
                  </a:cubicBezTo>
                  <a:cubicBezTo>
                    <a:pt x="814" y="5076"/>
                    <a:pt x="728" y="4320"/>
                    <a:pt x="771" y="3348"/>
                  </a:cubicBezTo>
                  <a:cubicBezTo>
                    <a:pt x="785" y="2808"/>
                    <a:pt x="799" y="2484"/>
                    <a:pt x="814" y="1836"/>
                  </a:cubicBezTo>
                  <a:cubicBezTo>
                    <a:pt x="814" y="1836"/>
                    <a:pt x="799" y="540"/>
                    <a:pt x="828" y="756"/>
                  </a:cubicBezTo>
                  <a:cubicBezTo>
                    <a:pt x="828" y="648"/>
                    <a:pt x="828" y="648"/>
                    <a:pt x="842" y="648"/>
                  </a:cubicBezTo>
                  <a:cubicBezTo>
                    <a:pt x="985" y="540"/>
                    <a:pt x="1185" y="2268"/>
                    <a:pt x="1313" y="2916"/>
                  </a:cubicBezTo>
                  <a:cubicBezTo>
                    <a:pt x="1313" y="3780"/>
                    <a:pt x="1271" y="4644"/>
                    <a:pt x="1285" y="5508"/>
                  </a:cubicBezTo>
                  <a:cubicBezTo>
                    <a:pt x="1428" y="5940"/>
                    <a:pt x="1642" y="5400"/>
                    <a:pt x="1799" y="5184"/>
                  </a:cubicBezTo>
                  <a:cubicBezTo>
                    <a:pt x="1856" y="5184"/>
                    <a:pt x="1913" y="5184"/>
                    <a:pt x="1970" y="5292"/>
                  </a:cubicBezTo>
                  <a:cubicBezTo>
                    <a:pt x="1999" y="5400"/>
                    <a:pt x="2027" y="5724"/>
                    <a:pt x="2056" y="5724"/>
                  </a:cubicBezTo>
                  <a:cubicBezTo>
                    <a:pt x="2056" y="5724"/>
                    <a:pt x="2056" y="5940"/>
                    <a:pt x="2056" y="5940"/>
                  </a:cubicBezTo>
                  <a:cubicBezTo>
                    <a:pt x="1999" y="6372"/>
                    <a:pt x="1942" y="6912"/>
                    <a:pt x="1899" y="7344"/>
                  </a:cubicBezTo>
                  <a:cubicBezTo>
                    <a:pt x="1856" y="7668"/>
                    <a:pt x="1713" y="8208"/>
                    <a:pt x="1627" y="8532"/>
                  </a:cubicBezTo>
                  <a:cubicBezTo>
                    <a:pt x="1570" y="8856"/>
                    <a:pt x="1485" y="8964"/>
                    <a:pt x="1485" y="9720"/>
                  </a:cubicBezTo>
                  <a:cubicBezTo>
                    <a:pt x="1499" y="9828"/>
                    <a:pt x="1513" y="9828"/>
                    <a:pt x="1513" y="9936"/>
                  </a:cubicBezTo>
                  <a:cubicBezTo>
                    <a:pt x="1627" y="10260"/>
                    <a:pt x="1785" y="9828"/>
                    <a:pt x="1827" y="10692"/>
                  </a:cubicBezTo>
                  <a:cubicBezTo>
                    <a:pt x="1842" y="10908"/>
                    <a:pt x="1856" y="11124"/>
                    <a:pt x="1842" y="11340"/>
                  </a:cubicBezTo>
                  <a:cubicBezTo>
                    <a:pt x="1770" y="12096"/>
                    <a:pt x="1599" y="11448"/>
                    <a:pt x="1499" y="11988"/>
                  </a:cubicBezTo>
                  <a:cubicBezTo>
                    <a:pt x="1413" y="12420"/>
                    <a:pt x="1342" y="12960"/>
                    <a:pt x="1271" y="13392"/>
                  </a:cubicBezTo>
                  <a:cubicBezTo>
                    <a:pt x="1199" y="13716"/>
                    <a:pt x="1128" y="13500"/>
                    <a:pt x="1085" y="14040"/>
                  </a:cubicBezTo>
                  <a:cubicBezTo>
                    <a:pt x="1028" y="14688"/>
                    <a:pt x="1085" y="15876"/>
                    <a:pt x="1056" y="16524"/>
                  </a:cubicBezTo>
                  <a:cubicBezTo>
                    <a:pt x="1056" y="16740"/>
                    <a:pt x="1042" y="16848"/>
                    <a:pt x="1042" y="16956"/>
                  </a:cubicBezTo>
                  <a:cubicBezTo>
                    <a:pt x="914" y="17172"/>
                    <a:pt x="942" y="19116"/>
                    <a:pt x="842" y="19764"/>
                  </a:cubicBezTo>
                  <a:cubicBezTo>
                    <a:pt x="814" y="18576"/>
                    <a:pt x="714" y="17496"/>
                    <a:pt x="685" y="16416"/>
                  </a:cubicBezTo>
                  <a:cubicBezTo>
                    <a:pt x="685" y="15876"/>
                    <a:pt x="714" y="15336"/>
                    <a:pt x="657" y="15012"/>
                  </a:cubicBezTo>
                  <a:cubicBezTo>
                    <a:pt x="628" y="14904"/>
                    <a:pt x="571" y="15012"/>
                    <a:pt x="542" y="14904"/>
                  </a:cubicBezTo>
                  <a:cubicBezTo>
                    <a:pt x="514" y="14256"/>
                    <a:pt x="485" y="13284"/>
                    <a:pt x="371" y="13068"/>
                  </a:cubicBezTo>
                  <a:cubicBezTo>
                    <a:pt x="328" y="12960"/>
                    <a:pt x="314" y="13176"/>
                    <a:pt x="243" y="13176"/>
                  </a:cubicBezTo>
                  <a:cubicBezTo>
                    <a:pt x="228" y="12960"/>
                    <a:pt x="214" y="12528"/>
                    <a:pt x="200" y="12312"/>
                  </a:cubicBezTo>
                  <a:cubicBezTo>
                    <a:pt x="171" y="11988"/>
                    <a:pt x="100" y="11880"/>
                    <a:pt x="71" y="11556"/>
                  </a:cubicBezTo>
                  <a:cubicBezTo>
                    <a:pt x="71" y="11556"/>
                    <a:pt x="71" y="11556"/>
                    <a:pt x="71" y="11556"/>
                  </a:cubicBezTo>
                  <a:cubicBezTo>
                    <a:pt x="43" y="11016"/>
                    <a:pt x="71" y="10692"/>
                    <a:pt x="57" y="10368"/>
                  </a:cubicBezTo>
                  <a:cubicBezTo>
                    <a:pt x="57" y="10152"/>
                    <a:pt x="14" y="10044"/>
                    <a:pt x="0" y="9720"/>
                  </a:cubicBezTo>
                  <a:cubicBezTo>
                    <a:pt x="57" y="9180"/>
                    <a:pt x="43" y="8208"/>
                    <a:pt x="43" y="7128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68" name="Freeform 37"/>
            <p:cNvSpPr/>
            <p:nvPr/>
          </p:nvSpPr>
          <p:spPr>
            <a:xfrm>
              <a:off x="47875" y="46689"/>
              <a:ext cx="206212" cy="204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8" h="21246" extrusionOk="0">
                  <a:moveTo>
                    <a:pt x="20501" y="7600"/>
                  </a:moveTo>
                  <a:cubicBezTo>
                    <a:pt x="19733" y="5300"/>
                    <a:pt x="17909" y="3700"/>
                    <a:pt x="15893" y="3200"/>
                  </a:cubicBezTo>
                  <a:cubicBezTo>
                    <a:pt x="14741" y="1300"/>
                    <a:pt x="12725" y="0"/>
                    <a:pt x="10421" y="0"/>
                  </a:cubicBezTo>
                  <a:cubicBezTo>
                    <a:pt x="8117" y="0"/>
                    <a:pt x="6101" y="1300"/>
                    <a:pt x="4949" y="3200"/>
                  </a:cubicBezTo>
                  <a:cubicBezTo>
                    <a:pt x="2837" y="3700"/>
                    <a:pt x="1013" y="5300"/>
                    <a:pt x="341" y="7600"/>
                  </a:cubicBezTo>
                  <a:cubicBezTo>
                    <a:pt x="-427" y="9900"/>
                    <a:pt x="149" y="12300"/>
                    <a:pt x="1589" y="14000"/>
                  </a:cubicBezTo>
                  <a:cubicBezTo>
                    <a:pt x="1301" y="16300"/>
                    <a:pt x="2261" y="18500"/>
                    <a:pt x="4181" y="20000"/>
                  </a:cubicBezTo>
                  <a:cubicBezTo>
                    <a:pt x="6005" y="21400"/>
                    <a:pt x="8405" y="21600"/>
                    <a:pt x="10325" y="20700"/>
                  </a:cubicBezTo>
                  <a:cubicBezTo>
                    <a:pt x="12341" y="21600"/>
                    <a:pt x="14741" y="21400"/>
                    <a:pt x="16565" y="20000"/>
                  </a:cubicBezTo>
                  <a:cubicBezTo>
                    <a:pt x="18485" y="18600"/>
                    <a:pt x="19349" y="16300"/>
                    <a:pt x="19157" y="14000"/>
                  </a:cubicBezTo>
                  <a:cubicBezTo>
                    <a:pt x="20693" y="12300"/>
                    <a:pt x="21173" y="9900"/>
                    <a:pt x="20501" y="7600"/>
                  </a:cubicBezTo>
                  <a:close/>
                  <a:moveTo>
                    <a:pt x="10421" y="20100"/>
                  </a:moveTo>
                  <a:cubicBezTo>
                    <a:pt x="5621" y="20100"/>
                    <a:pt x="1685" y="16000"/>
                    <a:pt x="1685" y="11000"/>
                  </a:cubicBezTo>
                  <a:cubicBezTo>
                    <a:pt x="1685" y="6000"/>
                    <a:pt x="5525" y="2000"/>
                    <a:pt x="10421" y="2000"/>
                  </a:cubicBezTo>
                  <a:cubicBezTo>
                    <a:pt x="15221" y="2000"/>
                    <a:pt x="19157" y="6100"/>
                    <a:pt x="19157" y="11100"/>
                  </a:cubicBezTo>
                  <a:cubicBezTo>
                    <a:pt x="19157" y="16100"/>
                    <a:pt x="15221" y="20100"/>
                    <a:pt x="10421" y="2010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69" name="Freeform 38"/>
            <p:cNvSpPr/>
            <p:nvPr/>
          </p:nvSpPr>
          <p:spPr>
            <a:xfrm>
              <a:off x="91349" y="130934"/>
              <a:ext cx="53796" cy="17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086" y="20400"/>
                  </a:moveTo>
                  <a:cubicBezTo>
                    <a:pt x="1543" y="20400"/>
                    <a:pt x="1543" y="20400"/>
                    <a:pt x="1543" y="20400"/>
                  </a:cubicBezTo>
                  <a:cubicBezTo>
                    <a:pt x="1543" y="4800"/>
                    <a:pt x="1543" y="4800"/>
                    <a:pt x="1543" y="4800"/>
                  </a:cubicBezTo>
                  <a:cubicBezTo>
                    <a:pt x="1157" y="7200"/>
                    <a:pt x="771" y="7200"/>
                    <a:pt x="0" y="8400"/>
                  </a:cubicBezTo>
                  <a:cubicBezTo>
                    <a:pt x="0" y="4800"/>
                    <a:pt x="0" y="4800"/>
                    <a:pt x="0" y="4800"/>
                  </a:cubicBezTo>
                  <a:cubicBezTo>
                    <a:pt x="386" y="4800"/>
                    <a:pt x="771" y="3600"/>
                    <a:pt x="1157" y="2400"/>
                  </a:cubicBezTo>
                  <a:cubicBezTo>
                    <a:pt x="1543" y="2400"/>
                    <a:pt x="1543" y="1200"/>
                    <a:pt x="1929" y="0"/>
                  </a:cubicBezTo>
                  <a:cubicBezTo>
                    <a:pt x="3086" y="0"/>
                    <a:pt x="3086" y="0"/>
                    <a:pt x="3086" y="0"/>
                  </a:cubicBezTo>
                  <a:cubicBezTo>
                    <a:pt x="3086" y="20400"/>
                    <a:pt x="3086" y="20400"/>
                    <a:pt x="3086" y="20400"/>
                  </a:cubicBezTo>
                  <a:close/>
                  <a:moveTo>
                    <a:pt x="5786" y="15600"/>
                  </a:moveTo>
                  <a:cubicBezTo>
                    <a:pt x="6943" y="15600"/>
                    <a:pt x="6943" y="15600"/>
                    <a:pt x="6943" y="15600"/>
                  </a:cubicBezTo>
                  <a:cubicBezTo>
                    <a:pt x="6943" y="16800"/>
                    <a:pt x="6943" y="16800"/>
                    <a:pt x="7329" y="16800"/>
                  </a:cubicBezTo>
                  <a:cubicBezTo>
                    <a:pt x="7329" y="18000"/>
                    <a:pt x="7714" y="18000"/>
                    <a:pt x="7714" y="18000"/>
                  </a:cubicBezTo>
                  <a:cubicBezTo>
                    <a:pt x="8100" y="18000"/>
                    <a:pt x="8100" y="16800"/>
                    <a:pt x="8486" y="16800"/>
                  </a:cubicBezTo>
                  <a:cubicBezTo>
                    <a:pt x="8486" y="15600"/>
                    <a:pt x="8871" y="14400"/>
                    <a:pt x="8871" y="12000"/>
                  </a:cubicBezTo>
                  <a:cubicBezTo>
                    <a:pt x="8486" y="13200"/>
                    <a:pt x="8100" y="14400"/>
                    <a:pt x="7714" y="14400"/>
                  </a:cubicBezTo>
                  <a:cubicBezTo>
                    <a:pt x="6943" y="14400"/>
                    <a:pt x="6557" y="13200"/>
                    <a:pt x="6171" y="12000"/>
                  </a:cubicBezTo>
                  <a:cubicBezTo>
                    <a:pt x="5786" y="10800"/>
                    <a:pt x="5400" y="9600"/>
                    <a:pt x="5400" y="7200"/>
                  </a:cubicBezTo>
                  <a:cubicBezTo>
                    <a:pt x="5400" y="4800"/>
                    <a:pt x="5786" y="2400"/>
                    <a:pt x="6171" y="1200"/>
                  </a:cubicBezTo>
                  <a:cubicBezTo>
                    <a:pt x="6557" y="0"/>
                    <a:pt x="6943" y="0"/>
                    <a:pt x="7714" y="0"/>
                  </a:cubicBezTo>
                  <a:cubicBezTo>
                    <a:pt x="8486" y="0"/>
                    <a:pt x="8871" y="0"/>
                    <a:pt x="9257" y="2400"/>
                  </a:cubicBezTo>
                  <a:cubicBezTo>
                    <a:pt x="10029" y="3600"/>
                    <a:pt x="10029" y="6000"/>
                    <a:pt x="10029" y="9600"/>
                  </a:cubicBezTo>
                  <a:cubicBezTo>
                    <a:pt x="10029" y="14400"/>
                    <a:pt x="9643" y="16800"/>
                    <a:pt x="9257" y="19200"/>
                  </a:cubicBezTo>
                  <a:cubicBezTo>
                    <a:pt x="8871" y="20400"/>
                    <a:pt x="8100" y="21600"/>
                    <a:pt x="7329" y="21600"/>
                  </a:cubicBezTo>
                  <a:cubicBezTo>
                    <a:pt x="6943" y="21600"/>
                    <a:pt x="6557" y="20400"/>
                    <a:pt x="6171" y="19200"/>
                  </a:cubicBezTo>
                  <a:cubicBezTo>
                    <a:pt x="6171" y="19200"/>
                    <a:pt x="5786" y="18000"/>
                    <a:pt x="5786" y="15600"/>
                  </a:cubicBezTo>
                  <a:close/>
                  <a:moveTo>
                    <a:pt x="8486" y="7200"/>
                  </a:moveTo>
                  <a:cubicBezTo>
                    <a:pt x="8486" y="4800"/>
                    <a:pt x="8486" y="4800"/>
                    <a:pt x="8486" y="3600"/>
                  </a:cubicBezTo>
                  <a:cubicBezTo>
                    <a:pt x="8100" y="2400"/>
                    <a:pt x="8100" y="2400"/>
                    <a:pt x="7714" y="2400"/>
                  </a:cubicBezTo>
                  <a:cubicBezTo>
                    <a:pt x="7329" y="2400"/>
                    <a:pt x="7329" y="3600"/>
                    <a:pt x="6943" y="3600"/>
                  </a:cubicBezTo>
                  <a:cubicBezTo>
                    <a:pt x="6943" y="4800"/>
                    <a:pt x="6943" y="4800"/>
                    <a:pt x="6943" y="7200"/>
                  </a:cubicBezTo>
                  <a:cubicBezTo>
                    <a:pt x="6943" y="8400"/>
                    <a:pt x="6943" y="9600"/>
                    <a:pt x="6943" y="9600"/>
                  </a:cubicBezTo>
                  <a:cubicBezTo>
                    <a:pt x="7329" y="9600"/>
                    <a:pt x="7714" y="10800"/>
                    <a:pt x="7714" y="10800"/>
                  </a:cubicBezTo>
                  <a:cubicBezTo>
                    <a:pt x="8100" y="10800"/>
                    <a:pt x="8100" y="9600"/>
                    <a:pt x="8486" y="9600"/>
                  </a:cubicBezTo>
                  <a:cubicBezTo>
                    <a:pt x="8486" y="9600"/>
                    <a:pt x="8486" y="8400"/>
                    <a:pt x="8486" y="7200"/>
                  </a:cubicBezTo>
                  <a:close/>
                  <a:moveTo>
                    <a:pt x="11571" y="15600"/>
                  </a:moveTo>
                  <a:cubicBezTo>
                    <a:pt x="13114" y="14400"/>
                    <a:pt x="13114" y="14400"/>
                    <a:pt x="13114" y="14400"/>
                  </a:cubicBezTo>
                  <a:cubicBezTo>
                    <a:pt x="13114" y="15600"/>
                    <a:pt x="13114" y="16800"/>
                    <a:pt x="13114" y="16800"/>
                  </a:cubicBezTo>
                  <a:cubicBezTo>
                    <a:pt x="13500" y="18000"/>
                    <a:pt x="13886" y="18000"/>
                    <a:pt x="13886" y="18000"/>
                  </a:cubicBezTo>
                  <a:cubicBezTo>
                    <a:pt x="14271" y="18000"/>
                    <a:pt x="14271" y="18000"/>
                    <a:pt x="14657" y="16800"/>
                  </a:cubicBezTo>
                  <a:cubicBezTo>
                    <a:pt x="14657" y="16800"/>
                    <a:pt x="15043" y="15600"/>
                    <a:pt x="15043" y="14400"/>
                  </a:cubicBezTo>
                  <a:cubicBezTo>
                    <a:pt x="15043" y="12000"/>
                    <a:pt x="14657" y="12000"/>
                    <a:pt x="14657" y="10800"/>
                  </a:cubicBezTo>
                  <a:cubicBezTo>
                    <a:pt x="14657" y="10800"/>
                    <a:pt x="14271" y="9600"/>
                    <a:pt x="13886" y="9600"/>
                  </a:cubicBezTo>
                  <a:cubicBezTo>
                    <a:pt x="13500" y="9600"/>
                    <a:pt x="13114" y="10800"/>
                    <a:pt x="12729" y="12000"/>
                  </a:cubicBezTo>
                  <a:cubicBezTo>
                    <a:pt x="11571" y="10800"/>
                    <a:pt x="11571" y="10800"/>
                    <a:pt x="11571" y="10800"/>
                  </a:cubicBezTo>
                  <a:cubicBezTo>
                    <a:pt x="12343" y="0"/>
                    <a:pt x="12343" y="0"/>
                    <a:pt x="12343" y="0"/>
                  </a:cubicBezTo>
                  <a:cubicBezTo>
                    <a:pt x="15814" y="0"/>
                    <a:pt x="15814" y="0"/>
                    <a:pt x="15814" y="0"/>
                  </a:cubicBezTo>
                  <a:cubicBezTo>
                    <a:pt x="15814" y="3600"/>
                    <a:pt x="15814" y="3600"/>
                    <a:pt x="15814" y="3600"/>
                  </a:cubicBezTo>
                  <a:cubicBezTo>
                    <a:pt x="13500" y="3600"/>
                    <a:pt x="13500" y="3600"/>
                    <a:pt x="13500" y="3600"/>
                  </a:cubicBezTo>
                  <a:cubicBezTo>
                    <a:pt x="13114" y="7200"/>
                    <a:pt x="13114" y="7200"/>
                    <a:pt x="13114" y="7200"/>
                  </a:cubicBezTo>
                  <a:cubicBezTo>
                    <a:pt x="13500" y="7200"/>
                    <a:pt x="13886" y="7200"/>
                    <a:pt x="14271" y="7200"/>
                  </a:cubicBezTo>
                  <a:cubicBezTo>
                    <a:pt x="14657" y="7200"/>
                    <a:pt x="15429" y="7200"/>
                    <a:pt x="15814" y="9600"/>
                  </a:cubicBezTo>
                  <a:cubicBezTo>
                    <a:pt x="16200" y="10800"/>
                    <a:pt x="16200" y="12000"/>
                    <a:pt x="16200" y="14400"/>
                  </a:cubicBezTo>
                  <a:cubicBezTo>
                    <a:pt x="16200" y="16800"/>
                    <a:pt x="16200" y="18000"/>
                    <a:pt x="15814" y="19200"/>
                  </a:cubicBezTo>
                  <a:cubicBezTo>
                    <a:pt x="15429" y="21600"/>
                    <a:pt x="14657" y="21600"/>
                    <a:pt x="13886" y="21600"/>
                  </a:cubicBezTo>
                  <a:cubicBezTo>
                    <a:pt x="13500" y="21600"/>
                    <a:pt x="12729" y="21600"/>
                    <a:pt x="12343" y="20400"/>
                  </a:cubicBezTo>
                  <a:cubicBezTo>
                    <a:pt x="11957" y="19200"/>
                    <a:pt x="11571" y="16800"/>
                    <a:pt x="11571" y="15600"/>
                  </a:cubicBezTo>
                  <a:close/>
                  <a:moveTo>
                    <a:pt x="18514" y="9600"/>
                  </a:moveTo>
                  <a:cubicBezTo>
                    <a:pt x="18129" y="8400"/>
                    <a:pt x="17743" y="8400"/>
                    <a:pt x="17743" y="7200"/>
                  </a:cubicBezTo>
                  <a:cubicBezTo>
                    <a:pt x="17743" y="6000"/>
                    <a:pt x="17357" y="6000"/>
                    <a:pt x="17357" y="4800"/>
                  </a:cubicBezTo>
                  <a:cubicBezTo>
                    <a:pt x="17357" y="3600"/>
                    <a:pt x="17743" y="2400"/>
                    <a:pt x="17743" y="1200"/>
                  </a:cubicBezTo>
                  <a:cubicBezTo>
                    <a:pt x="18129" y="0"/>
                    <a:pt x="18900" y="0"/>
                    <a:pt x="19286" y="0"/>
                  </a:cubicBezTo>
                  <a:cubicBezTo>
                    <a:pt x="20057" y="0"/>
                    <a:pt x="20829" y="0"/>
                    <a:pt x="20829" y="1200"/>
                  </a:cubicBezTo>
                  <a:cubicBezTo>
                    <a:pt x="21214" y="2400"/>
                    <a:pt x="21600" y="3600"/>
                    <a:pt x="21600" y="4800"/>
                  </a:cubicBezTo>
                  <a:cubicBezTo>
                    <a:pt x="21600" y="6000"/>
                    <a:pt x="21600" y="7200"/>
                    <a:pt x="21214" y="7200"/>
                  </a:cubicBezTo>
                  <a:cubicBezTo>
                    <a:pt x="21214" y="8400"/>
                    <a:pt x="20829" y="9600"/>
                    <a:pt x="20443" y="9600"/>
                  </a:cubicBezTo>
                  <a:cubicBezTo>
                    <a:pt x="20829" y="9600"/>
                    <a:pt x="21214" y="10800"/>
                    <a:pt x="21600" y="12000"/>
                  </a:cubicBezTo>
                  <a:cubicBezTo>
                    <a:pt x="21600" y="12000"/>
                    <a:pt x="21600" y="13200"/>
                    <a:pt x="21600" y="14400"/>
                  </a:cubicBezTo>
                  <a:cubicBezTo>
                    <a:pt x="21600" y="16800"/>
                    <a:pt x="21600" y="18000"/>
                    <a:pt x="21214" y="19200"/>
                  </a:cubicBezTo>
                  <a:cubicBezTo>
                    <a:pt x="20829" y="21600"/>
                    <a:pt x="20057" y="21600"/>
                    <a:pt x="19286" y="21600"/>
                  </a:cubicBezTo>
                  <a:cubicBezTo>
                    <a:pt x="18900" y="21600"/>
                    <a:pt x="18514" y="21600"/>
                    <a:pt x="17743" y="20400"/>
                  </a:cubicBezTo>
                  <a:cubicBezTo>
                    <a:pt x="17357" y="19200"/>
                    <a:pt x="16971" y="16800"/>
                    <a:pt x="16971" y="15600"/>
                  </a:cubicBezTo>
                  <a:cubicBezTo>
                    <a:pt x="16971" y="14400"/>
                    <a:pt x="17357" y="13200"/>
                    <a:pt x="17357" y="12000"/>
                  </a:cubicBezTo>
                  <a:cubicBezTo>
                    <a:pt x="17743" y="10800"/>
                    <a:pt x="18129" y="9600"/>
                    <a:pt x="18514" y="9600"/>
                  </a:cubicBezTo>
                  <a:close/>
                  <a:moveTo>
                    <a:pt x="18900" y="4800"/>
                  </a:moveTo>
                  <a:cubicBezTo>
                    <a:pt x="18900" y="6000"/>
                    <a:pt x="18900" y="7200"/>
                    <a:pt x="18900" y="7200"/>
                  </a:cubicBezTo>
                  <a:cubicBezTo>
                    <a:pt x="19286" y="7200"/>
                    <a:pt x="19286" y="7200"/>
                    <a:pt x="19671" y="7200"/>
                  </a:cubicBezTo>
                  <a:cubicBezTo>
                    <a:pt x="20057" y="7200"/>
                    <a:pt x="20057" y="7200"/>
                    <a:pt x="20057" y="7200"/>
                  </a:cubicBezTo>
                  <a:cubicBezTo>
                    <a:pt x="20443" y="7200"/>
                    <a:pt x="20443" y="6000"/>
                    <a:pt x="20443" y="4800"/>
                  </a:cubicBezTo>
                  <a:cubicBezTo>
                    <a:pt x="20443" y="4800"/>
                    <a:pt x="20443" y="3600"/>
                    <a:pt x="20057" y="3600"/>
                  </a:cubicBezTo>
                  <a:cubicBezTo>
                    <a:pt x="20057" y="2400"/>
                    <a:pt x="20057" y="2400"/>
                    <a:pt x="19671" y="2400"/>
                  </a:cubicBezTo>
                  <a:cubicBezTo>
                    <a:pt x="19286" y="2400"/>
                    <a:pt x="19286" y="2400"/>
                    <a:pt x="18900" y="3600"/>
                  </a:cubicBezTo>
                  <a:cubicBezTo>
                    <a:pt x="18900" y="3600"/>
                    <a:pt x="18900" y="4800"/>
                    <a:pt x="18900" y="4800"/>
                  </a:cubicBezTo>
                  <a:close/>
                  <a:moveTo>
                    <a:pt x="18514" y="14400"/>
                  </a:moveTo>
                  <a:cubicBezTo>
                    <a:pt x="18514" y="15600"/>
                    <a:pt x="18900" y="16800"/>
                    <a:pt x="18900" y="16800"/>
                  </a:cubicBezTo>
                  <a:cubicBezTo>
                    <a:pt x="19286" y="18000"/>
                    <a:pt x="19286" y="18000"/>
                    <a:pt x="19671" y="18000"/>
                  </a:cubicBezTo>
                  <a:cubicBezTo>
                    <a:pt x="20057" y="18000"/>
                    <a:pt x="20057" y="18000"/>
                    <a:pt x="20443" y="16800"/>
                  </a:cubicBezTo>
                  <a:cubicBezTo>
                    <a:pt x="20443" y="16800"/>
                    <a:pt x="20829" y="15600"/>
                    <a:pt x="20829" y="14400"/>
                  </a:cubicBezTo>
                  <a:cubicBezTo>
                    <a:pt x="20829" y="13200"/>
                    <a:pt x="20443" y="12000"/>
                    <a:pt x="20443" y="12000"/>
                  </a:cubicBezTo>
                  <a:cubicBezTo>
                    <a:pt x="20057" y="12000"/>
                    <a:pt x="20057" y="10800"/>
                    <a:pt x="19671" y="10800"/>
                  </a:cubicBezTo>
                  <a:cubicBezTo>
                    <a:pt x="19286" y="10800"/>
                    <a:pt x="19286" y="12000"/>
                    <a:pt x="18900" y="12000"/>
                  </a:cubicBezTo>
                  <a:cubicBezTo>
                    <a:pt x="18900" y="13200"/>
                    <a:pt x="18514" y="13200"/>
                    <a:pt x="18514" y="1440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70" name="Freeform 39"/>
            <p:cNvSpPr/>
            <p:nvPr/>
          </p:nvSpPr>
          <p:spPr>
            <a:xfrm>
              <a:off x="0" y="0"/>
              <a:ext cx="303485" cy="305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23" y="0"/>
                    <a:pt x="0" y="4891"/>
                    <a:pt x="0" y="10800"/>
                  </a:cubicBezTo>
                  <a:cubicBezTo>
                    <a:pt x="0" y="16777"/>
                    <a:pt x="4823" y="21600"/>
                    <a:pt x="10800" y="21600"/>
                  </a:cubicBezTo>
                  <a:cubicBezTo>
                    <a:pt x="16709" y="21600"/>
                    <a:pt x="21600" y="16777"/>
                    <a:pt x="21600" y="10800"/>
                  </a:cubicBezTo>
                  <a:cubicBezTo>
                    <a:pt x="21532" y="4891"/>
                    <a:pt x="16709" y="0"/>
                    <a:pt x="10800" y="0"/>
                  </a:cubicBezTo>
                  <a:close/>
                  <a:moveTo>
                    <a:pt x="10800" y="21192"/>
                  </a:moveTo>
                  <a:cubicBezTo>
                    <a:pt x="5026" y="21192"/>
                    <a:pt x="408" y="16574"/>
                    <a:pt x="408" y="10800"/>
                  </a:cubicBezTo>
                  <a:cubicBezTo>
                    <a:pt x="408" y="5094"/>
                    <a:pt x="5026" y="408"/>
                    <a:pt x="10800" y="408"/>
                  </a:cubicBezTo>
                  <a:cubicBezTo>
                    <a:pt x="16506" y="408"/>
                    <a:pt x="21192" y="5094"/>
                    <a:pt x="21192" y="10868"/>
                  </a:cubicBezTo>
                  <a:cubicBezTo>
                    <a:pt x="21192" y="16574"/>
                    <a:pt x="16506" y="21192"/>
                    <a:pt x="10800" y="21192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71" name="Freeform 40"/>
            <p:cNvSpPr/>
            <p:nvPr/>
          </p:nvSpPr>
          <p:spPr>
            <a:xfrm>
              <a:off x="21315" y="153264"/>
              <a:ext cx="260855" cy="1309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708" y="8041"/>
                  </a:moveTo>
                  <a:cubicBezTo>
                    <a:pt x="19708" y="8041"/>
                    <a:pt x="19708" y="8041"/>
                    <a:pt x="19708" y="8041"/>
                  </a:cubicBezTo>
                  <a:cubicBezTo>
                    <a:pt x="19708" y="8199"/>
                    <a:pt x="19708" y="8199"/>
                    <a:pt x="19708" y="8199"/>
                  </a:cubicBezTo>
                  <a:cubicBezTo>
                    <a:pt x="19708" y="8356"/>
                    <a:pt x="19708" y="8356"/>
                    <a:pt x="19629" y="8356"/>
                  </a:cubicBezTo>
                  <a:cubicBezTo>
                    <a:pt x="19629" y="8356"/>
                    <a:pt x="19550" y="8356"/>
                    <a:pt x="19550" y="8356"/>
                  </a:cubicBezTo>
                  <a:cubicBezTo>
                    <a:pt x="19550" y="8356"/>
                    <a:pt x="19550" y="8356"/>
                    <a:pt x="19550" y="8356"/>
                  </a:cubicBezTo>
                  <a:cubicBezTo>
                    <a:pt x="19550" y="8514"/>
                    <a:pt x="19550" y="8514"/>
                    <a:pt x="19629" y="8672"/>
                  </a:cubicBezTo>
                  <a:cubicBezTo>
                    <a:pt x="19787" y="8829"/>
                    <a:pt x="19787" y="8829"/>
                    <a:pt x="19787" y="8829"/>
                  </a:cubicBezTo>
                  <a:cubicBezTo>
                    <a:pt x="19866" y="8356"/>
                    <a:pt x="19866" y="8356"/>
                    <a:pt x="19866" y="8356"/>
                  </a:cubicBezTo>
                  <a:cubicBezTo>
                    <a:pt x="19945" y="8514"/>
                    <a:pt x="19945" y="8514"/>
                    <a:pt x="19945" y="8514"/>
                  </a:cubicBezTo>
                  <a:cubicBezTo>
                    <a:pt x="19866" y="8829"/>
                    <a:pt x="19866" y="8829"/>
                    <a:pt x="19866" y="8829"/>
                  </a:cubicBezTo>
                  <a:cubicBezTo>
                    <a:pt x="20339" y="9302"/>
                    <a:pt x="20339" y="9302"/>
                    <a:pt x="20339" y="9302"/>
                  </a:cubicBezTo>
                  <a:cubicBezTo>
                    <a:pt x="20339" y="9460"/>
                    <a:pt x="20418" y="9302"/>
                    <a:pt x="20496" y="9145"/>
                  </a:cubicBezTo>
                  <a:cubicBezTo>
                    <a:pt x="20496" y="9145"/>
                    <a:pt x="20496" y="9145"/>
                    <a:pt x="20496" y="9145"/>
                  </a:cubicBezTo>
                  <a:cubicBezTo>
                    <a:pt x="20339" y="9933"/>
                    <a:pt x="20339" y="9933"/>
                    <a:pt x="20339" y="9933"/>
                  </a:cubicBezTo>
                  <a:cubicBezTo>
                    <a:pt x="20260" y="9933"/>
                    <a:pt x="20260" y="9933"/>
                    <a:pt x="20260" y="9933"/>
                  </a:cubicBezTo>
                  <a:cubicBezTo>
                    <a:pt x="20339" y="9775"/>
                    <a:pt x="20339" y="9775"/>
                    <a:pt x="20260" y="9618"/>
                  </a:cubicBezTo>
                  <a:cubicBezTo>
                    <a:pt x="19787" y="9145"/>
                    <a:pt x="19787" y="9145"/>
                    <a:pt x="19787" y="9145"/>
                  </a:cubicBezTo>
                  <a:cubicBezTo>
                    <a:pt x="19708" y="9460"/>
                    <a:pt x="19708" y="9460"/>
                    <a:pt x="19708" y="9460"/>
                  </a:cubicBezTo>
                  <a:cubicBezTo>
                    <a:pt x="19708" y="9302"/>
                    <a:pt x="19708" y="9302"/>
                    <a:pt x="19708" y="9302"/>
                  </a:cubicBezTo>
                  <a:cubicBezTo>
                    <a:pt x="19708" y="9145"/>
                    <a:pt x="19708" y="9145"/>
                    <a:pt x="19708" y="9145"/>
                  </a:cubicBezTo>
                  <a:cubicBezTo>
                    <a:pt x="19708" y="8987"/>
                    <a:pt x="19708" y="8987"/>
                    <a:pt x="19708" y="8987"/>
                  </a:cubicBezTo>
                  <a:cubicBezTo>
                    <a:pt x="19629" y="8987"/>
                    <a:pt x="19550" y="8829"/>
                    <a:pt x="19550" y="8672"/>
                  </a:cubicBezTo>
                  <a:cubicBezTo>
                    <a:pt x="19472" y="8514"/>
                    <a:pt x="19472" y="8356"/>
                    <a:pt x="19550" y="8199"/>
                  </a:cubicBezTo>
                  <a:cubicBezTo>
                    <a:pt x="19550" y="8199"/>
                    <a:pt x="19629" y="8041"/>
                    <a:pt x="19708" y="8041"/>
                  </a:cubicBezTo>
                  <a:cubicBezTo>
                    <a:pt x="19708" y="8041"/>
                    <a:pt x="19708" y="8041"/>
                    <a:pt x="19708" y="8041"/>
                  </a:cubicBezTo>
                  <a:close/>
                  <a:moveTo>
                    <a:pt x="1104" y="2365"/>
                  </a:moveTo>
                  <a:cubicBezTo>
                    <a:pt x="1104" y="2207"/>
                    <a:pt x="1104" y="2050"/>
                    <a:pt x="946" y="2050"/>
                  </a:cubicBezTo>
                  <a:cubicBezTo>
                    <a:pt x="394" y="2050"/>
                    <a:pt x="394" y="2050"/>
                    <a:pt x="394" y="2050"/>
                  </a:cubicBezTo>
                  <a:cubicBezTo>
                    <a:pt x="315" y="2050"/>
                    <a:pt x="158" y="2050"/>
                    <a:pt x="79" y="1892"/>
                  </a:cubicBezTo>
                  <a:cubicBezTo>
                    <a:pt x="0" y="1734"/>
                    <a:pt x="0" y="1577"/>
                    <a:pt x="0" y="1261"/>
                  </a:cubicBezTo>
                  <a:cubicBezTo>
                    <a:pt x="0" y="1104"/>
                    <a:pt x="0" y="788"/>
                    <a:pt x="79" y="788"/>
                  </a:cubicBezTo>
                  <a:cubicBezTo>
                    <a:pt x="158" y="473"/>
                    <a:pt x="236" y="473"/>
                    <a:pt x="394" y="473"/>
                  </a:cubicBezTo>
                  <a:cubicBezTo>
                    <a:pt x="946" y="315"/>
                    <a:pt x="946" y="315"/>
                    <a:pt x="946" y="315"/>
                  </a:cubicBezTo>
                  <a:cubicBezTo>
                    <a:pt x="1025" y="315"/>
                    <a:pt x="1025" y="158"/>
                    <a:pt x="1025" y="0"/>
                  </a:cubicBezTo>
                  <a:cubicBezTo>
                    <a:pt x="1104" y="0"/>
                    <a:pt x="1104" y="0"/>
                    <a:pt x="1104" y="0"/>
                  </a:cubicBezTo>
                  <a:cubicBezTo>
                    <a:pt x="1104" y="946"/>
                    <a:pt x="1104" y="946"/>
                    <a:pt x="1104" y="946"/>
                  </a:cubicBezTo>
                  <a:cubicBezTo>
                    <a:pt x="1104" y="946"/>
                    <a:pt x="1104" y="946"/>
                    <a:pt x="1104" y="946"/>
                  </a:cubicBezTo>
                  <a:cubicBezTo>
                    <a:pt x="1104" y="788"/>
                    <a:pt x="1025" y="631"/>
                    <a:pt x="946" y="631"/>
                  </a:cubicBezTo>
                  <a:cubicBezTo>
                    <a:pt x="394" y="788"/>
                    <a:pt x="394" y="788"/>
                    <a:pt x="394" y="788"/>
                  </a:cubicBezTo>
                  <a:cubicBezTo>
                    <a:pt x="315" y="788"/>
                    <a:pt x="236" y="788"/>
                    <a:pt x="158" y="788"/>
                  </a:cubicBezTo>
                  <a:cubicBezTo>
                    <a:pt x="79" y="946"/>
                    <a:pt x="79" y="1104"/>
                    <a:pt x="79" y="1261"/>
                  </a:cubicBezTo>
                  <a:cubicBezTo>
                    <a:pt x="79" y="1734"/>
                    <a:pt x="236" y="1892"/>
                    <a:pt x="473" y="1892"/>
                  </a:cubicBezTo>
                  <a:cubicBezTo>
                    <a:pt x="1025" y="1734"/>
                    <a:pt x="1025" y="1734"/>
                    <a:pt x="1025" y="1734"/>
                  </a:cubicBezTo>
                  <a:cubicBezTo>
                    <a:pt x="1104" y="1734"/>
                    <a:pt x="1104" y="1734"/>
                    <a:pt x="1104" y="1419"/>
                  </a:cubicBezTo>
                  <a:cubicBezTo>
                    <a:pt x="1104" y="1419"/>
                    <a:pt x="1104" y="1419"/>
                    <a:pt x="1104" y="1419"/>
                  </a:cubicBezTo>
                  <a:cubicBezTo>
                    <a:pt x="1104" y="2365"/>
                    <a:pt x="1104" y="2365"/>
                    <a:pt x="1104" y="2365"/>
                  </a:cubicBezTo>
                  <a:cubicBezTo>
                    <a:pt x="1104" y="2365"/>
                    <a:pt x="1104" y="2365"/>
                    <a:pt x="1104" y="2365"/>
                  </a:cubicBezTo>
                  <a:close/>
                  <a:moveTo>
                    <a:pt x="236" y="4257"/>
                  </a:moveTo>
                  <a:cubicBezTo>
                    <a:pt x="158" y="3626"/>
                    <a:pt x="158" y="3626"/>
                    <a:pt x="158" y="3626"/>
                  </a:cubicBezTo>
                  <a:cubicBezTo>
                    <a:pt x="158" y="3626"/>
                    <a:pt x="158" y="3626"/>
                    <a:pt x="158" y="3626"/>
                  </a:cubicBezTo>
                  <a:cubicBezTo>
                    <a:pt x="158" y="3626"/>
                    <a:pt x="236" y="3784"/>
                    <a:pt x="315" y="3784"/>
                  </a:cubicBezTo>
                  <a:cubicBezTo>
                    <a:pt x="709" y="3626"/>
                    <a:pt x="709" y="3626"/>
                    <a:pt x="709" y="3626"/>
                  </a:cubicBezTo>
                  <a:cubicBezTo>
                    <a:pt x="788" y="3626"/>
                    <a:pt x="788" y="3626"/>
                    <a:pt x="788" y="3469"/>
                  </a:cubicBezTo>
                  <a:cubicBezTo>
                    <a:pt x="867" y="3469"/>
                    <a:pt x="867" y="3311"/>
                    <a:pt x="788" y="3311"/>
                  </a:cubicBezTo>
                  <a:cubicBezTo>
                    <a:pt x="788" y="3153"/>
                    <a:pt x="788" y="2996"/>
                    <a:pt x="709" y="2996"/>
                  </a:cubicBezTo>
                  <a:cubicBezTo>
                    <a:pt x="236" y="3153"/>
                    <a:pt x="236" y="3153"/>
                    <a:pt x="236" y="3153"/>
                  </a:cubicBezTo>
                  <a:cubicBezTo>
                    <a:pt x="158" y="3153"/>
                    <a:pt x="158" y="3311"/>
                    <a:pt x="158" y="3311"/>
                  </a:cubicBezTo>
                  <a:cubicBezTo>
                    <a:pt x="158" y="3311"/>
                    <a:pt x="158" y="3311"/>
                    <a:pt x="158" y="3311"/>
                  </a:cubicBezTo>
                  <a:cubicBezTo>
                    <a:pt x="79" y="2680"/>
                    <a:pt x="79" y="2680"/>
                    <a:pt x="79" y="2680"/>
                  </a:cubicBezTo>
                  <a:cubicBezTo>
                    <a:pt x="79" y="2680"/>
                    <a:pt x="79" y="2680"/>
                    <a:pt x="79" y="2680"/>
                  </a:cubicBezTo>
                  <a:cubicBezTo>
                    <a:pt x="79" y="2838"/>
                    <a:pt x="158" y="2838"/>
                    <a:pt x="236" y="2838"/>
                  </a:cubicBezTo>
                  <a:cubicBezTo>
                    <a:pt x="631" y="2680"/>
                    <a:pt x="631" y="2680"/>
                    <a:pt x="631" y="2680"/>
                  </a:cubicBezTo>
                  <a:cubicBezTo>
                    <a:pt x="709" y="2680"/>
                    <a:pt x="709" y="2680"/>
                    <a:pt x="709" y="2680"/>
                  </a:cubicBezTo>
                  <a:cubicBezTo>
                    <a:pt x="709" y="2680"/>
                    <a:pt x="709" y="2680"/>
                    <a:pt x="709" y="2523"/>
                  </a:cubicBezTo>
                  <a:cubicBezTo>
                    <a:pt x="788" y="2523"/>
                    <a:pt x="788" y="2523"/>
                    <a:pt x="788" y="2523"/>
                  </a:cubicBezTo>
                  <a:cubicBezTo>
                    <a:pt x="867" y="2996"/>
                    <a:pt x="867" y="2996"/>
                    <a:pt x="867" y="2996"/>
                  </a:cubicBezTo>
                  <a:cubicBezTo>
                    <a:pt x="788" y="2996"/>
                    <a:pt x="788" y="2996"/>
                    <a:pt x="788" y="2996"/>
                  </a:cubicBezTo>
                  <a:cubicBezTo>
                    <a:pt x="867" y="3153"/>
                    <a:pt x="946" y="3311"/>
                    <a:pt x="946" y="3469"/>
                  </a:cubicBezTo>
                  <a:cubicBezTo>
                    <a:pt x="946" y="3626"/>
                    <a:pt x="867" y="3784"/>
                    <a:pt x="709" y="3942"/>
                  </a:cubicBezTo>
                  <a:cubicBezTo>
                    <a:pt x="315" y="3942"/>
                    <a:pt x="315" y="3942"/>
                    <a:pt x="315" y="3942"/>
                  </a:cubicBezTo>
                  <a:cubicBezTo>
                    <a:pt x="236" y="4099"/>
                    <a:pt x="236" y="4099"/>
                    <a:pt x="236" y="4257"/>
                  </a:cubicBezTo>
                  <a:cubicBezTo>
                    <a:pt x="236" y="4257"/>
                    <a:pt x="236" y="4257"/>
                    <a:pt x="236" y="4257"/>
                  </a:cubicBezTo>
                  <a:close/>
                  <a:moveTo>
                    <a:pt x="1261" y="4572"/>
                  </a:moveTo>
                  <a:cubicBezTo>
                    <a:pt x="1261" y="4572"/>
                    <a:pt x="1261" y="4572"/>
                    <a:pt x="1261" y="4572"/>
                  </a:cubicBezTo>
                  <a:cubicBezTo>
                    <a:pt x="1182" y="4572"/>
                    <a:pt x="1182" y="4572"/>
                    <a:pt x="1182" y="4572"/>
                  </a:cubicBezTo>
                  <a:cubicBezTo>
                    <a:pt x="1182" y="4415"/>
                    <a:pt x="1182" y="4415"/>
                    <a:pt x="1182" y="4415"/>
                  </a:cubicBezTo>
                  <a:cubicBezTo>
                    <a:pt x="1182" y="4257"/>
                    <a:pt x="1261" y="4257"/>
                    <a:pt x="1261" y="4257"/>
                  </a:cubicBezTo>
                  <a:cubicBezTo>
                    <a:pt x="1261" y="4257"/>
                    <a:pt x="1261" y="4257"/>
                    <a:pt x="1340" y="4257"/>
                  </a:cubicBezTo>
                  <a:cubicBezTo>
                    <a:pt x="1340" y="4257"/>
                    <a:pt x="1340" y="4415"/>
                    <a:pt x="1340" y="4415"/>
                  </a:cubicBezTo>
                  <a:cubicBezTo>
                    <a:pt x="1340" y="4572"/>
                    <a:pt x="1340" y="4572"/>
                    <a:pt x="1340" y="4572"/>
                  </a:cubicBezTo>
                  <a:cubicBezTo>
                    <a:pt x="1340" y="4572"/>
                    <a:pt x="1340" y="4572"/>
                    <a:pt x="1261" y="4572"/>
                  </a:cubicBezTo>
                  <a:close/>
                  <a:moveTo>
                    <a:pt x="315" y="5203"/>
                  </a:moveTo>
                  <a:cubicBezTo>
                    <a:pt x="236" y="4572"/>
                    <a:pt x="236" y="4572"/>
                    <a:pt x="236" y="4572"/>
                  </a:cubicBezTo>
                  <a:cubicBezTo>
                    <a:pt x="315" y="4572"/>
                    <a:pt x="315" y="4572"/>
                    <a:pt x="315" y="4572"/>
                  </a:cubicBezTo>
                  <a:cubicBezTo>
                    <a:pt x="315" y="4730"/>
                    <a:pt x="315" y="4730"/>
                    <a:pt x="394" y="4730"/>
                  </a:cubicBezTo>
                  <a:cubicBezTo>
                    <a:pt x="788" y="4572"/>
                    <a:pt x="788" y="4572"/>
                    <a:pt x="788" y="4572"/>
                  </a:cubicBezTo>
                  <a:cubicBezTo>
                    <a:pt x="867" y="4572"/>
                    <a:pt x="867" y="4415"/>
                    <a:pt x="867" y="4415"/>
                  </a:cubicBezTo>
                  <a:cubicBezTo>
                    <a:pt x="867" y="4257"/>
                    <a:pt x="867" y="4257"/>
                    <a:pt x="867" y="4257"/>
                  </a:cubicBezTo>
                  <a:cubicBezTo>
                    <a:pt x="867" y="4257"/>
                    <a:pt x="867" y="4257"/>
                    <a:pt x="867" y="4257"/>
                  </a:cubicBezTo>
                  <a:cubicBezTo>
                    <a:pt x="1025" y="4730"/>
                    <a:pt x="1025" y="4730"/>
                    <a:pt x="1025" y="4730"/>
                  </a:cubicBezTo>
                  <a:cubicBezTo>
                    <a:pt x="394" y="5045"/>
                    <a:pt x="394" y="5045"/>
                    <a:pt x="394" y="5045"/>
                  </a:cubicBezTo>
                  <a:cubicBezTo>
                    <a:pt x="394" y="5045"/>
                    <a:pt x="315" y="5203"/>
                    <a:pt x="315" y="5203"/>
                  </a:cubicBezTo>
                  <a:cubicBezTo>
                    <a:pt x="315" y="5203"/>
                    <a:pt x="315" y="5203"/>
                    <a:pt x="315" y="5203"/>
                  </a:cubicBezTo>
                  <a:close/>
                  <a:moveTo>
                    <a:pt x="1261" y="6622"/>
                  </a:moveTo>
                  <a:cubicBezTo>
                    <a:pt x="1261" y="6464"/>
                    <a:pt x="1182" y="6464"/>
                    <a:pt x="1104" y="6464"/>
                  </a:cubicBezTo>
                  <a:cubicBezTo>
                    <a:pt x="473" y="6307"/>
                    <a:pt x="473" y="6307"/>
                    <a:pt x="473" y="6307"/>
                  </a:cubicBezTo>
                  <a:cubicBezTo>
                    <a:pt x="473" y="6307"/>
                    <a:pt x="473" y="6307"/>
                    <a:pt x="473" y="6307"/>
                  </a:cubicBezTo>
                  <a:cubicBezTo>
                    <a:pt x="473" y="6307"/>
                    <a:pt x="473" y="6307"/>
                    <a:pt x="473" y="6307"/>
                  </a:cubicBezTo>
                  <a:cubicBezTo>
                    <a:pt x="1025" y="5518"/>
                    <a:pt x="1025" y="5518"/>
                    <a:pt x="1025" y="5518"/>
                  </a:cubicBezTo>
                  <a:cubicBezTo>
                    <a:pt x="1104" y="5361"/>
                    <a:pt x="1104" y="5203"/>
                    <a:pt x="1104" y="5203"/>
                  </a:cubicBezTo>
                  <a:cubicBezTo>
                    <a:pt x="1104" y="5203"/>
                    <a:pt x="1104" y="5203"/>
                    <a:pt x="1104" y="5203"/>
                  </a:cubicBezTo>
                  <a:cubicBezTo>
                    <a:pt x="1182" y="5834"/>
                    <a:pt x="1182" y="5834"/>
                    <a:pt x="1182" y="5834"/>
                  </a:cubicBezTo>
                  <a:cubicBezTo>
                    <a:pt x="1182" y="5834"/>
                    <a:pt x="1182" y="5834"/>
                    <a:pt x="1182" y="5834"/>
                  </a:cubicBezTo>
                  <a:cubicBezTo>
                    <a:pt x="1182" y="5834"/>
                    <a:pt x="1104" y="5676"/>
                    <a:pt x="1104" y="5676"/>
                  </a:cubicBezTo>
                  <a:cubicBezTo>
                    <a:pt x="1104" y="5676"/>
                    <a:pt x="1104" y="5676"/>
                    <a:pt x="1025" y="5834"/>
                  </a:cubicBezTo>
                  <a:cubicBezTo>
                    <a:pt x="709" y="6307"/>
                    <a:pt x="709" y="6307"/>
                    <a:pt x="709" y="6307"/>
                  </a:cubicBezTo>
                  <a:cubicBezTo>
                    <a:pt x="1104" y="6307"/>
                    <a:pt x="1104" y="6307"/>
                    <a:pt x="1104" y="6307"/>
                  </a:cubicBezTo>
                  <a:cubicBezTo>
                    <a:pt x="1104" y="6307"/>
                    <a:pt x="1182" y="6307"/>
                    <a:pt x="1182" y="6307"/>
                  </a:cubicBezTo>
                  <a:cubicBezTo>
                    <a:pt x="1261" y="6307"/>
                    <a:pt x="1261" y="6307"/>
                    <a:pt x="1261" y="6149"/>
                  </a:cubicBezTo>
                  <a:cubicBezTo>
                    <a:pt x="1261" y="6149"/>
                    <a:pt x="1261" y="6149"/>
                    <a:pt x="1261" y="6149"/>
                  </a:cubicBezTo>
                  <a:cubicBezTo>
                    <a:pt x="1261" y="6622"/>
                    <a:pt x="1261" y="6622"/>
                    <a:pt x="1261" y="6622"/>
                  </a:cubicBezTo>
                  <a:cubicBezTo>
                    <a:pt x="1261" y="6622"/>
                    <a:pt x="1261" y="6622"/>
                    <a:pt x="1261" y="6622"/>
                  </a:cubicBezTo>
                  <a:close/>
                  <a:moveTo>
                    <a:pt x="1104" y="8356"/>
                  </a:moveTo>
                  <a:cubicBezTo>
                    <a:pt x="1025" y="8356"/>
                    <a:pt x="946" y="8356"/>
                    <a:pt x="867" y="8199"/>
                  </a:cubicBezTo>
                  <a:cubicBezTo>
                    <a:pt x="788" y="8041"/>
                    <a:pt x="788" y="8041"/>
                    <a:pt x="709" y="7883"/>
                  </a:cubicBezTo>
                  <a:cubicBezTo>
                    <a:pt x="709" y="7726"/>
                    <a:pt x="709" y="7568"/>
                    <a:pt x="709" y="7410"/>
                  </a:cubicBezTo>
                  <a:cubicBezTo>
                    <a:pt x="788" y="7253"/>
                    <a:pt x="867" y="7095"/>
                    <a:pt x="946" y="7095"/>
                  </a:cubicBezTo>
                  <a:cubicBezTo>
                    <a:pt x="1025" y="6937"/>
                    <a:pt x="1104" y="6937"/>
                    <a:pt x="1261" y="7095"/>
                  </a:cubicBezTo>
                  <a:cubicBezTo>
                    <a:pt x="1340" y="7095"/>
                    <a:pt x="1419" y="7253"/>
                    <a:pt x="1419" y="7410"/>
                  </a:cubicBezTo>
                  <a:cubicBezTo>
                    <a:pt x="1419" y="7568"/>
                    <a:pt x="1419" y="7726"/>
                    <a:pt x="1419" y="7883"/>
                  </a:cubicBezTo>
                  <a:cubicBezTo>
                    <a:pt x="1419" y="8041"/>
                    <a:pt x="1340" y="8041"/>
                    <a:pt x="1261" y="8199"/>
                  </a:cubicBezTo>
                  <a:cubicBezTo>
                    <a:pt x="1104" y="7253"/>
                    <a:pt x="1104" y="7253"/>
                    <a:pt x="1104" y="7253"/>
                  </a:cubicBezTo>
                  <a:cubicBezTo>
                    <a:pt x="946" y="7253"/>
                    <a:pt x="946" y="7410"/>
                    <a:pt x="867" y="7568"/>
                  </a:cubicBezTo>
                  <a:cubicBezTo>
                    <a:pt x="788" y="7726"/>
                    <a:pt x="788" y="7726"/>
                    <a:pt x="788" y="8041"/>
                  </a:cubicBezTo>
                  <a:cubicBezTo>
                    <a:pt x="867" y="8041"/>
                    <a:pt x="867" y="8199"/>
                    <a:pt x="946" y="8199"/>
                  </a:cubicBezTo>
                  <a:cubicBezTo>
                    <a:pt x="1025" y="8199"/>
                    <a:pt x="1104" y="8199"/>
                    <a:pt x="1104" y="8356"/>
                  </a:cubicBezTo>
                  <a:cubicBezTo>
                    <a:pt x="1104" y="8356"/>
                    <a:pt x="1104" y="8356"/>
                    <a:pt x="1104" y="8356"/>
                  </a:cubicBezTo>
                  <a:close/>
                  <a:moveTo>
                    <a:pt x="1261" y="7726"/>
                  </a:moveTo>
                  <a:cubicBezTo>
                    <a:pt x="1419" y="7726"/>
                    <a:pt x="1419" y="7568"/>
                    <a:pt x="1419" y="7410"/>
                  </a:cubicBezTo>
                  <a:cubicBezTo>
                    <a:pt x="1340" y="7095"/>
                    <a:pt x="1261" y="7095"/>
                    <a:pt x="1104" y="7095"/>
                  </a:cubicBezTo>
                  <a:cubicBezTo>
                    <a:pt x="1261" y="7726"/>
                    <a:pt x="1261" y="7726"/>
                    <a:pt x="1261" y="7726"/>
                  </a:cubicBezTo>
                  <a:close/>
                  <a:moveTo>
                    <a:pt x="1734" y="9145"/>
                  </a:moveTo>
                  <a:cubicBezTo>
                    <a:pt x="1734" y="9145"/>
                    <a:pt x="1655" y="9145"/>
                    <a:pt x="1655" y="8987"/>
                  </a:cubicBezTo>
                  <a:cubicBezTo>
                    <a:pt x="1655" y="8987"/>
                    <a:pt x="1655" y="8987"/>
                    <a:pt x="1655" y="8987"/>
                  </a:cubicBezTo>
                  <a:cubicBezTo>
                    <a:pt x="1655" y="8829"/>
                    <a:pt x="1655" y="8829"/>
                    <a:pt x="1655" y="8829"/>
                  </a:cubicBezTo>
                  <a:cubicBezTo>
                    <a:pt x="1655" y="8672"/>
                    <a:pt x="1655" y="8672"/>
                    <a:pt x="1577" y="8672"/>
                  </a:cubicBezTo>
                  <a:cubicBezTo>
                    <a:pt x="1577" y="8672"/>
                    <a:pt x="1577" y="8672"/>
                    <a:pt x="1498" y="8672"/>
                  </a:cubicBezTo>
                  <a:cubicBezTo>
                    <a:pt x="1182" y="8987"/>
                    <a:pt x="1182" y="8987"/>
                    <a:pt x="1182" y="8987"/>
                  </a:cubicBezTo>
                  <a:cubicBezTo>
                    <a:pt x="1104" y="9145"/>
                    <a:pt x="1104" y="9302"/>
                    <a:pt x="1104" y="9302"/>
                  </a:cubicBezTo>
                  <a:cubicBezTo>
                    <a:pt x="1104" y="9302"/>
                    <a:pt x="1104" y="9302"/>
                    <a:pt x="1104" y="9302"/>
                  </a:cubicBezTo>
                  <a:cubicBezTo>
                    <a:pt x="946" y="8672"/>
                    <a:pt x="946" y="8672"/>
                    <a:pt x="946" y="8672"/>
                  </a:cubicBezTo>
                  <a:cubicBezTo>
                    <a:pt x="946" y="8672"/>
                    <a:pt x="946" y="8672"/>
                    <a:pt x="946" y="8672"/>
                  </a:cubicBezTo>
                  <a:cubicBezTo>
                    <a:pt x="1025" y="8829"/>
                    <a:pt x="1104" y="8829"/>
                    <a:pt x="1104" y="8829"/>
                  </a:cubicBezTo>
                  <a:cubicBezTo>
                    <a:pt x="1498" y="8514"/>
                    <a:pt x="1498" y="8514"/>
                    <a:pt x="1498" y="8514"/>
                  </a:cubicBezTo>
                  <a:cubicBezTo>
                    <a:pt x="1577" y="8356"/>
                    <a:pt x="1577" y="8356"/>
                    <a:pt x="1577" y="8356"/>
                  </a:cubicBezTo>
                  <a:cubicBezTo>
                    <a:pt x="1577" y="8356"/>
                    <a:pt x="1577" y="8199"/>
                    <a:pt x="1577" y="8199"/>
                  </a:cubicBezTo>
                  <a:cubicBezTo>
                    <a:pt x="1577" y="8199"/>
                    <a:pt x="1577" y="8199"/>
                    <a:pt x="1577" y="8199"/>
                  </a:cubicBezTo>
                  <a:cubicBezTo>
                    <a:pt x="1734" y="8514"/>
                    <a:pt x="1734" y="8514"/>
                    <a:pt x="1734" y="8514"/>
                  </a:cubicBezTo>
                  <a:cubicBezTo>
                    <a:pt x="1655" y="8672"/>
                    <a:pt x="1655" y="8672"/>
                    <a:pt x="1655" y="8672"/>
                  </a:cubicBezTo>
                  <a:cubicBezTo>
                    <a:pt x="1734" y="8672"/>
                    <a:pt x="1813" y="8829"/>
                    <a:pt x="1892" y="8987"/>
                  </a:cubicBezTo>
                  <a:cubicBezTo>
                    <a:pt x="1892" y="8987"/>
                    <a:pt x="1892" y="8987"/>
                    <a:pt x="1892" y="8987"/>
                  </a:cubicBezTo>
                  <a:cubicBezTo>
                    <a:pt x="1813" y="9145"/>
                    <a:pt x="1734" y="9145"/>
                    <a:pt x="1734" y="9145"/>
                  </a:cubicBezTo>
                  <a:close/>
                  <a:moveTo>
                    <a:pt x="1655" y="10564"/>
                  </a:moveTo>
                  <a:cubicBezTo>
                    <a:pt x="1577" y="10721"/>
                    <a:pt x="1498" y="10721"/>
                    <a:pt x="1419" y="10564"/>
                  </a:cubicBezTo>
                  <a:cubicBezTo>
                    <a:pt x="1419" y="10564"/>
                    <a:pt x="1340" y="10564"/>
                    <a:pt x="1340" y="10406"/>
                  </a:cubicBezTo>
                  <a:cubicBezTo>
                    <a:pt x="1340" y="10248"/>
                    <a:pt x="1261" y="10248"/>
                    <a:pt x="1261" y="10248"/>
                  </a:cubicBezTo>
                  <a:cubicBezTo>
                    <a:pt x="1261" y="10091"/>
                    <a:pt x="1261" y="10091"/>
                    <a:pt x="1261" y="9933"/>
                  </a:cubicBezTo>
                  <a:cubicBezTo>
                    <a:pt x="1261" y="9933"/>
                    <a:pt x="1261" y="9933"/>
                    <a:pt x="1261" y="9933"/>
                  </a:cubicBezTo>
                  <a:cubicBezTo>
                    <a:pt x="1261" y="9933"/>
                    <a:pt x="1261" y="9933"/>
                    <a:pt x="1261" y="9933"/>
                  </a:cubicBezTo>
                  <a:cubicBezTo>
                    <a:pt x="1419" y="9618"/>
                    <a:pt x="1419" y="9618"/>
                    <a:pt x="1419" y="9618"/>
                  </a:cubicBezTo>
                  <a:cubicBezTo>
                    <a:pt x="1419" y="9618"/>
                    <a:pt x="1419" y="9618"/>
                    <a:pt x="1419" y="9618"/>
                  </a:cubicBezTo>
                  <a:cubicBezTo>
                    <a:pt x="1340" y="9933"/>
                    <a:pt x="1261" y="10091"/>
                    <a:pt x="1340" y="10248"/>
                  </a:cubicBezTo>
                  <a:cubicBezTo>
                    <a:pt x="1419" y="10248"/>
                    <a:pt x="1419" y="10406"/>
                    <a:pt x="1419" y="10406"/>
                  </a:cubicBezTo>
                  <a:cubicBezTo>
                    <a:pt x="1419" y="10406"/>
                    <a:pt x="1498" y="10406"/>
                    <a:pt x="1498" y="10406"/>
                  </a:cubicBezTo>
                  <a:cubicBezTo>
                    <a:pt x="1577" y="10248"/>
                    <a:pt x="1577" y="10248"/>
                    <a:pt x="1577" y="9933"/>
                  </a:cubicBezTo>
                  <a:cubicBezTo>
                    <a:pt x="1577" y="9775"/>
                    <a:pt x="1577" y="9775"/>
                    <a:pt x="1577" y="9775"/>
                  </a:cubicBezTo>
                  <a:cubicBezTo>
                    <a:pt x="1577" y="9618"/>
                    <a:pt x="1577" y="9460"/>
                    <a:pt x="1655" y="9302"/>
                  </a:cubicBezTo>
                  <a:cubicBezTo>
                    <a:pt x="1734" y="9302"/>
                    <a:pt x="1734" y="9302"/>
                    <a:pt x="1813" y="9302"/>
                  </a:cubicBezTo>
                  <a:cubicBezTo>
                    <a:pt x="1892" y="9302"/>
                    <a:pt x="1892" y="9460"/>
                    <a:pt x="1971" y="9618"/>
                  </a:cubicBezTo>
                  <a:cubicBezTo>
                    <a:pt x="1971" y="9618"/>
                    <a:pt x="1971" y="9618"/>
                    <a:pt x="1971" y="9775"/>
                  </a:cubicBezTo>
                  <a:cubicBezTo>
                    <a:pt x="1971" y="9775"/>
                    <a:pt x="1971" y="9933"/>
                    <a:pt x="2050" y="9933"/>
                  </a:cubicBezTo>
                  <a:cubicBezTo>
                    <a:pt x="2050" y="9933"/>
                    <a:pt x="2050" y="9933"/>
                    <a:pt x="2050" y="9933"/>
                  </a:cubicBezTo>
                  <a:cubicBezTo>
                    <a:pt x="2050" y="9933"/>
                    <a:pt x="2050" y="9933"/>
                    <a:pt x="2050" y="9933"/>
                  </a:cubicBezTo>
                  <a:cubicBezTo>
                    <a:pt x="1892" y="10091"/>
                    <a:pt x="1892" y="10091"/>
                    <a:pt x="1892" y="10091"/>
                  </a:cubicBezTo>
                  <a:cubicBezTo>
                    <a:pt x="1892" y="10091"/>
                    <a:pt x="1892" y="10091"/>
                    <a:pt x="1892" y="10091"/>
                  </a:cubicBezTo>
                  <a:cubicBezTo>
                    <a:pt x="1971" y="9933"/>
                    <a:pt x="1971" y="9618"/>
                    <a:pt x="1971" y="9618"/>
                  </a:cubicBezTo>
                  <a:cubicBezTo>
                    <a:pt x="1971" y="9460"/>
                    <a:pt x="1892" y="9460"/>
                    <a:pt x="1892" y="9460"/>
                  </a:cubicBezTo>
                  <a:cubicBezTo>
                    <a:pt x="1892" y="9460"/>
                    <a:pt x="1813" y="9460"/>
                    <a:pt x="1813" y="9460"/>
                  </a:cubicBezTo>
                  <a:cubicBezTo>
                    <a:pt x="1734" y="9460"/>
                    <a:pt x="1734" y="9618"/>
                    <a:pt x="1734" y="9775"/>
                  </a:cubicBezTo>
                  <a:cubicBezTo>
                    <a:pt x="1734" y="10091"/>
                    <a:pt x="1734" y="10091"/>
                    <a:pt x="1734" y="10091"/>
                  </a:cubicBezTo>
                  <a:cubicBezTo>
                    <a:pt x="1734" y="10406"/>
                    <a:pt x="1734" y="10564"/>
                    <a:pt x="1655" y="10564"/>
                  </a:cubicBezTo>
                  <a:close/>
                  <a:moveTo>
                    <a:pt x="2601" y="10564"/>
                  </a:moveTo>
                  <a:cubicBezTo>
                    <a:pt x="2523" y="10564"/>
                    <a:pt x="2523" y="10564"/>
                    <a:pt x="2523" y="10564"/>
                  </a:cubicBezTo>
                  <a:cubicBezTo>
                    <a:pt x="2523" y="10564"/>
                    <a:pt x="2523" y="10406"/>
                    <a:pt x="2444" y="10406"/>
                  </a:cubicBezTo>
                  <a:cubicBezTo>
                    <a:pt x="2444" y="10406"/>
                    <a:pt x="2444" y="10406"/>
                    <a:pt x="2444" y="10248"/>
                  </a:cubicBezTo>
                  <a:cubicBezTo>
                    <a:pt x="2444" y="10248"/>
                    <a:pt x="2523" y="10248"/>
                    <a:pt x="2523" y="10248"/>
                  </a:cubicBezTo>
                  <a:cubicBezTo>
                    <a:pt x="2523" y="10248"/>
                    <a:pt x="2523" y="10091"/>
                    <a:pt x="2523" y="10248"/>
                  </a:cubicBezTo>
                  <a:cubicBezTo>
                    <a:pt x="2601" y="10248"/>
                    <a:pt x="2601" y="10248"/>
                    <a:pt x="2601" y="10248"/>
                  </a:cubicBezTo>
                  <a:cubicBezTo>
                    <a:pt x="2601" y="10248"/>
                    <a:pt x="2680" y="10248"/>
                    <a:pt x="2601" y="10406"/>
                  </a:cubicBezTo>
                  <a:cubicBezTo>
                    <a:pt x="2601" y="10406"/>
                    <a:pt x="2601" y="10406"/>
                    <a:pt x="2601" y="10564"/>
                  </a:cubicBezTo>
                  <a:close/>
                  <a:moveTo>
                    <a:pt x="1734" y="11825"/>
                  </a:moveTo>
                  <a:cubicBezTo>
                    <a:pt x="1577" y="11194"/>
                    <a:pt x="1577" y="11194"/>
                    <a:pt x="1577" y="11194"/>
                  </a:cubicBezTo>
                  <a:cubicBezTo>
                    <a:pt x="1577" y="11194"/>
                    <a:pt x="1577" y="11194"/>
                    <a:pt x="1577" y="11194"/>
                  </a:cubicBezTo>
                  <a:cubicBezTo>
                    <a:pt x="1655" y="11194"/>
                    <a:pt x="1734" y="11352"/>
                    <a:pt x="1734" y="11194"/>
                  </a:cubicBezTo>
                  <a:cubicBezTo>
                    <a:pt x="2128" y="10879"/>
                    <a:pt x="2128" y="10879"/>
                    <a:pt x="2128" y="10879"/>
                  </a:cubicBezTo>
                  <a:cubicBezTo>
                    <a:pt x="2207" y="10721"/>
                    <a:pt x="2207" y="10721"/>
                    <a:pt x="2207" y="10564"/>
                  </a:cubicBezTo>
                  <a:cubicBezTo>
                    <a:pt x="2128" y="10564"/>
                    <a:pt x="2128" y="10564"/>
                    <a:pt x="2128" y="10564"/>
                  </a:cubicBezTo>
                  <a:cubicBezTo>
                    <a:pt x="2207" y="10564"/>
                    <a:pt x="2207" y="10564"/>
                    <a:pt x="2207" y="10564"/>
                  </a:cubicBezTo>
                  <a:cubicBezTo>
                    <a:pt x="2365" y="10879"/>
                    <a:pt x="2365" y="10879"/>
                    <a:pt x="2365" y="10879"/>
                  </a:cubicBezTo>
                  <a:cubicBezTo>
                    <a:pt x="1892" y="11509"/>
                    <a:pt x="1892" y="11509"/>
                    <a:pt x="1892" y="11509"/>
                  </a:cubicBezTo>
                  <a:cubicBezTo>
                    <a:pt x="1734" y="11509"/>
                    <a:pt x="1734" y="11509"/>
                    <a:pt x="1734" y="11825"/>
                  </a:cubicBezTo>
                  <a:cubicBezTo>
                    <a:pt x="1734" y="11825"/>
                    <a:pt x="1734" y="11825"/>
                    <a:pt x="1734" y="11825"/>
                  </a:cubicBezTo>
                  <a:close/>
                  <a:moveTo>
                    <a:pt x="2207" y="12613"/>
                  </a:moveTo>
                  <a:cubicBezTo>
                    <a:pt x="2128" y="12613"/>
                    <a:pt x="2050" y="12613"/>
                    <a:pt x="2050" y="12455"/>
                  </a:cubicBezTo>
                  <a:cubicBezTo>
                    <a:pt x="2050" y="12455"/>
                    <a:pt x="1971" y="12455"/>
                    <a:pt x="1971" y="12455"/>
                  </a:cubicBezTo>
                  <a:cubicBezTo>
                    <a:pt x="1892" y="12298"/>
                    <a:pt x="1892" y="12140"/>
                    <a:pt x="2050" y="11982"/>
                  </a:cubicBezTo>
                  <a:cubicBezTo>
                    <a:pt x="2444" y="11509"/>
                    <a:pt x="2444" y="11509"/>
                    <a:pt x="2444" y="11509"/>
                  </a:cubicBezTo>
                  <a:cubicBezTo>
                    <a:pt x="2365" y="11194"/>
                    <a:pt x="2365" y="11194"/>
                    <a:pt x="2365" y="11194"/>
                  </a:cubicBezTo>
                  <a:cubicBezTo>
                    <a:pt x="2365" y="11194"/>
                    <a:pt x="2365" y="11194"/>
                    <a:pt x="2365" y="11194"/>
                  </a:cubicBezTo>
                  <a:cubicBezTo>
                    <a:pt x="2365" y="11194"/>
                    <a:pt x="2365" y="11194"/>
                    <a:pt x="2365" y="11194"/>
                  </a:cubicBezTo>
                  <a:cubicBezTo>
                    <a:pt x="2444" y="11352"/>
                    <a:pt x="2523" y="11352"/>
                    <a:pt x="2680" y="11352"/>
                  </a:cubicBezTo>
                  <a:cubicBezTo>
                    <a:pt x="2680" y="11352"/>
                    <a:pt x="2680" y="11352"/>
                    <a:pt x="2680" y="11352"/>
                  </a:cubicBezTo>
                  <a:cubicBezTo>
                    <a:pt x="2523" y="11509"/>
                    <a:pt x="2523" y="11509"/>
                    <a:pt x="2523" y="11509"/>
                  </a:cubicBezTo>
                  <a:cubicBezTo>
                    <a:pt x="2601" y="11825"/>
                    <a:pt x="2601" y="11825"/>
                    <a:pt x="2601" y="11825"/>
                  </a:cubicBezTo>
                  <a:cubicBezTo>
                    <a:pt x="2601" y="11825"/>
                    <a:pt x="2601" y="11825"/>
                    <a:pt x="2601" y="11825"/>
                  </a:cubicBezTo>
                  <a:cubicBezTo>
                    <a:pt x="2523" y="11667"/>
                    <a:pt x="2523" y="11667"/>
                    <a:pt x="2523" y="11667"/>
                  </a:cubicBezTo>
                  <a:cubicBezTo>
                    <a:pt x="2128" y="12140"/>
                    <a:pt x="2128" y="12140"/>
                    <a:pt x="2128" y="12140"/>
                  </a:cubicBezTo>
                  <a:cubicBezTo>
                    <a:pt x="2050" y="12298"/>
                    <a:pt x="2050" y="12455"/>
                    <a:pt x="2050" y="12455"/>
                  </a:cubicBezTo>
                  <a:cubicBezTo>
                    <a:pt x="2128" y="12455"/>
                    <a:pt x="2128" y="12455"/>
                    <a:pt x="2207" y="12613"/>
                  </a:cubicBezTo>
                  <a:cubicBezTo>
                    <a:pt x="2207" y="12613"/>
                    <a:pt x="2207" y="12613"/>
                    <a:pt x="2207" y="12613"/>
                  </a:cubicBezTo>
                  <a:close/>
                  <a:moveTo>
                    <a:pt x="3153" y="13244"/>
                  </a:moveTo>
                  <a:cubicBezTo>
                    <a:pt x="3153" y="13244"/>
                    <a:pt x="3153" y="13086"/>
                    <a:pt x="3153" y="13086"/>
                  </a:cubicBezTo>
                  <a:cubicBezTo>
                    <a:pt x="3074" y="13086"/>
                    <a:pt x="3074" y="13086"/>
                    <a:pt x="3074" y="13086"/>
                  </a:cubicBezTo>
                  <a:cubicBezTo>
                    <a:pt x="2365" y="13559"/>
                    <a:pt x="2365" y="13559"/>
                    <a:pt x="2365" y="13559"/>
                  </a:cubicBezTo>
                  <a:cubicBezTo>
                    <a:pt x="2207" y="13717"/>
                    <a:pt x="2050" y="13717"/>
                    <a:pt x="1971" y="13559"/>
                  </a:cubicBezTo>
                  <a:cubicBezTo>
                    <a:pt x="1892" y="13401"/>
                    <a:pt x="1971" y="13244"/>
                    <a:pt x="1971" y="13244"/>
                  </a:cubicBezTo>
                  <a:cubicBezTo>
                    <a:pt x="1971" y="13244"/>
                    <a:pt x="2050" y="13244"/>
                    <a:pt x="2050" y="13244"/>
                  </a:cubicBezTo>
                  <a:cubicBezTo>
                    <a:pt x="2050" y="13244"/>
                    <a:pt x="2050" y="13244"/>
                    <a:pt x="2050" y="13244"/>
                  </a:cubicBezTo>
                  <a:cubicBezTo>
                    <a:pt x="2050" y="13244"/>
                    <a:pt x="2128" y="13401"/>
                    <a:pt x="2128" y="13401"/>
                  </a:cubicBezTo>
                  <a:cubicBezTo>
                    <a:pt x="2128" y="13401"/>
                    <a:pt x="2128" y="13401"/>
                    <a:pt x="2128" y="13401"/>
                  </a:cubicBezTo>
                  <a:cubicBezTo>
                    <a:pt x="2207" y="13559"/>
                    <a:pt x="2286" y="13559"/>
                    <a:pt x="2444" y="13401"/>
                  </a:cubicBezTo>
                  <a:cubicBezTo>
                    <a:pt x="2680" y="12298"/>
                    <a:pt x="2680" y="12298"/>
                    <a:pt x="2680" y="12298"/>
                  </a:cubicBezTo>
                  <a:cubicBezTo>
                    <a:pt x="2759" y="12140"/>
                    <a:pt x="2759" y="12140"/>
                    <a:pt x="2759" y="12140"/>
                  </a:cubicBezTo>
                  <a:cubicBezTo>
                    <a:pt x="2759" y="12140"/>
                    <a:pt x="2759" y="12140"/>
                    <a:pt x="2680" y="11982"/>
                  </a:cubicBezTo>
                  <a:cubicBezTo>
                    <a:pt x="2759" y="11982"/>
                    <a:pt x="2759" y="11982"/>
                    <a:pt x="2759" y="11982"/>
                  </a:cubicBezTo>
                  <a:cubicBezTo>
                    <a:pt x="2996" y="12455"/>
                    <a:pt x="2996" y="12455"/>
                    <a:pt x="2996" y="12455"/>
                  </a:cubicBezTo>
                  <a:cubicBezTo>
                    <a:pt x="2917" y="12455"/>
                    <a:pt x="2917" y="12455"/>
                    <a:pt x="2917" y="12455"/>
                  </a:cubicBezTo>
                  <a:cubicBezTo>
                    <a:pt x="2917" y="12455"/>
                    <a:pt x="2838" y="12455"/>
                    <a:pt x="2838" y="12455"/>
                  </a:cubicBezTo>
                  <a:cubicBezTo>
                    <a:pt x="2838" y="12455"/>
                    <a:pt x="2838" y="12455"/>
                    <a:pt x="2838" y="12455"/>
                  </a:cubicBezTo>
                  <a:cubicBezTo>
                    <a:pt x="2601" y="13244"/>
                    <a:pt x="2601" y="13244"/>
                    <a:pt x="2601" y="13244"/>
                  </a:cubicBezTo>
                  <a:cubicBezTo>
                    <a:pt x="2996" y="13086"/>
                    <a:pt x="2996" y="13086"/>
                    <a:pt x="2996" y="13086"/>
                  </a:cubicBezTo>
                  <a:cubicBezTo>
                    <a:pt x="2996" y="13086"/>
                    <a:pt x="3074" y="12928"/>
                    <a:pt x="3074" y="12928"/>
                  </a:cubicBezTo>
                  <a:cubicBezTo>
                    <a:pt x="3074" y="12928"/>
                    <a:pt x="3074" y="12928"/>
                    <a:pt x="3074" y="12928"/>
                  </a:cubicBezTo>
                  <a:cubicBezTo>
                    <a:pt x="3074" y="12771"/>
                    <a:pt x="3074" y="12771"/>
                    <a:pt x="2996" y="12771"/>
                  </a:cubicBezTo>
                  <a:cubicBezTo>
                    <a:pt x="3074" y="12771"/>
                    <a:pt x="3074" y="12771"/>
                    <a:pt x="3074" y="12771"/>
                  </a:cubicBezTo>
                  <a:cubicBezTo>
                    <a:pt x="3153" y="13244"/>
                    <a:pt x="3153" y="13244"/>
                    <a:pt x="3153" y="13244"/>
                  </a:cubicBezTo>
                  <a:cubicBezTo>
                    <a:pt x="3153" y="13244"/>
                    <a:pt x="3153" y="13244"/>
                    <a:pt x="3153" y="13244"/>
                  </a:cubicBezTo>
                  <a:close/>
                  <a:moveTo>
                    <a:pt x="3705" y="15293"/>
                  </a:moveTo>
                  <a:cubicBezTo>
                    <a:pt x="3626" y="15293"/>
                    <a:pt x="3547" y="15451"/>
                    <a:pt x="3469" y="15451"/>
                  </a:cubicBezTo>
                  <a:cubicBezTo>
                    <a:pt x="3311" y="15451"/>
                    <a:pt x="3232" y="15451"/>
                    <a:pt x="3153" y="15293"/>
                  </a:cubicBezTo>
                  <a:cubicBezTo>
                    <a:pt x="3153" y="15136"/>
                    <a:pt x="3074" y="14978"/>
                    <a:pt x="3074" y="14820"/>
                  </a:cubicBezTo>
                  <a:cubicBezTo>
                    <a:pt x="3074" y="14663"/>
                    <a:pt x="3153" y="14347"/>
                    <a:pt x="3232" y="14347"/>
                  </a:cubicBezTo>
                  <a:cubicBezTo>
                    <a:pt x="3311" y="14190"/>
                    <a:pt x="3390" y="14032"/>
                    <a:pt x="3469" y="14032"/>
                  </a:cubicBezTo>
                  <a:cubicBezTo>
                    <a:pt x="3547" y="14032"/>
                    <a:pt x="3626" y="14032"/>
                    <a:pt x="3705" y="14190"/>
                  </a:cubicBezTo>
                  <a:cubicBezTo>
                    <a:pt x="3784" y="14347"/>
                    <a:pt x="3863" y="14505"/>
                    <a:pt x="3863" y="14663"/>
                  </a:cubicBezTo>
                  <a:cubicBezTo>
                    <a:pt x="3863" y="14978"/>
                    <a:pt x="3784" y="14978"/>
                    <a:pt x="3705" y="15293"/>
                  </a:cubicBezTo>
                  <a:close/>
                  <a:moveTo>
                    <a:pt x="3547" y="15136"/>
                  </a:moveTo>
                  <a:cubicBezTo>
                    <a:pt x="3626" y="14978"/>
                    <a:pt x="3705" y="14820"/>
                    <a:pt x="3705" y="14663"/>
                  </a:cubicBezTo>
                  <a:cubicBezTo>
                    <a:pt x="3784" y="14505"/>
                    <a:pt x="3705" y="14347"/>
                    <a:pt x="3705" y="14190"/>
                  </a:cubicBezTo>
                  <a:cubicBezTo>
                    <a:pt x="3626" y="14190"/>
                    <a:pt x="3626" y="14032"/>
                    <a:pt x="3547" y="14190"/>
                  </a:cubicBezTo>
                  <a:cubicBezTo>
                    <a:pt x="3469" y="14190"/>
                    <a:pt x="3469" y="14347"/>
                    <a:pt x="3390" y="14347"/>
                  </a:cubicBezTo>
                  <a:cubicBezTo>
                    <a:pt x="3311" y="14505"/>
                    <a:pt x="3232" y="14663"/>
                    <a:pt x="3232" y="14820"/>
                  </a:cubicBezTo>
                  <a:cubicBezTo>
                    <a:pt x="3153" y="14978"/>
                    <a:pt x="3153" y="15136"/>
                    <a:pt x="3232" y="15293"/>
                  </a:cubicBezTo>
                  <a:cubicBezTo>
                    <a:pt x="3311" y="15293"/>
                    <a:pt x="3311" y="15293"/>
                    <a:pt x="3390" y="15293"/>
                  </a:cubicBezTo>
                  <a:cubicBezTo>
                    <a:pt x="3469" y="15293"/>
                    <a:pt x="3469" y="15293"/>
                    <a:pt x="3547" y="15136"/>
                  </a:cubicBezTo>
                  <a:close/>
                  <a:moveTo>
                    <a:pt x="4730" y="15293"/>
                  </a:moveTo>
                  <a:cubicBezTo>
                    <a:pt x="4651" y="15293"/>
                    <a:pt x="4651" y="15293"/>
                    <a:pt x="4651" y="15293"/>
                  </a:cubicBezTo>
                  <a:cubicBezTo>
                    <a:pt x="4651" y="15293"/>
                    <a:pt x="4651" y="15293"/>
                    <a:pt x="4651" y="15293"/>
                  </a:cubicBezTo>
                  <a:cubicBezTo>
                    <a:pt x="4572" y="15293"/>
                    <a:pt x="4572" y="15293"/>
                    <a:pt x="4572" y="15136"/>
                  </a:cubicBezTo>
                  <a:cubicBezTo>
                    <a:pt x="4572" y="15136"/>
                    <a:pt x="4572" y="14978"/>
                    <a:pt x="4572" y="14978"/>
                  </a:cubicBezTo>
                  <a:cubicBezTo>
                    <a:pt x="4572" y="14978"/>
                    <a:pt x="4572" y="14978"/>
                    <a:pt x="4572" y="14978"/>
                  </a:cubicBezTo>
                  <a:cubicBezTo>
                    <a:pt x="4572" y="14820"/>
                    <a:pt x="4493" y="14820"/>
                    <a:pt x="4415" y="14978"/>
                  </a:cubicBezTo>
                  <a:cubicBezTo>
                    <a:pt x="4257" y="15293"/>
                    <a:pt x="4257" y="15293"/>
                    <a:pt x="4257" y="15293"/>
                  </a:cubicBezTo>
                  <a:cubicBezTo>
                    <a:pt x="4415" y="15609"/>
                    <a:pt x="4415" y="15609"/>
                    <a:pt x="4415" y="15609"/>
                  </a:cubicBezTo>
                  <a:cubicBezTo>
                    <a:pt x="4415" y="15609"/>
                    <a:pt x="4415" y="15609"/>
                    <a:pt x="4415" y="15609"/>
                  </a:cubicBezTo>
                  <a:cubicBezTo>
                    <a:pt x="4257" y="15293"/>
                    <a:pt x="4257" y="15293"/>
                    <a:pt x="4257" y="15293"/>
                  </a:cubicBezTo>
                  <a:cubicBezTo>
                    <a:pt x="3942" y="16239"/>
                    <a:pt x="3942" y="16239"/>
                    <a:pt x="3942" y="16239"/>
                  </a:cubicBezTo>
                  <a:cubicBezTo>
                    <a:pt x="3863" y="16239"/>
                    <a:pt x="3863" y="16397"/>
                    <a:pt x="3942" y="16555"/>
                  </a:cubicBezTo>
                  <a:cubicBezTo>
                    <a:pt x="3942" y="16555"/>
                    <a:pt x="3942" y="16555"/>
                    <a:pt x="3942" y="16555"/>
                  </a:cubicBezTo>
                  <a:cubicBezTo>
                    <a:pt x="3626" y="16082"/>
                    <a:pt x="3626" y="16082"/>
                    <a:pt x="3626" y="16082"/>
                  </a:cubicBezTo>
                  <a:cubicBezTo>
                    <a:pt x="3626" y="15924"/>
                    <a:pt x="3626" y="15924"/>
                    <a:pt x="3626" y="15924"/>
                  </a:cubicBezTo>
                  <a:cubicBezTo>
                    <a:pt x="3705" y="16082"/>
                    <a:pt x="3784" y="16082"/>
                    <a:pt x="3784" y="15924"/>
                  </a:cubicBezTo>
                  <a:cubicBezTo>
                    <a:pt x="4099" y="15136"/>
                    <a:pt x="4099" y="15136"/>
                    <a:pt x="4099" y="15136"/>
                  </a:cubicBezTo>
                  <a:cubicBezTo>
                    <a:pt x="4020" y="14978"/>
                    <a:pt x="4020" y="14978"/>
                    <a:pt x="4020" y="14978"/>
                  </a:cubicBezTo>
                  <a:cubicBezTo>
                    <a:pt x="4099" y="14978"/>
                    <a:pt x="4099" y="14978"/>
                    <a:pt x="4099" y="14978"/>
                  </a:cubicBezTo>
                  <a:cubicBezTo>
                    <a:pt x="4178" y="15136"/>
                    <a:pt x="4178" y="15136"/>
                    <a:pt x="4178" y="15136"/>
                  </a:cubicBezTo>
                  <a:cubicBezTo>
                    <a:pt x="4178" y="14978"/>
                    <a:pt x="4178" y="14978"/>
                    <a:pt x="4178" y="14978"/>
                  </a:cubicBezTo>
                  <a:cubicBezTo>
                    <a:pt x="4257" y="14978"/>
                    <a:pt x="4336" y="14820"/>
                    <a:pt x="4415" y="14820"/>
                  </a:cubicBezTo>
                  <a:cubicBezTo>
                    <a:pt x="4493" y="14820"/>
                    <a:pt x="4572" y="14820"/>
                    <a:pt x="4651" y="14978"/>
                  </a:cubicBezTo>
                  <a:cubicBezTo>
                    <a:pt x="4651" y="14978"/>
                    <a:pt x="4730" y="14978"/>
                    <a:pt x="4730" y="15136"/>
                  </a:cubicBezTo>
                  <a:cubicBezTo>
                    <a:pt x="4730" y="15136"/>
                    <a:pt x="4730" y="15136"/>
                    <a:pt x="4730" y="15293"/>
                  </a:cubicBezTo>
                  <a:close/>
                  <a:moveTo>
                    <a:pt x="5124" y="17501"/>
                  </a:moveTo>
                  <a:cubicBezTo>
                    <a:pt x="5045" y="17816"/>
                    <a:pt x="4966" y="17816"/>
                    <a:pt x="4888" y="17816"/>
                  </a:cubicBezTo>
                  <a:cubicBezTo>
                    <a:pt x="4809" y="17816"/>
                    <a:pt x="4730" y="17816"/>
                    <a:pt x="4651" y="17658"/>
                  </a:cubicBezTo>
                  <a:cubicBezTo>
                    <a:pt x="4572" y="17658"/>
                    <a:pt x="4572" y="17501"/>
                    <a:pt x="4572" y="17501"/>
                  </a:cubicBezTo>
                  <a:cubicBezTo>
                    <a:pt x="4493" y="17501"/>
                    <a:pt x="4493" y="17343"/>
                    <a:pt x="4493" y="17343"/>
                  </a:cubicBezTo>
                  <a:cubicBezTo>
                    <a:pt x="4415" y="17185"/>
                    <a:pt x="4415" y="17343"/>
                    <a:pt x="4415" y="17343"/>
                  </a:cubicBezTo>
                  <a:cubicBezTo>
                    <a:pt x="4415" y="17185"/>
                    <a:pt x="4415" y="17185"/>
                    <a:pt x="4415" y="17185"/>
                  </a:cubicBezTo>
                  <a:cubicBezTo>
                    <a:pt x="4572" y="16555"/>
                    <a:pt x="4572" y="16555"/>
                    <a:pt x="4572" y="16555"/>
                  </a:cubicBezTo>
                  <a:cubicBezTo>
                    <a:pt x="4572" y="16712"/>
                    <a:pt x="4572" y="16712"/>
                    <a:pt x="4572" y="16712"/>
                  </a:cubicBezTo>
                  <a:cubicBezTo>
                    <a:pt x="4493" y="17028"/>
                    <a:pt x="4572" y="17343"/>
                    <a:pt x="4651" y="17501"/>
                  </a:cubicBezTo>
                  <a:cubicBezTo>
                    <a:pt x="4730" y="17658"/>
                    <a:pt x="4730" y="17658"/>
                    <a:pt x="4809" y="17658"/>
                  </a:cubicBezTo>
                  <a:cubicBezTo>
                    <a:pt x="4888" y="17658"/>
                    <a:pt x="4888" y="17501"/>
                    <a:pt x="4888" y="17501"/>
                  </a:cubicBezTo>
                  <a:cubicBezTo>
                    <a:pt x="4966" y="17343"/>
                    <a:pt x="4966" y="17185"/>
                    <a:pt x="4888" y="16870"/>
                  </a:cubicBezTo>
                  <a:cubicBezTo>
                    <a:pt x="4888" y="16555"/>
                    <a:pt x="4888" y="16555"/>
                    <a:pt x="4888" y="16555"/>
                  </a:cubicBezTo>
                  <a:cubicBezTo>
                    <a:pt x="4809" y="16397"/>
                    <a:pt x="4809" y="16082"/>
                    <a:pt x="4888" y="15924"/>
                  </a:cubicBezTo>
                  <a:cubicBezTo>
                    <a:pt x="4888" y="15766"/>
                    <a:pt x="4966" y="15766"/>
                    <a:pt x="5045" y="15609"/>
                  </a:cubicBezTo>
                  <a:cubicBezTo>
                    <a:pt x="5124" y="15609"/>
                    <a:pt x="5203" y="15609"/>
                    <a:pt x="5282" y="15766"/>
                  </a:cubicBezTo>
                  <a:cubicBezTo>
                    <a:pt x="5282" y="15924"/>
                    <a:pt x="5361" y="15924"/>
                    <a:pt x="5361" y="15924"/>
                  </a:cubicBezTo>
                  <a:cubicBezTo>
                    <a:pt x="5361" y="16082"/>
                    <a:pt x="5361" y="16082"/>
                    <a:pt x="5439" y="16082"/>
                  </a:cubicBezTo>
                  <a:cubicBezTo>
                    <a:pt x="5439" y="16082"/>
                    <a:pt x="5439" y="16082"/>
                    <a:pt x="5518" y="16082"/>
                  </a:cubicBezTo>
                  <a:cubicBezTo>
                    <a:pt x="5518" y="16239"/>
                    <a:pt x="5518" y="16239"/>
                    <a:pt x="5518" y="16239"/>
                  </a:cubicBezTo>
                  <a:cubicBezTo>
                    <a:pt x="5361" y="16870"/>
                    <a:pt x="5361" y="16870"/>
                    <a:pt x="5361" y="16870"/>
                  </a:cubicBezTo>
                  <a:cubicBezTo>
                    <a:pt x="5282" y="16712"/>
                    <a:pt x="5282" y="16712"/>
                    <a:pt x="5282" y="16712"/>
                  </a:cubicBezTo>
                  <a:cubicBezTo>
                    <a:pt x="5361" y="16397"/>
                    <a:pt x="5361" y="16082"/>
                    <a:pt x="5203" y="15924"/>
                  </a:cubicBezTo>
                  <a:cubicBezTo>
                    <a:pt x="5203" y="15924"/>
                    <a:pt x="5124" y="15924"/>
                    <a:pt x="5045" y="15924"/>
                  </a:cubicBezTo>
                  <a:cubicBezTo>
                    <a:pt x="5045" y="15924"/>
                    <a:pt x="5045" y="15924"/>
                    <a:pt x="4966" y="15924"/>
                  </a:cubicBezTo>
                  <a:cubicBezTo>
                    <a:pt x="4966" y="16082"/>
                    <a:pt x="4966" y="16082"/>
                    <a:pt x="4966" y="16239"/>
                  </a:cubicBezTo>
                  <a:cubicBezTo>
                    <a:pt x="4966" y="16239"/>
                    <a:pt x="4966" y="16397"/>
                    <a:pt x="5045" y="16555"/>
                  </a:cubicBezTo>
                  <a:cubicBezTo>
                    <a:pt x="5045" y="16870"/>
                    <a:pt x="5045" y="16870"/>
                    <a:pt x="5045" y="16870"/>
                  </a:cubicBezTo>
                  <a:cubicBezTo>
                    <a:pt x="5203" y="17185"/>
                    <a:pt x="5203" y="17501"/>
                    <a:pt x="5124" y="17501"/>
                  </a:cubicBezTo>
                  <a:close/>
                  <a:moveTo>
                    <a:pt x="5834" y="18447"/>
                  </a:moveTo>
                  <a:cubicBezTo>
                    <a:pt x="5755" y="18604"/>
                    <a:pt x="5676" y="18762"/>
                    <a:pt x="5597" y="18762"/>
                  </a:cubicBezTo>
                  <a:cubicBezTo>
                    <a:pt x="5518" y="18762"/>
                    <a:pt x="5439" y="18762"/>
                    <a:pt x="5361" y="18604"/>
                  </a:cubicBezTo>
                  <a:cubicBezTo>
                    <a:pt x="5361" y="18604"/>
                    <a:pt x="5282" y="18447"/>
                    <a:pt x="5282" y="18289"/>
                  </a:cubicBezTo>
                  <a:cubicBezTo>
                    <a:pt x="5203" y="18131"/>
                    <a:pt x="5282" y="17816"/>
                    <a:pt x="5361" y="17658"/>
                  </a:cubicBezTo>
                  <a:cubicBezTo>
                    <a:pt x="5361" y="17501"/>
                    <a:pt x="5439" y="17343"/>
                    <a:pt x="5518" y="17343"/>
                  </a:cubicBezTo>
                  <a:cubicBezTo>
                    <a:pt x="5676" y="17185"/>
                    <a:pt x="5755" y="17185"/>
                    <a:pt x="5834" y="17343"/>
                  </a:cubicBezTo>
                  <a:cubicBezTo>
                    <a:pt x="5912" y="17501"/>
                    <a:pt x="5912" y="17501"/>
                    <a:pt x="5991" y="17658"/>
                  </a:cubicBezTo>
                  <a:cubicBezTo>
                    <a:pt x="5991" y="17816"/>
                    <a:pt x="5991" y="17816"/>
                    <a:pt x="5991" y="17816"/>
                  </a:cubicBezTo>
                  <a:cubicBezTo>
                    <a:pt x="5991" y="17974"/>
                    <a:pt x="5912" y="17974"/>
                    <a:pt x="5912" y="17974"/>
                  </a:cubicBezTo>
                  <a:cubicBezTo>
                    <a:pt x="5912" y="17974"/>
                    <a:pt x="5912" y="17974"/>
                    <a:pt x="5834" y="17974"/>
                  </a:cubicBezTo>
                  <a:cubicBezTo>
                    <a:pt x="5834" y="17974"/>
                    <a:pt x="5834" y="17816"/>
                    <a:pt x="5834" y="17816"/>
                  </a:cubicBezTo>
                  <a:cubicBezTo>
                    <a:pt x="5834" y="17816"/>
                    <a:pt x="5834" y="17816"/>
                    <a:pt x="5834" y="17816"/>
                  </a:cubicBezTo>
                  <a:cubicBezTo>
                    <a:pt x="5834" y="17658"/>
                    <a:pt x="5834" y="17658"/>
                    <a:pt x="5834" y="17501"/>
                  </a:cubicBezTo>
                  <a:cubicBezTo>
                    <a:pt x="5834" y="17501"/>
                    <a:pt x="5834" y="17501"/>
                    <a:pt x="5755" y="17501"/>
                  </a:cubicBezTo>
                  <a:cubicBezTo>
                    <a:pt x="5676" y="17343"/>
                    <a:pt x="5676" y="17343"/>
                    <a:pt x="5518" y="17501"/>
                  </a:cubicBezTo>
                  <a:cubicBezTo>
                    <a:pt x="5518" y="17501"/>
                    <a:pt x="5439" y="17501"/>
                    <a:pt x="5439" y="17658"/>
                  </a:cubicBezTo>
                  <a:cubicBezTo>
                    <a:pt x="5361" y="17816"/>
                    <a:pt x="5361" y="17974"/>
                    <a:pt x="5361" y="18131"/>
                  </a:cubicBezTo>
                  <a:cubicBezTo>
                    <a:pt x="5361" y="18289"/>
                    <a:pt x="5361" y="18447"/>
                    <a:pt x="5439" y="18447"/>
                  </a:cubicBezTo>
                  <a:cubicBezTo>
                    <a:pt x="5597" y="18604"/>
                    <a:pt x="5676" y="18604"/>
                    <a:pt x="5834" y="18447"/>
                  </a:cubicBezTo>
                  <a:cubicBezTo>
                    <a:pt x="5834" y="18447"/>
                    <a:pt x="5834" y="18447"/>
                    <a:pt x="5834" y="18447"/>
                  </a:cubicBezTo>
                  <a:close/>
                  <a:moveTo>
                    <a:pt x="6543" y="17501"/>
                  </a:moveTo>
                  <a:cubicBezTo>
                    <a:pt x="6543" y="17501"/>
                    <a:pt x="6464" y="17501"/>
                    <a:pt x="6464" y="17501"/>
                  </a:cubicBezTo>
                  <a:cubicBezTo>
                    <a:pt x="6464" y="17501"/>
                    <a:pt x="6464" y="17501"/>
                    <a:pt x="6385" y="17501"/>
                  </a:cubicBezTo>
                  <a:cubicBezTo>
                    <a:pt x="6385" y="17501"/>
                    <a:pt x="6385" y="17501"/>
                    <a:pt x="6385" y="17501"/>
                  </a:cubicBezTo>
                  <a:cubicBezTo>
                    <a:pt x="6385" y="17343"/>
                    <a:pt x="6385" y="17343"/>
                    <a:pt x="6385" y="17343"/>
                  </a:cubicBezTo>
                  <a:cubicBezTo>
                    <a:pt x="6385" y="17185"/>
                    <a:pt x="6385" y="17185"/>
                    <a:pt x="6464" y="17185"/>
                  </a:cubicBezTo>
                  <a:cubicBezTo>
                    <a:pt x="6464" y="17185"/>
                    <a:pt x="6464" y="17185"/>
                    <a:pt x="6464" y="17185"/>
                  </a:cubicBezTo>
                  <a:cubicBezTo>
                    <a:pt x="6543" y="17185"/>
                    <a:pt x="6543" y="17343"/>
                    <a:pt x="6543" y="17343"/>
                  </a:cubicBezTo>
                  <a:cubicBezTo>
                    <a:pt x="6543" y="17501"/>
                    <a:pt x="6543" y="17501"/>
                    <a:pt x="6543" y="17501"/>
                  </a:cubicBezTo>
                  <a:close/>
                  <a:moveTo>
                    <a:pt x="6149" y="19393"/>
                  </a:moveTo>
                  <a:cubicBezTo>
                    <a:pt x="5834" y="19077"/>
                    <a:pt x="5834" y="19077"/>
                    <a:pt x="5834" y="19077"/>
                  </a:cubicBezTo>
                  <a:cubicBezTo>
                    <a:pt x="5834" y="19077"/>
                    <a:pt x="5834" y="19077"/>
                    <a:pt x="5834" y="19077"/>
                  </a:cubicBezTo>
                  <a:cubicBezTo>
                    <a:pt x="5912" y="19077"/>
                    <a:pt x="5991" y="19077"/>
                    <a:pt x="5991" y="18920"/>
                  </a:cubicBezTo>
                  <a:cubicBezTo>
                    <a:pt x="6149" y="18131"/>
                    <a:pt x="6149" y="18131"/>
                    <a:pt x="6149" y="18131"/>
                  </a:cubicBezTo>
                  <a:cubicBezTo>
                    <a:pt x="6228" y="18131"/>
                    <a:pt x="6228" y="17974"/>
                    <a:pt x="6149" y="17974"/>
                  </a:cubicBezTo>
                  <a:cubicBezTo>
                    <a:pt x="6149" y="17974"/>
                    <a:pt x="6149" y="17974"/>
                    <a:pt x="6149" y="17974"/>
                  </a:cubicBezTo>
                  <a:cubicBezTo>
                    <a:pt x="6149" y="17816"/>
                    <a:pt x="6149" y="17816"/>
                    <a:pt x="6149" y="17816"/>
                  </a:cubicBezTo>
                  <a:cubicBezTo>
                    <a:pt x="6385" y="17974"/>
                    <a:pt x="6385" y="17974"/>
                    <a:pt x="6385" y="17974"/>
                  </a:cubicBezTo>
                  <a:cubicBezTo>
                    <a:pt x="6149" y="19077"/>
                    <a:pt x="6149" y="19077"/>
                    <a:pt x="6149" y="19077"/>
                  </a:cubicBezTo>
                  <a:cubicBezTo>
                    <a:pt x="6070" y="19235"/>
                    <a:pt x="6149" y="19393"/>
                    <a:pt x="6149" y="19393"/>
                  </a:cubicBezTo>
                  <a:cubicBezTo>
                    <a:pt x="6149" y="19393"/>
                    <a:pt x="6149" y="19393"/>
                    <a:pt x="6149" y="19393"/>
                  </a:cubicBezTo>
                  <a:close/>
                  <a:moveTo>
                    <a:pt x="7016" y="19550"/>
                  </a:moveTo>
                  <a:cubicBezTo>
                    <a:pt x="6937" y="19708"/>
                    <a:pt x="6858" y="19708"/>
                    <a:pt x="6780" y="19866"/>
                  </a:cubicBezTo>
                  <a:cubicBezTo>
                    <a:pt x="6701" y="19866"/>
                    <a:pt x="6622" y="19866"/>
                    <a:pt x="6622" y="19866"/>
                  </a:cubicBezTo>
                  <a:cubicBezTo>
                    <a:pt x="6464" y="19708"/>
                    <a:pt x="6464" y="19708"/>
                    <a:pt x="6464" y="19550"/>
                  </a:cubicBezTo>
                  <a:cubicBezTo>
                    <a:pt x="6385" y="19393"/>
                    <a:pt x="6385" y="19077"/>
                    <a:pt x="6464" y="18920"/>
                  </a:cubicBezTo>
                  <a:cubicBezTo>
                    <a:pt x="6464" y="18762"/>
                    <a:pt x="6543" y="18604"/>
                    <a:pt x="6622" y="18447"/>
                  </a:cubicBezTo>
                  <a:cubicBezTo>
                    <a:pt x="6701" y="18447"/>
                    <a:pt x="6780" y="18447"/>
                    <a:pt x="6858" y="18447"/>
                  </a:cubicBezTo>
                  <a:cubicBezTo>
                    <a:pt x="6937" y="18604"/>
                    <a:pt x="7016" y="18762"/>
                    <a:pt x="7016" y="18762"/>
                  </a:cubicBezTo>
                  <a:cubicBezTo>
                    <a:pt x="7095" y="18920"/>
                    <a:pt x="7095" y="19077"/>
                    <a:pt x="7016" y="19235"/>
                  </a:cubicBezTo>
                  <a:cubicBezTo>
                    <a:pt x="6543" y="18762"/>
                    <a:pt x="6543" y="18762"/>
                    <a:pt x="6543" y="18762"/>
                  </a:cubicBezTo>
                  <a:cubicBezTo>
                    <a:pt x="6543" y="19077"/>
                    <a:pt x="6543" y="19235"/>
                    <a:pt x="6543" y="19393"/>
                  </a:cubicBezTo>
                  <a:cubicBezTo>
                    <a:pt x="6543" y="19550"/>
                    <a:pt x="6622" y="19550"/>
                    <a:pt x="6622" y="19708"/>
                  </a:cubicBezTo>
                  <a:cubicBezTo>
                    <a:pt x="6701" y="19708"/>
                    <a:pt x="6780" y="19708"/>
                    <a:pt x="6780" y="19708"/>
                  </a:cubicBezTo>
                  <a:cubicBezTo>
                    <a:pt x="6937" y="19708"/>
                    <a:pt x="6937" y="19550"/>
                    <a:pt x="7016" y="19550"/>
                  </a:cubicBezTo>
                  <a:cubicBezTo>
                    <a:pt x="7016" y="19550"/>
                    <a:pt x="7016" y="19550"/>
                    <a:pt x="7016" y="19550"/>
                  </a:cubicBezTo>
                  <a:close/>
                  <a:moveTo>
                    <a:pt x="6937" y="18920"/>
                  </a:moveTo>
                  <a:cubicBezTo>
                    <a:pt x="6937" y="18762"/>
                    <a:pt x="6937" y="18604"/>
                    <a:pt x="6858" y="18447"/>
                  </a:cubicBezTo>
                  <a:cubicBezTo>
                    <a:pt x="6780" y="18447"/>
                    <a:pt x="6622" y="18447"/>
                    <a:pt x="6622" y="18762"/>
                  </a:cubicBezTo>
                  <a:cubicBezTo>
                    <a:pt x="6937" y="18920"/>
                    <a:pt x="6937" y="18920"/>
                    <a:pt x="6937" y="18920"/>
                  </a:cubicBezTo>
                  <a:close/>
                  <a:moveTo>
                    <a:pt x="7726" y="20654"/>
                  </a:moveTo>
                  <a:cubicBezTo>
                    <a:pt x="7410" y="20339"/>
                    <a:pt x="7410" y="20339"/>
                    <a:pt x="7410" y="20339"/>
                  </a:cubicBezTo>
                  <a:cubicBezTo>
                    <a:pt x="7410" y="20339"/>
                    <a:pt x="7410" y="20339"/>
                    <a:pt x="7410" y="20339"/>
                  </a:cubicBezTo>
                  <a:cubicBezTo>
                    <a:pt x="7489" y="20339"/>
                    <a:pt x="7568" y="20339"/>
                    <a:pt x="7568" y="20181"/>
                  </a:cubicBezTo>
                  <a:cubicBezTo>
                    <a:pt x="7726" y="19393"/>
                    <a:pt x="7726" y="19393"/>
                    <a:pt x="7726" y="19393"/>
                  </a:cubicBezTo>
                  <a:cubicBezTo>
                    <a:pt x="7726" y="19393"/>
                    <a:pt x="7726" y="19393"/>
                    <a:pt x="7726" y="19235"/>
                  </a:cubicBezTo>
                  <a:cubicBezTo>
                    <a:pt x="7726" y="19235"/>
                    <a:pt x="7647" y="19235"/>
                    <a:pt x="7647" y="19077"/>
                  </a:cubicBezTo>
                  <a:cubicBezTo>
                    <a:pt x="7568" y="19077"/>
                    <a:pt x="7489" y="19077"/>
                    <a:pt x="7410" y="19235"/>
                  </a:cubicBezTo>
                  <a:cubicBezTo>
                    <a:pt x="7331" y="20023"/>
                    <a:pt x="7331" y="20023"/>
                    <a:pt x="7331" y="20023"/>
                  </a:cubicBezTo>
                  <a:cubicBezTo>
                    <a:pt x="7253" y="20181"/>
                    <a:pt x="7331" y="20339"/>
                    <a:pt x="7410" y="20339"/>
                  </a:cubicBezTo>
                  <a:cubicBezTo>
                    <a:pt x="7410" y="20339"/>
                    <a:pt x="7410" y="20339"/>
                    <a:pt x="7410" y="20339"/>
                  </a:cubicBezTo>
                  <a:cubicBezTo>
                    <a:pt x="7095" y="20181"/>
                    <a:pt x="7095" y="20181"/>
                    <a:pt x="7095" y="20181"/>
                  </a:cubicBezTo>
                  <a:cubicBezTo>
                    <a:pt x="7095" y="20023"/>
                    <a:pt x="7095" y="20023"/>
                    <a:pt x="7095" y="20023"/>
                  </a:cubicBezTo>
                  <a:cubicBezTo>
                    <a:pt x="7095" y="20181"/>
                    <a:pt x="7174" y="20023"/>
                    <a:pt x="7174" y="20023"/>
                  </a:cubicBezTo>
                  <a:cubicBezTo>
                    <a:pt x="7331" y="19077"/>
                    <a:pt x="7331" y="19077"/>
                    <a:pt x="7331" y="19077"/>
                  </a:cubicBezTo>
                  <a:cubicBezTo>
                    <a:pt x="7331" y="19077"/>
                    <a:pt x="7331" y="19077"/>
                    <a:pt x="7331" y="19077"/>
                  </a:cubicBezTo>
                  <a:cubicBezTo>
                    <a:pt x="7331" y="19077"/>
                    <a:pt x="7331" y="18920"/>
                    <a:pt x="7253" y="18920"/>
                  </a:cubicBezTo>
                  <a:cubicBezTo>
                    <a:pt x="7253" y="18920"/>
                    <a:pt x="7253" y="18920"/>
                    <a:pt x="7253" y="18920"/>
                  </a:cubicBezTo>
                  <a:cubicBezTo>
                    <a:pt x="7568" y="18920"/>
                    <a:pt x="7568" y="18920"/>
                    <a:pt x="7568" y="18920"/>
                  </a:cubicBezTo>
                  <a:cubicBezTo>
                    <a:pt x="7489" y="19077"/>
                    <a:pt x="7489" y="19077"/>
                    <a:pt x="7489" y="19077"/>
                  </a:cubicBezTo>
                  <a:cubicBezTo>
                    <a:pt x="7568" y="19077"/>
                    <a:pt x="7726" y="19077"/>
                    <a:pt x="7804" y="19077"/>
                  </a:cubicBezTo>
                  <a:cubicBezTo>
                    <a:pt x="7883" y="19077"/>
                    <a:pt x="7962" y="19393"/>
                    <a:pt x="7883" y="19708"/>
                  </a:cubicBezTo>
                  <a:cubicBezTo>
                    <a:pt x="7726" y="20339"/>
                    <a:pt x="7726" y="20339"/>
                    <a:pt x="7726" y="20339"/>
                  </a:cubicBezTo>
                  <a:cubicBezTo>
                    <a:pt x="7726" y="20496"/>
                    <a:pt x="7726" y="20654"/>
                    <a:pt x="7726" y="20654"/>
                  </a:cubicBezTo>
                  <a:cubicBezTo>
                    <a:pt x="7726" y="20654"/>
                    <a:pt x="7726" y="20654"/>
                    <a:pt x="7726" y="20654"/>
                  </a:cubicBezTo>
                  <a:close/>
                  <a:moveTo>
                    <a:pt x="8593" y="20496"/>
                  </a:moveTo>
                  <a:cubicBezTo>
                    <a:pt x="8514" y="20654"/>
                    <a:pt x="8435" y="20812"/>
                    <a:pt x="8435" y="20812"/>
                  </a:cubicBezTo>
                  <a:cubicBezTo>
                    <a:pt x="8356" y="20969"/>
                    <a:pt x="8277" y="20969"/>
                    <a:pt x="8199" y="20969"/>
                  </a:cubicBezTo>
                  <a:cubicBezTo>
                    <a:pt x="8120" y="20812"/>
                    <a:pt x="8041" y="20812"/>
                    <a:pt x="8041" y="20654"/>
                  </a:cubicBezTo>
                  <a:cubicBezTo>
                    <a:pt x="7962" y="20339"/>
                    <a:pt x="7962" y="20181"/>
                    <a:pt x="7962" y="20023"/>
                  </a:cubicBezTo>
                  <a:cubicBezTo>
                    <a:pt x="8041" y="19866"/>
                    <a:pt x="8041" y="19708"/>
                    <a:pt x="8120" y="19550"/>
                  </a:cubicBezTo>
                  <a:cubicBezTo>
                    <a:pt x="8199" y="19393"/>
                    <a:pt x="8356" y="19393"/>
                    <a:pt x="8435" y="19393"/>
                  </a:cubicBezTo>
                  <a:cubicBezTo>
                    <a:pt x="8514" y="19393"/>
                    <a:pt x="8514" y="19393"/>
                    <a:pt x="8593" y="19550"/>
                  </a:cubicBezTo>
                  <a:cubicBezTo>
                    <a:pt x="8593" y="19708"/>
                    <a:pt x="8672" y="19708"/>
                    <a:pt x="8593" y="19866"/>
                  </a:cubicBezTo>
                  <a:cubicBezTo>
                    <a:pt x="8593" y="19866"/>
                    <a:pt x="8593" y="19866"/>
                    <a:pt x="8593" y="19866"/>
                  </a:cubicBezTo>
                  <a:cubicBezTo>
                    <a:pt x="8514" y="19866"/>
                    <a:pt x="8514" y="19866"/>
                    <a:pt x="8514" y="19866"/>
                  </a:cubicBezTo>
                  <a:cubicBezTo>
                    <a:pt x="8514" y="19866"/>
                    <a:pt x="8514" y="19866"/>
                    <a:pt x="8514" y="19866"/>
                  </a:cubicBezTo>
                  <a:cubicBezTo>
                    <a:pt x="8514" y="19708"/>
                    <a:pt x="8514" y="19708"/>
                    <a:pt x="8514" y="19708"/>
                  </a:cubicBezTo>
                  <a:cubicBezTo>
                    <a:pt x="8514" y="19708"/>
                    <a:pt x="8514" y="19550"/>
                    <a:pt x="8514" y="19550"/>
                  </a:cubicBezTo>
                  <a:cubicBezTo>
                    <a:pt x="8435" y="19393"/>
                    <a:pt x="8435" y="19393"/>
                    <a:pt x="8435" y="19393"/>
                  </a:cubicBezTo>
                  <a:cubicBezTo>
                    <a:pt x="8356" y="19393"/>
                    <a:pt x="8277" y="19393"/>
                    <a:pt x="8199" y="19550"/>
                  </a:cubicBezTo>
                  <a:cubicBezTo>
                    <a:pt x="8199" y="19550"/>
                    <a:pt x="8199" y="19708"/>
                    <a:pt x="8120" y="19866"/>
                  </a:cubicBezTo>
                  <a:cubicBezTo>
                    <a:pt x="8120" y="20023"/>
                    <a:pt x="8120" y="20181"/>
                    <a:pt x="8199" y="20339"/>
                  </a:cubicBezTo>
                  <a:cubicBezTo>
                    <a:pt x="8199" y="20339"/>
                    <a:pt x="8277" y="20496"/>
                    <a:pt x="8356" y="20496"/>
                  </a:cubicBezTo>
                  <a:cubicBezTo>
                    <a:pt x="8356" y="20654"/>
                    <a:pt x="8435" y="20654"/>
                    <a:pt x="8593" y="20496"/>
                  </a:cubicBezTo>
                  <a:cubicBezTo>
                    <a:pt x="8593" y="20496"/>
                    <a:pt x="8593" y="20496"/>
                    <a:pt x="8593" y="20496"/>
                  </a:cubicBezTo>
                  <a:close/>
                  <a:moveTo>
                    <a:pt x="9381" y="20812"/>
                  </a:moveTo>
                  <a:cubicBezTo>
                    <a:pt x="9302" y="20969"/>
                    <a:pt x="9302" y="20969"/>
                    <a:pt x="9223" y="21127"/>
                  </a:cubicBezTo>
                  <a:cubicBezTo>
                    <a:pt x="9145" y="21127"/>
                    <a:pt x="9066" y="21285"/>
                    <a:pt x="8987" y="21127"/>
                  </a:cubicBezTo>
                  <a:cubicBezTo>
                    <a:pt x="8908" y="21127"/>
                    <a:pt x="8829" y="20969"/>
                    <a:pt x="8829" y="20969"/>
                  </a:cubicBezTo>
                  <a:cubicBezTo>
                    <a:pt x="8750" y="20654"/>
                    <a:pt x="8750" y="20496"/>
                    <a:pt x="8750" y="20339"/>
                  </a:cubicBezTo>
                  <a:cubicBezTo>
                    <a:pt x="8829" y="20181"/>
                    <a:pt x="8829" y="20023"/>
                    <a:pt x="8908" y="19866"/>
                  </a:cubicBezTo>
                  <a:cubicBezTo>
                    <a:pt x="8987" y="19708"/>
                    <a:pt x="9066" y="19708"/>
                    <a:pt x="9145" y="19708"/>
                  </a:cubicBezTo>
                  <a:cubicBezTo>
                    <a:pt x="9302" y="19708"/>
                    <a:pt x="9302" y="19866"/>
                    <a:pt x="9381" y="20023"/>
                  </a:cubicBezTo>
                  <a:cubicBezTo>
                    <a:pt x="9381" y="20023"/>
                    <a:pt x="9460" y="20181"/>
                    <a:pt x="9381" y="20339"/>
                  </a:cubicBezTo>
                  <a:cubicBezTo>
                    <a:pt x="8908" y="20181"/>
                    <a:pt x="8908" y="20181"/>
                    <a:pt x="8908" y="20181"/>
                  </a:cubicBezTo>
                  <a:cubicBezTo>
                    <a:pt x="8829" y="20339"/>
                    <a:pt x="8908" y="20654"/>
                    <a:pt x="8908" y="20654"/>
                  </a:cubicBezTo>
                  <a:cubicBezTo>
                    <a:pt x="8987" y="20812"/>
                    <a:pt x="8987" y="20969"/>
                    <a:pt x="9066" y="20969"/>
                  </a:cubicBezTo>
                  <a:cubicBezTo>
                    <a:pt x="9145" y="20969"/>
                    <a:pt x="9145" y="20969"/>
                    <a:pt x="9223" y="20969"/>
                  </a:cubicBezTo>
                  <a:cubicBezTo>
                    <a:pt x="9302" y="20969"/>
                    <a:pt x="9302" y="20812"/>
                    <a:pt x="9381" y="20812"/>
                  </a:cubicBezTo>
                  <a:cubicBezTo>
                    <a:pt x="9381" y="20812"/>
                    <a:pt x="9381" y="20812"/>
                    <a:pt x="9381" y="20812"/>
                  </a:cubicBezTo>
                  <a:close/>
                  <a:moveTo>
                    <a:pt x="9223" y="20339"/>
                  </a:moveTo>
                  <a:cubicBezTo>
                    <a:pt x="9223" y="20023"/>
                    <a:pt x="9145" y="19866"/>
                    <a:pt x="9066" y="19866"/>
                  </a:cubicBezTo>
                  <a:cubicBezTo>
                    <a:pt x="8987" y="19708"/>
                    <a:pt x="8908" y="19866"/>
                    <a:pt x="8829" y="20181"/>
                  </a:cubicBezTo>
                  <a:cubicBezTo>
                    <a:pt x="9223" y="20339"/>
                    <a:pt x="9223" y="20339"/>
                    <a:pt x="9223" y="20339"/>
                  </a:cubicBezTo>
                  <a:close/>
                  <a:moveTo>
                    <a:pt x="10485" y="21285"/>
                  </a:moveTo>
                  <a:cubicBezTo>
                    <a:pt x="10406" y="21442"/>
                    <a:pt x="10406" y="21442"/>
                    <a:pt x="10406" y="21442"/>
                  </a:cubicBezTo>
                  <a:cubicBezTo>
                    <a:pt x="10406" y="21600"/>
                    <a:pt x="10327" y="21600"/>
                    <a:pt x="10327" y="21600"/>
                  </a:cubicBezTo>
                  <a:cubicBezTo>
                    <a:pt x="10248" y="21600"/>
                    <a:pt x="10248" y="21442"/>
                    <a:pt x="10248" y="21285"/>
                  </a:cubicBezTo>
                  <a:cubicBezTo>
                    <a:pt x="10248" y="21285"/>
                    <a:pt x="10169" y="21442"/>
                    <a:pt x="10091" y="21442"/>
                  </a:cubicBezTo>
                  <a:cubicBezTo>
                    <a:pt x="10091" y="21442"/>
                    <a:pt x="10012" y="21442"/>
                    <a:pt x="10012" y="21442"/>
                  </a:cubicBezTo>
                  <a:cubicBezTo>
                    <a:pt x="9933" y="21442"/>
                    <a:pt x="9933" y="21442"/>
                    <a:pt x="9854" y="21285"/>
                  </a:cubicBezTo>
                  <a:cubicBezTo>
                    <a:pt x="9854" y="21285"/>
                    <a:pt x="9854" y="21285"/>
                    <a:pt x="9854" y="21127"/>
                  </a:cubicBezTo>
                  <a:cubicBezTo>
                    <a:pt x="9854" y="20969"/>
                    <a:pt x="9933" y="20812"/>
                    <a:pt x="10012" y="20654"/>
                  </a:cubicBezTo>
                  <a:cubicBezTo>
                    <a:pt x="10091" y="20654"/>
                    <a:pt x="10169" y="20496"/>
                    <a:pt x="10248" y="20496"/>
                  </a:cubicBezTo>
                  <a:cubicBezTo>
                    <a:pt x="10248" y="20339"/>
                    <a:pt x="10248" y="20339"/>
                    <a:pt x="10248" y="20339"/>
                  </a:cubicBezTo>
                  <a:cubicBezTo>
                    <a:pt x="10248" y="20181"/>
                    <a:pt x="10248" y="20023"/>
                    <a:pt x="10169" y="20023"/>
                  </a:cubicBezTo>
                  <a:cubicBezTo>
                    <a:pt x="10091" y="20023"/>
                    <a:pt x="10091" y="20023"/>
                    <a:pt x="10091" y="20181"/>
                  </a:cubicBezTo>
                  <a:cubicBezTo>
                    <a:pt x="10091" y="20181"/>
                    <a:pt x="10091" y="20181"/>
                    <a:pt x="10091" y="20181"/>
                  </a:cubicBezTo>
                  <a:cubicBezTo>
                    <a:pt x="10091" y="20339"/>
                    <a:pt x="10091" y="20339"/>
                    <a:pt x="10091" y="20339"/>
                  </a:cubicBezTo>
                  <a:cubicBezTo>
                    <a:pt x="10091" y="20339"/>
                    <a:pt x="10091" y="20339"/>
                    <a:pt x="10012" y="20339"/>
                  </a:cubicBezTo>
                  <a:cubicBezTo>
                    <a:pt x="10012" y="20496"/>
                    <a:pt x="10012" y="20496"/>
                    <a:pt x="9933" y="20496"/>
                  </a:cubicBezTo>
                  <a:cubicBezTo>
                    <a:pt x="9933" y="20496"/>
                    <a:pt x="9933" y="20496"/>
                    <a:pt x="9933" y="20339"/>
                  </a:cubicBezTo>
                  <a:cubicBezTo>
                    <a:pt x="9854" y="20339"/>
                    <a:pt x="9854" y="20339"/>
                    <a:pt x="9933" y="20339"/>
                  </a:cubicBezTo>
                  <a:cubicBezTo>
                    <a:pt x="9933" y="20181"/>
                    <a:pt x="9933" y="20181"/>
                    <a:pt x="10012" y="20023"/>
                  </a:cubicBezTo>
                  <a:cubicBezTo>
                    <a:pt x="10091" y="20023"/>
                    <a:pt x="10091" y="20023"/>
                    <a:pt x="10169" y="20023"/>
                  </a:cubicBezTo>
                  <a:cubicBezTo>
                    <a:pt x="10248" y="20023"/>
                    <a:pt x="10327" y="20023"/>
                    <a:pt x="10406" y="20181"/>
                  </a:cubicBezTo>
                  <a:cubicBezTo>
                    <a:pt x="10406" y="20181"/>
                    <a:pt x="10406" y="20339"/>
                    <a:pt x="10406" y="20496"/>
                  </a:cubicBezTo>
                  <a:cubicBezTo>
                    <a:pt x="10406" y="21285"/>
                    <a:pt x="10406" y="21285"/>
                    <a:pt x="10406" y="21285"/>
                  </a:cubicBezTo>
                  <a:cubicBezTo>
                    <a:pt x="10406" y="21285"/>
                    <a:pt x="10406" y="21285"/>
                    <a:pt x="10406" y="21285"/>
                  </a:cubicBezTo>
                  <a:cubicBezTo>
                    <a:pt x="10406" y="21285"/>
                    <a:pt x="10406" y="21285"/>
                    <a:pt x="10485" y="21285"/>
                  </a:cubicBezTo>
                  <a:cubicBezTo>
                    <a:pt x="10485" y="21285"/>
                    <a:pt x="10485" y="21285"/>
                    <a:pt x="10485" y="21285"/>
                  </a:cubicBezTo>
                  <a:close/>
                  <a:moveTo>
                    <a:pt x="10248" y="21127"/>
                  </a:moveTo>
                  <a:cubicBezTo>
                    <a:pt x="10248" y="20654"/>
                    <a:pt x="10248" y="20654"/>
                    <a:pt x="10248" y="20654"/>
                  </a:cubicBezTo>
                  <a:cubicBezTo>
                    <a:pt x="10169" y="20654"/>
                    <a:pt x="10091" y="20654"/>
                    <a:pt x="10091" y="20654"/>
                  </a:cubicBezTo>
                  <a:cubicBezTo>
                    <a:pt x="10012" y="20812"/>
                    <a:pt x="9933" y="20812"/>
                    <a:pt x="9933" y="20969"/>
                  </a:cubicBezTo>
                  <a:cubicBezTo>
                    <a:pt x="9933" y="21127"/>
                    <a:pt x="10012" y="21285"/>
                    <a:pt x="10091" y="21285"/>
                  </a:cubicBezTo>
                  <a:cubicBezTo>
                    <a:pt x="10091" y="21285"/>
                    <a:pt x="10169" y="21285"/>
                    <a:pt x="10248" y="21127"/>
                  </a:cubicBezTo>
                  <a:close/>
                  <a:moveTo>
                    <a:pt x="11352" y="21442"/>
                  </a:moveTo>
                  <a:cubicBezTo>
                    <a:pt x="11036" y="21442"/>
                    <a:pt x="11036" y="21442"/>
                    <a:pt x="11036" y="21442"/>
                  </a:cubicBezTo>
                  <a:cubicBezTo>
                    <a:pt x="11036" y="21442"/>
                    <a:pt x="11036" y="21442"/>
                    <a:pt x="11036" y="21442"/>
                  </a:cubicBezTo>
                  <a:cubicBezTo>
                    <a:pt x="11036" y="21442"/>
                    <a:pt x="11115" y="21285"/>
                    <a:pt x="11115" y="21285"/>
                  </a:cubicBezTo>
                  <a:cubicBezTo>
                    <a:pt x="11115" y="20339"/>
                    <a:pt x="11115" y="20339"/>
                    <a:pt x="11115" y="20339"/>
                  </a:cubicBezTo>
                  <a:cubicBezTo>
                    <a:pt x="11115" y="20339"/>
                    <a:pt x="11115" y="20339"/>
                    <a:pt x="11036" y="20181"/>
                  </a:cubicBezTo>
                  <a:cubicBezTo>
                    <a:pt x="11036" y="20181"/>
                    <a:pt x="11036" y="20181"/>
                    <a:pt x="10958" y="20181"/>
                  </a:cubicBezTo>
                  <a:cubicBezTo>
                    <a:pt x="10879" y="20181"/>
                    <a:pt x="10879" y="20181"/>
                    <a:pt x="10800" y="20339"/>
                  </a:cubicBezTo>
                  <a:cubicBezTo>
                    <a:pt x="10800" y="21285"/>
                    <a:pt x="10800" y="21285"/>
                    <a:pt x="10800" y="21285"/>
                  </a:cubicBezTo>
                  <a:cubicBezTo>
                    <a:pt x="10800" y="21285"/>
                    <a:pt x="10800" y="21442"/>
                    <a:pt x="10879" y="21442"/>
                  </a:cubicBezTo>
                  <a:cubicBezTo>
                    <a:pt x="10879" y="21442"/>
                    <a:pt x="10879" y="21442"/>
                    <a:pt x="10879" y="21442"/>
                  </a:cubicBezTo>
                  <a:cubicBezTo>
                    <a:pt x="10564" y="21442"/>
                    <a:pt x="10564" y="21442"/>
                    <a:pt x="10564" y="21442"/>
                  </a:cubicBezTo>
                  <a:cubicBezTo>
                    <a:pt x="10564" y="21442"/>
                    <a:pt x="10564" y="21442"/>
                    <a:pt x="10564" y="21442"/>
                  </a:cubicBezTo>
                  <a:cubicBezTo>
                    <a:pt x="10564" y="21442"/>
                    <a:pt x="10642" y="21285"/>
                    <a:pt x="10642" y="21285"/>
                  </a:cubicBezTo>
                  <a:cubicBezTo>
                    <a:pt x="10642" y="20339"/>
                    <a:pt x="10642" y="20339"/>
                    <a:pt x="10642" y="20339"/>
                  </a:cubicBezTo>
                  <a:cubicBezTo>
                    <a:pt x="10642" y="20339"/>
                    <a:pt x="10642" y="20181"/>
                    <a:pt x="10564" y="20181"/>
                  </a:cubicBezTo>
                  <a:cubicBezTo>
                    <a:pt x="10564" y="20181"/>
                    <a:pt x="10564" y="20181"/>
                    <a:pt x="10485" y="20181"/>
                  </a:cubicBezTo>
                  <a:cubicBezTo>
                    <a:pt x="10485" y="20181"/>
                    <a:pt x="10485" y="20181"/>
                    <a:pt x="10485" y="20181"/>
                  </a:cubicBezTo>
                  <a:cubicBezTo>
                    <a:pt x="10721" y="20023"/>
                    <a:pt x="10721" y="20023"/>
                    <a:pt x="10721" y="20023"/>
                  </a:cubicBezTo>
                  <a:cubicBezTo>
                    <a:pt x="10721" y="20181"/>
                    <a:pt x="10721" y="20181"/>
                    <a:pt x="10721" y="20181"/>
                  </a:cubicBezTo>
                  <a:cubicBezTo>
                    <a:pt x="10800" y="20023"/>
                    <a:pt x="10879" y="20023"/>
                    <a:pt x="11036" y="20023"/>
                  </a:cubicBezTo>
                  <a:cubicBezTo>
                    <a:pt x="11115" y="20023"/>
                    <a:pt x="11194" y="20023"/>
                    <a:pt x="11194" y="20496"/>
                  </a:cubicBezTo>
                  <a:cubicBezTo>
                    <a:pt x="11194" y="21285"/>
                    <a:pt x="11194" y="21285"/>
                    <a:pt x="11194" y="21285"/>
                  </a:cubicBezTo>
                  <a:cubicBezTo>
                    <a:pt x="11273" y="21285"/>
                    <a:pt x="11273" y="21442"/>
                    <a:pt x="11352" y="21442"/>
                  </a:cubicBezTo>
                  <a:cubicBezTo>
                    <a:pt x="11352" y="21442"/>
                    <a:pt x="11352" y="21442"/>
                    <a:pt x="11352" y="21442"/>
                  </a:cubicBezTo>
                  <a:close/>
                  <a:moveTo>
                    <a:pt x="12219" y="21127"/>
                  </a:moveTo>
                  <a:cubicBezTo>
                    <a:pt x="12140" y="21285"/>
                    <a:pt x="12061" y="21285"/>
                    <a:pt x="11982" y="21442"/>
                  </a:cubicBezTo>
                  <a:cubicBezTo>
                    <a:pt x="11982" y="21127"/>
                    <a:pt x="11982" y="21127"/>
                    <a:pt x="11982" y="21127"/>
                  </a:cubicBezTo>
                  <a:cubicBezTo>
                    <a:pt x="11904" y="21285"/>
                    <a:pt x="11825" y="21442"/>
                    <a:pt x="11746" y="21442"/>
                  </a:cubicBezTo>
                  <a:cubicBezTo>
                    <a:pt x="11667" y="21442"/>
                    <a:pt x="11667" y="21442"/>
                    <a:pt x="11588" y="21285"/>
                  </a:cubicBezTo>
                  <a:cubicBezTo>
                    <a:pt x="11509" y="21127"/>
                    <a:pt x="11431" y="20969"/>
                    <a:pt x="11431" y="20654"/>
                  </a:cubicBezTo>
                  <a:cubicBezTo>
                    <a:pt x="11431" y="20496"/>
                    <a:pt x="11509" y="20339"/>
                    <a:pt x="11509" y="20181"/>
                  </a:cubicBezTo>
                  <a:cubicBezTo>
                    <a:pt x="11509" y="20023"/>
                    <a:pt x="11667" y="19866"/>
                    <a:pt x="11746" y="19866"/>
                  </a:cubicBezTo>
                  <a:cubicBezTo>
                    <a:pt x="11825" y="19866"/>
                    <a:pt x="11825" y="19866"/>
                    <a:pt x="11904" y="20023"/>
                  </a:cubicBezTo>
                  <a:cubicBezTo>
                    <a:pt x="11825" y="19550"/>
                    <a:pt x="11825" y="19550"/>
                    <a:pt x="11825" y="19550"/>
                  </a:cubicBezTo>
                  <a:cubicBezTo>
                    <a:pt x="11825" y="19393"/>
                    <a:pt x="11825" y="19393"/>
                    <a:pt x="11825" y="19393"/>
                  </a:cubicBezTo>
                  <a:cubicBezTo>
                    <a:pt x="11825" y="19393"/>
                    <a:pt x="11825" y="19393"/>
                    <a:pt x="11746" y="19393"/>
                  </a:cubicBezTo>
                  <a:cubicBezTo>
                    <a:pt x="11746" y="19393"/>
                    <a:pt x="11746" y="19393"/>
                    <a:pt x="11746" y="19393"/>
                  </a:cubicBezTo>
                  <a:cubicBezTo>
                    <a:pt x="11825" y="19393"/>
                    <a:pt x="11825" y="19235"/>
                    <a:pt x="11982" y="19077"/>
                  </a:cubicBezTo>
                  <a:cubicBezTo>
                    <a:pt x="12061" y="20969"/>
                    <a:pt x="12061" y="20969"/>
                    <a:pt x="12061" y="20969"/>
                  </a:cubicBezTo>
                  <a:cubicBezTo>
                    <a:pt x="12061" y="21127"/>
                    <a:pt x="12061" y="21127"/>
                    <a:pt x="12061" y="21127"/>
                  </a:cubicBezTo>
                  <a:cubicBezTo>
                    <a:pt x="12140" y="21127"/>
                    <a:pt x="12219" y="21127"/>
                    <a:pt x="12219" y="21127"/>
                  </a:cubicBezTo>
                  <a:cubicBezTo>
                    <a:pt x="12219" y="21127"/>
                    <a:pt x="12219" y="21127"/>
                    <a:pt x="12219" y="21127"/>
                  </a:cubicBezTo>
                  <a:close/>
                  <a:moveTo>
                    <a:pt x="11982" y="20969"/>
                  </a:moveTo>
                  <a:cubicBezTo>
                    <a:pt x="11982" y="20339"/>
                    <a:pt x="11982" y="20339"/>
                    <a:pt x="11982" y="20339"/>
                  </a:cubicBezTo>
                  <a:cubicBezTo>
                    <a:pt x="11982" y="20181"/>
                    <a:pt x="11904" y="20181"/>
                    <a:pt x="11904" y="20023"/>
                  </a:cubicBezTo>
                  <a:cubicBezTo>
                    <a:pt x="11825" y="20023"/>
                    <a:pt x="11825" y="20023"/>
                    <a:pt x="11746" y="20023"/>
                  </a:cubicBezTo>
                  <a:cubicBezTo>
                    <a:pt x="11667" y="20023"/>
                    <a:pt x="11667" y="20023"/>
                    <a:pt x="11588" y="20181"/>
                  </a:cubicBezTo>
                  <a:cubicBezTo>
                    <a:pt x="11588" y="20339"/>
                    <a:pt x="11588" y="20496"/>
                    <a:pt x="11588" y="20654"/>
                  </a:cubicBezTo>
                  <a:cubicBezTo>
                    <a:pt x="11588" y="20812"/>
                    <a:pt x="11588" y="20969"/>
                    <a:pt x="11667" y="21127"/>
                  </a:cubicBezTo>
                  <a:cubicBezTo>
                    <a:pt x="11667" y="21285"/>
                    <a:pt x="11746" y="21285"/>
                    <a:pt x="11825" y="21285"/>
                  </a:cubicBezTo>
                  <a:cubicBezTo>
                    <a:pt x="11825" y="21285"/>
                    <a:pt x="11825" y="21285"/>
                    <a:pt x="11904" y="21285"/>
                  </a:cubicBezTo>
                  <a:cubicBezTo>
                    <a:pt x="11982" y="21127"/>
                    <a:pt x="11982" y="21127"/>
                    <a:pt x="11982" y="20969"/>
                  </a:cubicBezTo>
                  <a:close/>
                  <a:moveTo>
                    <a:pt x="13401" y="19235"/>
                  </a:moveTo>
                  <a:cubicBezTo>
                    <a:pt x="13401" y="19235"/>
                    <a:pt x="13401" y="19235"/>
                    <a:pt x="13401" y="19235"/>
                  </a:cubicBezTo>
                  <a:cubicBezTo>
                    <a:pt x="13323" y="19077"/>
                    <a:pt x="13323" y="18920"/>
                    <a:pt x="13323" y="18920"/>
                  </a:cubicBezTo>
                  <a:cubicBezTo>
                    <a:pt x="13244" y="18920"/>
                    <a:pt x="13244" y="18920"/>
                    <a:pt x="13165" y="18920"/>
                  </a:cubicBezTo>
                  <a:cubicBezTo>
                    <a:pt x="13007" y="18920"/>
                    <a:pt x="13007" y="18920"/>
                    <a:pt x="13007" y="18920"/>
                  </a:cubicBezTo>
                  <a:cubicBezTo>
                    <a:pt x="13165" y="20654"/>
                    <a:pt x="13165" y="20654"/>
                    <a:pt x="13165" y="20654"/>
                  </a:cubicBezTo>
                  <a:cubicBezTo>
                    <a:pt x="13244" y="20812"/>
                    <a:pt x="13244" y="20812"/>
                    <a:pt x="13401" y="20812"/>
                  </a:cubicBezTo>
                  <a:cubicBezTo>
                    <a:pt x="13401" y="20812"/>
                    <a:pt x="13401" y="20812"/>
                    <a:pt x="13401" y="20812"/>
                  </a:cubicBezTo>
                  <a:cubicBezTo>
                    <a:pt x="12928" y="20969"/>
                    <a:pt x="12928" y="20969"/>
                    <a:pt x="12928" y="20969"/>
                  </a:cubicBezTo>
                  <a:cubicBezTo>
                    <a:pt x="12928" y="20969"/>
                    <a:pt x="12928" y="20969"/>
                    <a:pt x="12928" y="20969"/>
                  </a:cubicBezTo>
                  <a:cubicBezTo>
                    <a:pt x="13007" y="20969"/>
                    <a:pt x="13086" y="20812"/>
                    <a:pt x="13007" y="20654"/>
                  </a:cubicBezTo>
                  <a:cubicBezTo>
                    <a:pt x="12850" y="19077"/>
                    <a:pt x="12850" y="19077"/>
                    <a:pt x="12850" y="19077"/>
                  </a:cubicBezTo>
                  <a:cubicBezTo>
                    <a:pt x="12692" y="19077"/>
                    <a:pt x="12692" y="19077"/>
                    <a:pt x="12692" y="19077"/>
                  </a:cubicBezTo>
                  <a:cubicBezTo>
                    <a:pt x="12613" y="19077"/>
                    <a:pt x="12613" y="19235"/>
                    <a:pt x="12534" y="19235"/>
                  </a:cubicBezTo>
                  <a:cubicBezTo>
                    <a:pt x="12534" y="19393"/>
                    <a:pt x="12534" y="19393"/>
                    <a:pt x="12534" y="19550"/>
                  </a:cubicBezTo>
                  <a:cubicBezTo>
                    <a:pt x="12534" y="19550"/>
                    <a:pt x="12534" y="19550"/>
                    <a:pt x="12534" y="19550"/>
                  </a:cubicBezTo>
                  <a:cubicBezTo>
                    <a:pt x="12455" y="19077"/>
                    <a:pt x="12455" y="19077"/>
                    <a:pt x="12455" y="19077"/>
                  </a:cubicBezTo>
                  <a:cubicBezTo>
                    <a:pt x="13323" y="18604"/>
                    <a:pt x="13323" y="18604"/>
                    <a:pt x="13323" y="18604"/>
                  </a:cubicBezTo>
                  <a:cubicBezTo>
                    <a:pt x="13401" y="19235"/>
                    <a:pt x="13401" y="19235"/>
                    <a:pt x="13401" y="19235"/>
                  </a:cubicBezTo>
                  <a:close/>
                  <a:moveTo>
                    <a:pt x="14269" y="19708"/>
                  </a:moveTo>
                  <a:cubicBezTo>
                    <a:pt x="14269" y="19866"/>
                    <a:pt x="14269" y="20023"/>
                    <a:pt x="14190" y="20181"/>
                  </a:cubicBezTo>
                  <a:cubicBezTo>
                    <a:pt x="14190" y="20339"/>
                    <a:pt x="14111" y="20496"/>
                    <a:pt x="14032" y="20496"/>
                  </a:cubicBezTo>
                  <a:cubicBezTo>
                    <a:pt x="13953" y="20654"/>
                    <a:pt x="13874" y="20654"/>
                    <a:pt x="13874" y="20496"/>
                  </a:cubicBezTo>
                  <a:cubicBezTo>
                    <a:pt x="13717" y="20339"/>
                    <a:pt x="13717" y="20181"/>
                    <a:pt x="13638" y="20023"/>
                  </a:cubicBezTo>
                  <a:cubicBezTo>
                    <a:pt x="13638" y="19866"/>
                    <a:pt x="13638" y="19708"/>
                    <a:pt x="13638" y="19393"/>
                  </a:cubicBezTo>
                  <a:cubicBezTo>
                    <a:pt x="13717" y="19235"/>
                    <a:pt x="13717" y="19077"/>
                    <a:pt x="13874" y="19077"/>
                  </a:cubicBezTo>
                  <a:cubicBezTo>
                    <a:pt x="13953" y="19077"/>
                    <a:pt x="14032" y="19077"/>
                    <a:pt x="14032" y="19077"/>
                  </a:cubicBezTo>
                  <a:cubicBezTo>
                    <a:pt x="14111" y="19077"/>
                    <a:pt x="14190" y="19235"/>
                    <a:pt x="14190" y="19393"/>
                  </a:cubicBezTo>
                  <a:cubicBezTo>
                    <a:pt x="13717" y="19708"/>
                    <a:pt x="13717" y="19708"/>
                    <a:pt x="13717" y="19708"/>
                  </a:cubicBezTo>
                  <a:cubicBezTo>
                    <a:pt x="13796" y="19866"/>
                    <a:pt x="13874" y="20023"/>
                    <a:pt x="13874" y="20181"/>
                  </a:cubicBezTo>
                  <a:cubicBezTo>
                    <a:pt x="13953" y="20339"/>
                    <a:pt x="14032" y="20339"/>
                    <a:pt x="14111" y="20181"/>
                  </a:cubicBezTo>
                  <a:cubicBezTo>
                    <a:pt x="14190" y="20181"/>
                    <a:pt x="14190" y="20023"/>
                    <a:pt x="14269" y="20023"/>
                  </a:cubicBezTo>
                  <a:cubicBezTo>
                    <a:pt x="14190" y="20023"/>
                    <a:pt x="14269" y="19866"/>
                    <a:pt x="14269" y="19708"/>
                  </a:cubicBezTo>
                  <a:cubicBezTo>
                    <a:pt x="14269" y="19708"/>
                    <a:pt x="14269" y="19708"/>
                    <a:pt x="14269" y="19708"/>
                  </a:cubicBezTo>
                  <a:close/>
                  <a:moveTo>
                    <a:pt x="14032" y="19393"/>
                  </a:moveTo>
                  <a:cubicBezTo>
                    <a:pt x="13953" y="19235"/>
                    <a:pt x="13874" y="19077"/>
                    <a:pt x="13796" y="19235"/>
                  </a:cubicBezTo>
                  <a:cubicBezTo>
                    <a:pt x="13717" y="19235"/>
                    <a:pt x="13638" y="19393"/>
                    <a:pt x="13638" y="19708"/>
                  </a:cubicBezTo>
                  <a:cubicBezTo>
                    <a:pt x="14032" y="19393"/>
                    <a:pt x="14032" y="19393"/>
                    <a:pt x="14032" y="19393"/>
                  </a:cubicBezTo>
                  <a:close/>
                  <a:moveTo>
                    <a:pt x="14978" y="19235"/>
                  </a:moveTo>
                  <a:cubicBezTo>
                    <a:pt x="14978" y="19393"/>
                    <a:pt x="14978" y="19550"/>
                    <a:pt x="14978" y="19708"/>
                  </a:cubicBezTo>
                  <a:cubicBezTo>
                    <a:pt x="14899" y="19866"/>
                    <a:pt x="14820" y="20023"/>
                    <a:pt x="14820" y="20023"/>
                  </a:cubicBezTo>
                  <a:cubicBezTo>
                    <a:pt x="14663" y="20023"/>
                    <a:pt x="14663" y="20023"/>
                    <a:pt x="14505" y="20023"/>
                  </a:cubicBezTo>
                  <a:cubicBezTo>
                    <a:pt x="14426" y="20023"/>
                    <a:pt x="14347" y="19708"/>
                    <a:pt x="14347" y="19550"/>
                  </a:cubicBezTo>
                  <a:cubicBezTo>
                    <a:pt x="14347" y="19393"/>
                    <a:pt x="14347" y="19235"/>
                    <a:pt x="14347" y="19077"/>
                  </a:cubicBezTo>
                  <a:cubicBezTo>
                    <a:pt x="14347" y="18762"/>
                    <a:pt x="14426" y="18762"/>
                    <a:pt x="14584" y="18604"/>
                  </a:cubicBezTo>
                  <a:cubicBezTo>
                    <a:pt x="14663" y="18604"/>
                    <a:pt x="14663" y="18604"/>
                    <a:pt x="14742" y="18604"/>
                  </a:cubicBezTo>
                  <a:cubicBezTo>
                    <a:pt x="14820" y="18604"/>
                    <a:pt x="14820" y="18604"/>
                    <a:pt x="14820" y="18762"/>
                  </a:cubicBezTo>
                  <a:cubicBezTo>
                    <a:pt x="14820" y="18762"/>
                    <a:pt x="14820" y="18762"/>
                    <a:pt x="14820" y="18762"/>
                  </a:cubicBezTo>
                  <a:cubicBezTo>
                    <a:pt x="14820" y="18920"/>
                    <a:pt x="14820" y="18920"/>
                    <a:pt x="14820" y="18920"/>
                  </a:cubicBezTo>
                  <a:cubicBezTo>
                    <a:pt x="14820" y="18920"/>
                    <a:pt x="14820" y="18920"/>
                    <a:pt x="14742" y="18920"/>
                  </a:cubicBezTo>
                  <a:cubicBezTo>
                    <a:pt x="14742" y="18920"/>
                    <a:pt x="14742" y="18762"/>
                    <a:pt x="14742" y="18762"/>
                  </a:cubicBezTo>
                  <a:cubicBezTo>
                    <a:pt x="14742" y="18762"/>
                    <a:pt x="14663" y="18762"/>
                    <a:pt x="14663" y="18762"/>
                  </a:cubicBezTo>
                  <a:cubicBezTo>
                    <a:pt x="14663" y="18762"/>
                    <a:pt x="14584" y="18762"/>
                    <a:pt x="14584" y="18762"/>
                  </a:cubicBezTo>
                  <a:cubicBezTo>
                    <a:pt x="14505" y="18762"/>
                    <a:pt x="14426" y="18920"/>
                    <a:pt x="14426" y="19077"/>
                  </a:cubicBezTo>
                  <a:cubicBezTo>
                    <a:pt x="14426" y="19077"/>
                    <a:pt x="14426" y="19235"/>
                    <a:pt x="14505" y="19393"/>
                  </a:cubicBezTo>
                  <a:cubicBezTo>
                    <a:pt x="14505" y="19550"/>
                    <a:pt x="14584" y="19708"/>
                    <a:pt x="14663" y="19708"/>
                  </a:cubicBezTo>
                  <a:cubicBezTo>
                    <a:pt x="14663" y="19866"/>
                    <a:pt x="14742" y="19866"/>
                    <a:pt x="14820" y="19866"/>
                  </a:cubicBezTo>
                  <a:cubicBezTo>
                    <a:pt x="14899" y="19708"/>
                    <a:pt x="14978" y="19550"/>
                    <a:pt x="14978" y="19235"/>
                  </a:cubicBezTo>
                  <a:cubicBezTo>
                    <a:pt x="14978" y="19235"/>
                    <a:pt x="14978" y="19235"/>
                    <a:pt x="14978" y="19235"/>
                  </a:cubicBezTo>
                  <a:close/>
                  <a:moveTo>
                    <a:pt x="15924" y="18920"/>
                  </a:moveTo>
                  <a:cubicBezTo>
                    <a:pt x="15609" y="19235"/>
                    <a:pt x="15609" y="19235"/>
                    <a:pt x="15609" y="19235"/>
                  </a:cubicBezTo>
                  <a:cubicBezTo>
                    <a:pt x="15609" y="19077"/>
                    <a:pt x="15609" y="19077"/>
                    <a:pt x="15609" y="19077"/>
                  </a:cubicBezTo>
                  <a:cubicBezTo>
                    <a:pt x="15688" y="19077"/>
                    <a:pt x="15688" y="19077"/>
                    <a:pt x="15609" y="18920"/>
                  </a:cubicBezTo>
                  <a:cubicBezTo>
                    <a:pt x="15451" y="18131"/>
                    <a:pt x="15451" y="18131"/>
                    <a:pt x="15451" y="18131"/>
                  </a:cubicBezTo>
                  <a:cubicBezTo>
                    <a:pt x="15372" y="17974"/>
                    <a:pt x="15372" y="17974"/>
                    <a:pt x="15293" y="18131"/>
                  </a:cubicBezTo>
                  <a:cubicBezTo>
                    <a:pt x="15215" y="18131"/>
                    <a:pt x="15136" y="18289"/>
                    <a:pt x="15136" y="18447"/>
                  </a:cubicBezTo>
                  <a:cubicBezTo>
                    <a:pt x="15293" y="19077"/>
                    <a:pt x="15293" y="19077"/>
                    <a:pt x="15293" y="19077"/>
                  </a:cubicBezTo>
                  <a:cubicBezTo>
                    <a:pt x="15372" y="19235"/>
                    <a:pt x="15451" y="19235"/>
                    <a:pt x="15451" y="19235"/>
                  </a:cubicBezTo>
                  <a:cubicBezTo>
                    <a:pt x="15451" y="19235"/>
                    <a:pt x="15451" y="19235"/>
                    <a:pt x="15451" y="19235"/>
                  </a:cubicBezTo>
                  <a:cubicBezTo>
                    <a:pt x="15136" y="19550"/>
                    <a:pt x="15136" y="19550"/>
                    <a:pt x="15136" y="19550"/>
                  </a:cubicBezTo>
                  <a:cubicBezTo>
                    <a:pt x="15136" y="19550"/>
                    <a:pt x="15136" y="19550"/>
                    <a:pt x="15136" y="19550"/>
                  </a:cubicBezTo>
                  <a:cubicBezTo>
                    <a:pt x="15215" y="19393"/>
                    <a:pt x="15215" y="19393"/>
                    <a:pt x="15136" y="19235"/>
                  </a:cubicBezTo>
                  <a:cubicBezTo>
                    <a:pt x="14820" y="17816"/>
                    <a:pt x="14820" y="17816"/>
                    <a:pt x="14820" y="17816"/>
                  </a:cubicBezTo>
                  <a:cubicBezTo>
                    <a:pt x="14742" y="17816"/>
                    <a:pt x="14742" y="17816"/>
                    <a:pt x="14742" y="17816"/>
                  </a:cubicBezTo>
                  <a:cubicBezTo>
                    <a:pt x="14742" y="17816"/>
                    <a:pt x="14663" y="17816"/>
                    <a:pt x="14663" y="17816"/>
                  </a:cubicBezTo>
                  <a:cubicBezTo>
                    <a:pt x="14663" y="17816"/>
                    <a:pt x="14663" y="17816"/>
                    <a:pt x="14663" y="17816"/>
                  </a:cubicBezTo>
                  <a:cubicBezTo>
                    <a:pt x="14663" y="17658"/>
                    <a:pt x="14742" y="17501"/>
                    <a:pt x="14820" y="17343"/>
                  </a:cubicBezTo>
                  <a:cubicBezTo>
                    <a:pt x="15057" y="18289"/>
                    <a:pt x="15057" y="18289"/>
                    <a:pt x="15057" y="18289"/>
                  </a:cubicBezTo>
                  <a:cubicBezTo>
                    <a:pt x="15136" y="17974"/>
                    <a:pt x="15136" y="17816"/>
                    <a:pt x="15215" y="17816"/>
                  </a:cubicBezTo>
                  <a:cubicBezTo>
                    <a:pt x="15372" y="17658"/>
                    <a:pt x="15451" y="17816"/>
                    <a:pt x="15530" y="18131"/>
                  </a:cubicBezTo>
                  <a:cubicBezTo>
                    <a:pt x="15688" y="18762"/>
                    <a:pt x="15688" y="18762"/>
                    <a:pt x="15688" y="18762"/>
                  </a:cubicBezTo>
                  <a:cubicBezTo>
                    <a:pt x="15766" y="18920"/>
                    <a:pt x="15845" y="18920"/>
                    <a:pt x="15924" y="18920"/>
                  </a:cubicBezTo>
                  <a:cubicBezTo>
                    <a:pt x="15924" y="18920"/>
                    <a:pt x="15924" y="18920"/>
                    <a:pt x="15924" y="18920"/>
                  </a:cubicBezTo>
                  <a:close/>
                  <a:moveTo>
                    <a:pt x="16712" y="17974"/>
                  </a:moveTo>
                  <a:cubicBezTo>
                    <a:pt x="16397" y="18289"/>
                    <a:pt x="16397" y="18289"/>
                    <a:pt x="16397" y="18289"/>
                  </a:cubicBezTo>
                  <a:cubicBezTo>
                    <a:pt x="16397" y="18289"/>
                    <a:pt x="16397" y="18289"/>
                    <a:pt x="16397" y="18289"/>
                  </a:cubicBezTo>
                  <a:cubicBezTo>
                    <a:pt x="16476" y="18131"/>
                    <a:pt x="16476" y="18131"/>
                    <a:pt x="16476" y="17974"/>
                  </a:cubicBezTo>
                  <a:cubicBezTo>
                    <a:pt x="16239" y="17343"/>
                    <a:pt x="16239" y="17343"/>
                    <a:pt x="16239" y="17343"/>
                  </a:cubicBezTo>
                  <a:cubicBezTo>
                    <a:pt x="16239" y="17185"/>
                    <a:pt x="16239" y="17185"/>
                    <a:pt x="16239" y="17185"/>
                  </a:cubicBezTo>
                  <a:cubicBezTo>
                    <a:pt x="16161" y="17185"/>
                    <a:pt x="16161" y="17185"/>
                    <a:pt x="16082" y="17185"/>
                  </a:cubicBezTo>
                  <a:cubicBezTo>
                    <a:pt x="16003" y="17343"/>
                    <a:pt x="15924" y="17501"/>
                    <a:pt x="15924" y="17501"/>
                  </a:cubicBezTo>
                  <a:cubicBezTo>
                    <a:pt x="16161" y="18289"/>
                    <a:pt x="16161" y="18289"/>
                    <a:pt x="16161" y="18289"/>
                  </a:cubicBezTo>
                  <a:cubicBezTo>
                    <a:pt x="16239" y="18447"/>
                    <a:pt x="16239" y="18447"/>
                    <a:pt x="16318" y="18447"/>
                  </a:cubicBezTo>
                  <a:cubicBezTo>
                    <a:pt x="16318" y="18447"/>
                    <a:pt x="16318" y="18447"/>
                    <a:pt x="16318" y="18447"/>
                  </a:cubicBezTo>
                  <a:cubicBezTo>
                    <a:pt x="16003" y="18762"/>
                    <a:pt x="16003" y="18762"/>
                    <a:pt x="16003" y="18762"/>
                  </a:cubicBezTo>
                  <a:cubicBezTo>
                    <a:pt x="16003" y="18762"/>
                    <a:pt x="16003" y="18762"/>
                    <a:pt x="16003" y="18762"/>
                  </a:cubicBezTo>
                  <a:cubicBezTo>
                    <a:pt x="16082" y="18762"/>
                    <a:pt x="16082" y="18604"/>
                    <a:pt x="16082" y="18447"/>
                  </a:cubicBezTo>
                  <a:cubicBezTo>
                    <a:pt x="15845" y="17816"/>
                    <a:pt x="15845" y="17816"/>
                    <a:pt x="15845" y="17816"/>
                  </a:cubicBezTo>
                  <a:cubicBezTo>
                    <a:pt x="15766" y="17658"/>
                    <a:pt x="15766" y="17658"/>
                    <a:pt x="15766" y="17658"/>
                  </a:cubicBezTo>
                  <a:cubicBezTo>
                    <a:pt x="15766" y="17658"/>
                    <a:pt x="15766" y="17658"/>
                    <a:pt x="15688" y="17816"/>
                  </a:cubicBezTo>
                  <a:cubicBezTo>
                    <a:pt x="15688" y="17658"/>
                    <a:pt x="15688" y="17658"/>
                    <a:pt x="15688" y="17658"/>
                  </a:cubicBezTo>
                  <a:cubicBezTo>
                    <a:pt x="15845" y="17343"/>
                    <a:pt x="15845" y="17343"/>
                    <a:pt x="15845" y="17343"/>
                  </a:cubicBezTo>
                  <a:cubicBezTo>
                    <a:pt x="15924" y="17501"/>
                    <a:pt x="15924" y="17501"/>
                    <a:pt x="15924" y="17501"/>
                  </a:cubicBezTo>
                  <a:cubicBezTo>
                    <a:pt x="15924" y="17343"/>
                    <a:pt x="16003" y="17185"/>
                    <a:pt x="16082" y="17028"/>
                  </a:cubicBezTo>
                  <a:cubicBezTo>
                    <a:pt x="16161" y="16870"/>
                    <a:pt x="16239" y="17028"/>
                    <a:pt x="16397" y="17343"/>
                  </a:cubicBezTo>
                  <a:cubicBezTo>
                    <a:pt x="16555" y="17974"/>
                    <a:pt x="16555" y="17974"/>
                    <a:pt x="16555" y="17974"/>
                  </a:cubicBezTo>
                  <a:cubicBezTo>
                    <a:pt x="16555" y="17974"/>
                    <a:pt x="16634" y="18131"/>
                    <a:pt x="16712" y="17974"/>
                  </a:cubicBezTo>
                  <a:cubicBezTo>
                    <a:pt x="16712" y="17974"/>
                    <a:pt x="16712" y="17974"/>
                    <a:pt x="16712" y="17974"/>
                  </a:cubicBezTo>
                  <a:close/>
                  <a:moveTo>
                    <a:pt x="17185" y="16397"/>
                  </a:moveTo>
                  <a:cubicBezTo>
                    <a:pt x="17264" y="16555"/>
                    <a:pt x="17264" y="16870"/>
                    <a:pt x="17264" y="17028"/>
                  </a:cubicBezTo>
                  <a:cubicBezTo>
                    <a:pt x="17264" y="17185"/>
                    <a:pt x="17185" y="17343"/>
                    <a:pt x="17107" y="17501"/>
                  </a:cubicBezTo>
                  <a:cubicBezTo>
                    <a:pt x="17028" y="17658"/>
                    <a:pt x="16949" y="17658"/>
                    <a:pt x="16870" y="17658"/>
                  </a:cubicBezTo>
                  <a:cubicBezTo>
                    <a:pt x="16712" y="17501"/>
                    <a:pt x="16634" y="17501"/>
                    <a:pt x="16555" y="17343"/>
                  </a:cubicBezTo>
                  <a:cubicBezTo>
                    <a:pt x="16555" y="17185"/>
                    <a:pt x="16476" y="16870"/>
                    <a:pt x="16476" y="16712"/>
                  </a:cubicBezTo>
                  <a:cubicBezTo>
                    <a:pt x="16476" y="16555"/>
                    <a:pt x="16555" y="16397"/>
                    <a:pt x="16634" y="16239"/>
                  </a:cubicBezTo>
                  <a:cubicBezTo>
                    <a:pt x="16712" y="16082"/>
                    <a:pt x="16870" y="16082"/>
                    <a:pt x="16949" y="16082"/>
                  </a:cubicBezTo>
                  <a:cubicBezTo>
                    <a:pt x="17028" y="16082"/>
                    <a:pt x="17107" y="16239"/>
                    <a:pt x="17185" y="16397"/>
                  </a:cubicBezTo>
                  <a:close/>
                  <a:moveTo>
                    <a:pt x="17107" y="16712"/>
                  </a:moveTo>
                  <a:cubicBezTo>
                    <a:pt x="17028" y="16555"/>
                    <a:pt x="16949" y="16397"/>
                    <a:pt x="16870" y="16239"/>
                  </a:cubicBezTo>
                  <a:cubicBezTo>
                    <a:pt x="16791" y="16239"/>
                    <a:pt x="16712" y="16239"/>
                    <a:pt x="16712" y="16239"/>
                  </a:cubicBezTo>
                  <a:cubicBezTo>
                    <a:pt x="16634" y="16397"/>
                    <a:pt x="16634" y="16555"/>
                    <a:pt x="16634" y="16555"/>
                  </a:cubicBezTo>
                  <a:cubicBezTo>
                    <a:pt x="16634" y="16712"/>
                    <a:pt x="16634" y="16870"/>
                    <a:pt x="16712" y="17028"/>
                  </a:cubicBezTo>
                  <a:cubicBezTo>
                    <a:pt x="16712" y="17185"/>
                    <a:pt x="16791" y="17343"/>
                    <a:pt x="16870" y="17343"/>
                  </a:cubicBezTo>
                  <a:cubicBezTo>
                    <a:pt x="16949" y="17501"/>
                    <a:pt x="17028" y="17501"/>
                    <a:pt x="17107" y="17343"/>
                  </a:cubicBezTo>
                  <a:cubicBezTo>
                    <a:pt x="17185" y="17343"/>
                    <a:pt x="17185" y="17185"/>
                    <a:pt x="17185" y="17028"/>
                  </a:cubicBezTo>
                  <a:cubicBezTo>
                    <a:pt x="17185" y="16870"/>
                    <a:pt x="17107" y="16870"/>
                    <a:pt x="17107" y="16712"/>
                  </a:cubicBezTo>
                  <a:close/>
                  <a:moveTo>
                    <a:pt x="17816" y="16239"/>
                  </a:moveTo>
                  <a:cubicBezTo>
                    <a:pt x="17501" y="16870"/>
                    <a:pt x="17501" y="16870"/>
                    <a:pt x="17501" y="16870"/>
                  </a:cubicBezTo>
                  <a:cubicBezTo>
                    <a:pt x="17501" y="16712"/>
                    <a:pt x="17501" y="16712"/>
                    <a:pt x="17501" y="16712"/>
                  </a:cubicBezTo>
                  <a:cubicBezTo>
                    <a:pt x="17580" y="16555"/>
                    <a:pt x="17580" y="16555"/>
                    <a:pt x="17580" y="16397"/>
                  </a:cubicBezTo>
                  <a:cubicBezTo>
                    <a:pt x="17028" y="15293"/>
                    <a:pt x="17028" y="15293"/>
                    <a:pt x="17028" y="15293"/>
                  </a:cubicBezTo>
                  <a:cubicBezTo>
                    <a:pt x="17028" y="15136"/>
                    <a:pt x="17028" y="15136"/>
                    <a:pt x="16949" y="15136"/>
                  </a:cubicBezTo>
                  <a:cubicBezTo>
                    <a:pt x="16949" y="15136"/>
                    <a:pt x="16949" y="15136"/>
                    <a:pt x="16870" y="15293"/>
                  </a:cubicBezTo>
                  <a:cubicBezTo>
                    <a:pt x="16870" y="15293"/>
                    <a:pt x="16870" y="15293"/>
                    <a:pt x="16870" y="15293"/>
                  </a:cubicBezTo>
                  <a:cubicBezTo>
                    <a:pt x="16870" y="15293"/>
                    <a:pt x="16870" y="15293"/>
                    <a:pt x="16870" y="15293"/>
                  </a:cubicBezTo>
                  <a:cubicBezTo>
                    <a:pt x="16870" y="15136"/>
                    <a:pt x="16949" y="14978"/>
                    <a:pt x="17028" y="14820"/>
                  </a:cubicBezTo>
                  <a:cubicBezTo>
                    <a:pt x="17658" y="16239"/>
                    <a:pt x="17658" y="16239"/>
                    <a:pt x="17658" y="16239"/>
                  </a:cubicBezTo>
                  <a:cubicBezTo>
                    <a:pt x="17658" y="16397"/>
                    <a:pt x="17737" y="16397"/>
                    <a:pt x="17816" y="16239"/>
                  </a:cubicBezTo>
                  <a:cubicBezTo>
                    <a:pt x="17816" y="16239"/>
                    <a:pt x="17816" y="16239"/>
                    <a:pt x="17816" y="16239"/>
                  </a:cubicBezTo>
                  <a:close/>
                  <a:moveTo>
                    <a:pt x="18210" y="14663"/>
                  </a:moveTo>
                  <a:cubicBezTo>
                    <a:pt x="18289" y="14820"/>
                    <a:pt x="18289" y="14978"/>
                    <a:pt x="18289" y="15136"/>
                  </a:cubicBezTo>
                  <a:cubicBezTo>
                    <a:pt x="18289" y="15293"/>
                    <a:pt x="18289" y="15609"/>
                    <a:pt x="18131" y="15609"/>
                  </a:cubicBezTo>
                  <a:cubicBezTo>
                    <a:pt x="18131" y="15766"/>
                    <a:pt x="17974" y="15924"/>
                    <a:pt x="17895" y="15924"/>
                  </a:cubicBezTo>
                  <a:cubicBezTo>
                    <a:pt x="17816" y="15924"/>
                    <a:pt x="17737" y="15766"/>
                    <a:pt x="17658" y="15609"/>
                  </a:cubicBezTo>
                  <a:cubicBezTo>
                    <a:pt x="17580" y="15451"/>
                    <a:pt x="17501" y="15293"/>
                    <a:pt x="17501" y="15136"/>
                  </a:cubicBezTo>
                  <a:cubicBezTo>
                    <a:pt x="17501" y="14978"/>
                    <a:pt x="17580" y="14663"/>
                    <a:pt x="17658" y="14663"/>
                  </a:cubicBezTo>
                  <a:cubicBezTo>
                    <a:pt x="17737" y="14505"/>
                    <a:pt x="17816" y="14347"/>
                    <a:pt x="17895" y="14347"/>
                  </a:cubicBezTo>
                  <a:cubicBezTo>
                    <a:pt x="18053" y="14347"/>
                    <a:pt x="18131" y="14347"/>
                    <a:pt x="18210" y="14663"/>
                  </a:cubicBezTo>
                  <a:close/>
                  <a:moveTo>
                    <a:pt x="18131" y="14978"/>
                  </a:moveTo>
                  <a:cubicBezTo>
                    <a:pt x="18053" y="14820"/>
                    <a:pt x="17974" y="14663"/>
                    <a:pt x="17895" y="14663"/>
                  </a:cubicBezTo>
                  <a:cubicBezTo>
                    <a:pt x="17816" y="14505"/>
                    <a:pt x="17737" y="14505"/>
                    <a:pt x="17658" y="14663"/>
                  </a:cubicBezTo>
                  <a:cubicBezTo>
                    <a:pt x="17658" y="14663"/>
                    <a:pt x="17658" y="14820"/>
                    <a:pt x="17658" y="14978"/>
                  </a:cubicBezTo>
                  <a:cubicBezTo>
                    <a:pt x="17658" y="15136"/>
                    <a:pt x="17658" y="15136"/>
                    <a:pt x="17737" y="15293"/>
                  </a:cubicBezTo>
                  <a:cubicBezTo>
                    <a:pt x="17816" y="15451"/>
                    <a:pt x="17895" y="15609"/>
                    <a:pt x="17974" y="15609"/>
                  </a:cubicBezTo>
                  <a:cubicBezTo>
                    <a:pt x="18053" y="15609"/>
                    <a:pt x="18131" y="15609"/>
                    <a:pt x="18210" y="15609"/>
                  </a:cubicBezTo>
                  <a:cubicBezTo>
                    <a:pt x="18289" y="15451"/>
                    <a:pt x="18289" y="15293"/>
                    <a:pt x="18210" y="15293"/>
                  </a:cubicBezTo>
                  <a:cubicBezTo>
                    <a:pt x="18210" y="15136"/>
                    <a:pt x="18210" y="14978"/>
                    <a:pt x="18131" y="14978"/>
                  </a:cubicBezTo>
                  <a:close/>
                  <a:moveTo>
                    <a:pt x="18604" y="12928"/>
                  </a:moveTo>
                  <a:cubicBezTo>
                    <a:pt x="18447" y="13086"/>
                    <a:pt x="18447" y="13086"/>
                    <a:pt x="18447" y="13086"/>
                  </a:cubicBezTo>
                  <a:cubicBezTo>
                    <a:pt x="18526" y="13086"/>
                    <a:pt x="18604" y="13244"/>
                    <a:pt x="18604" y="13244"/>
                  </a:cubicBezTo>
                  <a:cubicBezTo>
                    <a:pt x="18683" y="13401"/>
                    <a:pt x="18683" y="13401"/>
                    <a:pt x="18683" y="13717"/>
                  </a:cubicBezTo>
                  <a:cubicBezTo>
                    <a:pt x="18683" y="13717"/>
                    <a:pt x="18683" y="13874"/>
                    <a:pt x="18604" y="14032"/>
                  </a:cubicBezTo>
                  <a:cubicBezTo>
                    <a:pt x="18604" y="14032"/>
                    <a:pt x="18604" y="14032"/>
                    <a:pt x="18604" y="14190"/>
                  </a:cubicBezTo>
                  <a:cubicBezTo>
                    <a:pt x="18604" y="14347"/>
                    <a:pt x="18604" y="14347"/>
                    <a:pt x="18604" y="14347"/>
                  </a:cubicBezTo>
                  <a:cubicBezTo>
                    <a:pt x="18604" y="14505"/>
                    <a:pt x="18683" y="14347"/>
                    <a:pt x="18762" y="14190"/>
                  </a:cubicBezTo>
                  <a:cubicBezTo>
                    <a:pt x="18841" y="14032"/>
                    <a:pt x="18920" y="13874"/>
                    <a:pt x="18920" y="13717"/>
                  </a:cubicBezTo>
                  <a:cubicBezTo>
                    <a:pt x="18999" y="13717"/>
                    <a:pt x="19077" y="13717"/>
                    <a:pt x="19077" y="13874"/>
                  </a:cubicBezTo>
                  <a:cubicBezTo>
                    <a:pt x="19156" y="13874"/>
                    <a:pt x="19156" y="14032"/>
                    <a:pt x="19156" y="14347"/>
                  </a:cubicBezTo>
                  <a:cubicBezTo>
                    <a:pt x="19156" y="14505"/>
                    <a:pt x="19077" y="14663"/>
                    <a:pt x="19077" y="14820"/>
                  </a:cubicBezTo>
                  <a:cubicBezTo>
                    <a:pt x="18999" y="14978"/>
                    <a:pt x="18920" y="14978"/>
                    <a:pt x="18841" y="15136"/>
                  </a:cubicBezTo>
                  <a:cubicBezTo>
                    <a:pt x="18762" y="15136"/>
                    <a:pt x="18762" y="15136"/>
                    <a:pt x="18762" y="14978"/>
                  </a:cubicBezTo>
                  <a:cubicBezTo>
                    <a:pt x="18683" y="14978"/>
                    <a:pt x="18683" y="14978"/>
                    <a:pt x="18683" y="14820"/>
                  </a:cubicBezTo>
                  <a:cubicBezTo>
                    <a:pt x="18683" y="14820"/>
                    <a:pt x="18683" y="14663"/>
                    <a:pt x="18683" y="14663"/>
                  </a:cubicBezTo>
                  <a:cubicBezTo>
                    <a:pt x="18683" y="14663"/>
                    <a:pt x="18683" y="14663"/>
                    <a:pt x="18604" y="14663"/>
                  </a:cubicBezTo>
                  <a:cubicBezTo>
                    <a:pt x="18604" y="14663"/>
                    <a:pt x="18604" y="14663"/>
                    <a:pt x="18604" y="14663"/>
                  </a:cubicBezTo>
                  <a:cubicBezTo>
                    <a:pt x="18526" y="14663"/>
                    <a:pt x="18526" y="14505"/>
                    <a:pt x="18526" y="14505"/>
                  </a:cubicBezTo>
                  <a:cubicBezTo>
                    <a:pt x="18526" y="14347"/>
                    <a:pt x="18526" y="14347"/>
                    <a:pt x="18526" y="14190"/>
                  </a:cubicBezTo>
                  <a:cubicBezTo>
                    <a:pt x="18447" y="14347"/>
                    <a:pt x="18368" y="14347"/>
                    <a:pt x="18289" y="14190"/>
                  </a:cubicBezTo>
                  <a:cubicBezTo>
                    <a:pt x="18210" y="14032"/>
                    <a:pt x="18131" y="14032"/>
                    <a:pt x="18131" y="13717"/>
                  </a:cubicBezTo>
                  <a:cubicBezTo>
                    <a:pt x="18131" y="13717"/>
                    <a:pt x="18210" y="13401"/>
                    <a:pt x="18289" y="13401"/>
                  </a:cubicBezTo>
                  <a:cubicBezTo>
                    <a:pt x="18289" y="13244"/>
                    <a:pt x="18289" y="13244"/>
                    <a:pt x="18368" y="13086"/>
                  </a:cubicBezTo>
                  <a:cubicBezTo>
                    <a:pt x="18447" y="13086"/>
                    <a:pt x="18447" y="13086"/>
                    <a:pt x="18447" y="13086"/>
                  </a:cubicBezTo>
                  <a:cubicBezTo>
                    <a:pt x="18526" y="12771"/>
                    <a:pt x="18526" y="12771"/>
                    <a:pt x="18526" y="12771"/>
                  </a:cubicBezTo>
                  <a:cubicBezTo>
                    <a:pt x="18604" y="12928"/>
                    <a:pt x="18604" y="12928"/>
                    <a:pt x="18604" y="12928"/>
                  </a:cubicBezTo>
                  <a:close/>
                  <a:moveTo>
                    <a:pt x="18604" y="13559"/>
                  </a:moveTo>
                  <a:cubicBezTo>
                    <a:pt x="18526" y="13559"/>
                    <a:pt x="18447" y="13401"/>
                    <a:pt x="18447" y="13401"/>
                  </a:cubicBezTo>
                  <a:cubicBezTo>
                    <a:pt x="18368" y="13401"/>
                    <a:pt x="18289" y="13401"/>
                    <a:pt x="18289" y="13401"/>
                  </a:cubicBezTo>
                  <a:cubicBezTo>
                    <a:pt x="18210" y="13559"/>
                    <a:pt x="18210" y="13559"/>
                    <a:pt x="18210" y="13717"/>
                  </a:cubicBezTo>
                  <a:cubicBezTo>
                    <a:pt x="18210" y="13717"/>
                    <a:pt x="18289" y="13717"/>
                    <a:pt x="18289" y="13874"/>
                  </a:cubicBezTo>
                  <a:cubicBezTo>
                    <a:pt x="18368" y="13874"/>
                    <a:pt x="18368" y="14032"/>
                    <a:pt x="18447" y="14032"/>
                  </a:cubicBezTo>
                  <a:cubicBezTo>
                    <a:pt x="18526" y="14032"/>
                    <a:pt x="18526" y="14032"/>
                    <a:pt x="18604" y="14032"/>
                  </a:cubicBezTo>
                  <a:cubicBezTo>
                    <a:pt x="18683" y="13874"/>
                    <a:pt x="18604" y="13717"/>
                    <a:pt x="18604" y="13559"/>
                  </a:cubicBezTo>
                  <a:close/>
                  <a:moveTo>
                    <a:pt x="19077" y="14032"/>
                  </a:moveTo>
                  <a:cubicBezTo>
                    <a:pt x="19077" y="14032"/>
                    <a:pt x="18999" y="14032"/>
                    <a:pt x="18920" y="14032"/>
                  </a:cubicBezTo>
                  <a:cubicBezTo>
                    <a:pt x="18920" y="14190"/>
                    <a:pt x="18920" y="14190"/>
                    <a:pt x="18841" y="14347"/>
                  </a:cubicBezTo>
                  <a:cubicBezTo>
                    <a:pt x="18762" y="14505"/>
                    <a:pt x="18762" y="14505"/>
                    <a:pt x="18683" y="14663"/>
                  </a:cubicBezTo>
                  <a:cubicBezTo>
                    <a:pt x="18683" y="14663"/>
                    <a:pt x="18762" y="14820"/>
                    <a:pt x="18762" y="14978"/>
                  </a:cubicBezTo>
                  <a:cubicBezTo>
                    <a:pt x="18841" y="14978"/>
                    <a:pt x="18920" y="14978"/>
                    <a:pt x="18999" y="14663"/>
                  </a:cubicBezTo>
                  <a:cubicBezTo>
                    <a:pt x="19077" y="14663"/>
                    <a:pt x="19077" y="14347"/>
                    <a:pt x="19156" y="14347"/>
                  </a:cubicBezTo>
                  <a:cubicBezTo>
                    <a:pt x="19156" y="14190"/>
                    <a:pt x="19077" y="14032"/>
                    <a:pt x="19077" y="14032"/>
                  </a:cubicBezTo>
                  <a:close/>
                  <a:moveTo>
                    <a:pt x="19077" y="11509"/>
                  </a:moveTo>
                  <a:cubicBezTo>
                    <a:pt x="19077" y="11509"/>
                    <a:pt x="19077" y="11509"/>
                    <a:pt x="19077" y="11667"/>
                  </a:cubicBezTo>
                  <a:cubicBezTo>
                    <a:pt x="19077" y="11667"/>
                    <a:pt x="19077" y="11667"/>
                    <a:pt x="19077" y="11825"/>
                  </a:cubicBezTo>
                  <a:cubicBezTo>
                    <a:pt x="19472" y="13086"/>
                    <a:pt x="19472" y="13086"/>
                    <a:pt x="19472" y="13086"/>
                  </a:cubicBezTo>
                  <a:cubicBezTo>
                    <a:pt x="19550" y="13401"/>
                    <a:pt x="19550" y="13559"/>
                    <a:pt x="19472" y="13717"/>
                  </a:cubicBezTo>
                  <a:cubicBezTo>
                    <a:pt x="19393" y="13874"/>
                    <a:pt x="19393" y="13874"/>
                    <a:pt x="19314" y="13717"/>
                  </a:cubicBezTo>
                  <a:cubicBezTo>
                    <a:pt x="19314" y="13717"/>
                    <a:pt x="19314" y="13717"/>
                    <a:pt x="19314" y="13717"/>
                  </a:cubicBezTo>
                  <a:cubicBezTo>
                    <a:pt x="19314" y="13559"/>
                    <a:pt x="19314" y="13559"/>
                    <a:pt x="19314" y="13559"/>
                  </a:cubicBezTo>
                  <a:cubicBezTo>
                    <a:pt x="19314" y="13559"/>
                    <a:pt x="19393" y="13401"/>
                    <a:pt x="19393" y="13401"/>
                  </a:cubicBezTo>
                  <a:cubicBezTo>
                    <a:pt x="19393" y="13401"/>
                    <a:pt x="19393" y="13401"/>
                    <a:pt x="19393" y="13401"/>
                  </a:cubicBezTo>
                  <a:cubicBezTo>
                    <a:pt x="19472" y="13401"/>
                    <a:pt x="19393" y="13086"/>
                    <a:pt x="19314" y="12771"/>
                  </a:cubicBezTo>
                  <a:cubicBezTo>
                    <a:pt x="18762" y="12613"/>
                    <a:pt x="18762" y="12613"/>
                    <a:pt x="18762" y="12613"/>
                  </a:cubicBezTo>
                  <a:cubicBezTo>
                    <a:pt x="18683" y="12613"/>
                    <a:pt x="18683" y="12613"/>
                    <a:pt x="18604" y="12613"/>
                  </a:cubicBezTo>
                  <a:cubicBezTo>
                    <a:pt x="18604" y="12613"/>
                    <a:pt x="18604" y="12613"/>
                    <a:pt x="18604" y="12613"/>
                  </a:cubicBezTo>
                  <a:cubicBezTo>
                    <a:pt x="18526" y="12613"/>
                    <a:pt x="18526" y="12613"/>
                    <a:pt x="18526" y="12613"/>
                  </a:cubicBezTo>
                  <a:cubicBezTo>
                    <a:pt x="18762" y="12140"/>
                    <a:pt x="18762" y="12140"/>
                    <a:pt x="18762" y="12140"/>
                  </a:cubicBezTo>
                  <a:cubicBezTo>
                    <a:pt x="18762" y="12140"/>
                    <a:pt x="18762" y="12140"/>
                    <a:pt x="18762" y="12140"/>
                  </a:cubicBezTo>
                  <a:cubicBezTo>
                    <a:pt x="18762" y="12298"/>
                    <a:pt x="18762" y="12298"/>
                    <a:pt x="18762" y="12298"/>
                  </a:cubicBezTo>
                  <a:cubicBezTo>
                    <a:pt x="18762" y="12298"/>
                    <a:pt x="18762" y="12455"/>
                    <a:pt x="18841" y="12455"/>
                  </a:cubicBezTo>
                  <a:cubicBezTo>
                    <a:pt x="19235" y="12613"/>
                    <a:pt x="19235" y="12613"/>
                    <a:pt x="19235" y="12613"/>
                  </a:cubicBezTo>
                  <a:cubicBezTo>
                    <a:pt x="19077" y="11825"/>
                    <a:pt x="19077" y="11825"/>
                    <a:pt x="19077" y="11825"/>
                  </a:cubicBezTo>
                  <a:cubicBezTo>
                    <a:pt x="18999" y="11825"/>
                    <a:pt x="18999" y="11825"/>
                    <a:pt x="18999" y="11825"/>
                  </a:cubicBezTo>
                  <a:cubicBezTo>
                    <a:pt x="18999" y="11825"/>
                    <a:pt x="18999" y="11825"/>
                    <a:pt x="18999" y="11825"/>
                  </a:cubicBezTo>
                  <a:cubicBezTo>
                    <a:pt x="18920" y="11825"/>
                    <a:pt x="18920" y="11825"/>
                    <a:pt x="18920" y="11825"/>
                  </a:cubicBezTo>
                  <a:cubicBezTo>
                    <a:pt x="18920" y="11825"/>
                    <a:pt x="18920" y="11825"/>
                    <a:pt x="18920" y="11825"/>
                  </a:cubicBezTo>
                  <a:cubicBezTo>
                    <a:pt x="19077" y="11509"/>
                    <a:pt x="19077" y="11509"/>
                    <a:pt x="19077" y="11509"/>
                  </a:cubicBezTo>
                  <a:cubicBezTo>
                    <a:pt x="19077" y="11509"/>
                    <a:pt x="19077" y="11509"/>
                    <a:pt x="19077" y="11509"/>
                  </a:cubicBezTo>
                  <a:close/>
                  <a:moveTo>
                    <a:pt x="19945" y="9933"/>
                  </a:moveTo>
                  <a:cubicBezTo>
                    <a:pt x="20023" y="10091"/>
                    <a:pt x="20102" y="10248"/>
                    <a:pt x="20102" y="10406"/>
                  </a:cubicBezTo>
                  <a:cubicBezTo>
                    <a:pt x="20181" y="10564"/>
                    <a:pt x="20181" y="10721"/>
                    <a:pt x="20102" y="10879"/>
                  </a:cubicBezTo>
                  <a:cubicBezTo>
                    <a:pt x="20023" y="11194"/>
                    <a:pt x="19945" y="11194"/>
                    <a:pt x="19866" y="11194"/>
                  </a:cubicBezTo>
                  <a:cubicBezTo>
                    <a:pt x="19787" y="11352"/>
                    <a:pt x="19708" y="11194"/>
                    <a:pt x="19550" y="11194"/>
                  </a:cubicBezTo>
                  <a:cubicBezTo>
                    <a:pt x="19472" y="11036"/>
                    <a:pt x="19393" y="10879"/>
                    <a:pt x="19393" y="10721"/>
                  </a:cubicBezTo>
                  <a:cubicBezTo>
                    <a:pt x="19393" y="10564"/>
                    <a:pt x="19393" y="10406"/>
                    <a:pt x="19393" y="10248"/>
                  </a:cubicBezTo>
                  <a:cubicBezTo>
                    <a:pt x="19472" y="9933"/>
                    <a:pt x="19550" y="9933"/>
                    <a:pt x="19629" y="9775"/>
                  </a:cubicBezTo>
                  <a:cubicBezTo>
                    <a:pt x="19708" y="9775"/>
                    <a:pt x="19866" y="9775"/>
                    <a:pt x="19945" y="9933"/>
                  </a:cubicBezTo>
                  <a:close/>
                  <a:moveTo>
                    <a:pt x="19866" y="10248"/>
                  </a:moveTo>
                  <a:cubicBezTo>
                    <a:pt x="19787" y="10091"/>
                    <a:pt x="19708" y="10091"/>
                    <a:pt x="19629" y="10091"/>
                  </a:cubicBezTo>
                  <a:cubicBezTo>
                    <a:pt x="19550" y="10091"/>
                    <a:pt x="19472" y="10091"/>
                    <a:pt x="19472" y="10248"/>
                  </a:cubicBezTo>
                  <a:cubicBezTo>
                    <a:pt x="19393" y="10406"/>
                    <a:pt x="19393" y="10406"/>
                    <a:pt x="19472" y="10564"/>
                  </a:cubicBezTo>
                  <a:cubicBezTo>
                    <a:pt x="19472" y="10721"/>
                    <a:pt x="19550" y="10721"/>
                    <a:pt x="19629" y="10879"/>
                  </a:cubicBezTo>
                  <a:cubicBezTo>
                    <a:pt x="19708" y="10879"/>
                    <a:pt x="19787" y="10879"/>
                    <a:pt x="19866" y="11036"/>
                  </a:cubicBezTo>
                  <a:cubicBezTo>
                    <a:pt x="19945" y="11036"/>
                    <a:pt x="20023" y="10879"/>
                    <a:pt x="20023" y="10879"/>
                  </a:cubicBezTo>
                  <a:cubicBezTo>
                    <a:pt x="20102" y="10721"/>
                    <a:pt x="20102" y="10564"/>
                    <a:pt x="20023" y="10406"/>
                  </a:cubicBezTo>
                  <a:cubicBezTo>
                    <a:pt x="20023" y="10406"/>
                    <a:pt x="19945" y="10248"/>
                    <a:pt x="19866" y="10248"/>
                  </a:cubicBezTo>
                  <a:close/>
                  <a:moveTo>
                    <a:pt x="20969" y="6307"/>
                  </a:moveTo>
                  <a:cubicBezTo>
                    <a:pt x="21048" y="6622"/>
                    <a:pt x="21048" y="6937"/>
                    <a:pt x="20969" y="7253"/>
                  </a:cubicBezTo>
                  <a:cubicBezTo>
                    <a:pt x="20891" y="7568"/>
                    <a:pt x="20812" y="7726"/>
                    <a:pt x="20654" y="7883"/>
                  </a:cubicBezTo>
                  <a:cubicBezTo>
                    <a:pt x="20575" y="8041"/>
                    <a:pt x="20418" y="8041"/>
                    <a:pt x="20260" y="7883"/>
                  </a:cubicBezTo>
                  <a:cubicBezTo>
                    <a:pt x="20102" y="7726"/>
                    <a:pt x="20023" y="7568"/>
                    <a:pt x="19945" y="7410"/>
                  </a:cubicBezTo>
                  <a:cubicBezTo>
                    <a:pt x="19866" y="7095"/>
                    <a:pt x="19866" y="6780"/>
                    <a:pt x="19945" y="6464"/>
                  </a:cubicBezTo>
                  <a:cubicBezTo>
                    <a:pt x="20023" y="6464"/>
                    <a:pt x="20023" y="6307"/>
                    <a:pt x="20023" y="6149"/>
                  </a:cubicBezTo>
                  <a:cubicBezTo>
                    <a:pt x="20102" y="6149"/>
                    <a:pt x="20102" y="5991"/>
                    <a:pt x="20102" y="5991"/>
                  </a:cubicBezTo>
                  <a:cubicBezTo>
                    <a:pt x="20102" y="5991"/>
                    <a:pt x="20102" y="5834"/>
                    <a:pt x="20102" y="5834"/>
                  </a:cubicBezTo>
                  <a:cubicBezTo>
                    <a:pt x="20102" y="5834"/>
                    <a:pt x="20102" y="5834"/>
                    <a:pt x="20102" y="5834"/>
                  </a:cubicBezTo>
                  <a:cubicBezTo>
                    <a:pt x="20418" y="5991"/>
                    <a:pt x="20418" y="5991"/>
                    <a:pt x="20418" y="5991"/>
                  </a:cubicBezTo>
                  <a:cubicBezTo>
                    <a:pt x="20418" y="6149"/>
                    <a:pt x="20418" y="6149"/>
                    <a:pt x="20418" y="6149"/>
                  </a:cubicBezTo>
                  <a:cubicBezTo>
                    <a:pt x="20339" y="6149"/>
                    <a:pt x="20260" y="6149"/>
                    <a:pt x="20181" y="6149"/>
                  </a:cubicBezTo>
                  <a:cubicBezTo>
                    <a:pt x="20102" y="6149"/>
                    <a:pt x="20023" y="6307"/>
                    <a:pt x="20023" y="6464"/>
                  </a:cubicBezTo>
                  <a:cubicBezTo>
                    <a:pt x="20023" y="6780"/>
                    <a:pt x="20023" y="6937"/>
                    <a:pt x="20023" y="7095"/>
                  </a:cubicBezTo>
                  <a:cubicBezTo>
                    <a:pt x="20102" y="7410"/>
                    <a:pt x="20181" y="7410"/>
                    <a:pt x="20339" y="7568"/>
                  </a:cubicBezTo>
                  <a:cubicBezTo>
                    <a:pt x="20496" y="7726"/>
                    <a:pt x="20575" y="7726"/>
                    <a:pt x="20733" y="7726"/>
                  </a:cubicBezTo>
                  <a:cubicBezTo>
                    <a:pt x="20812" y="7568"/>
                    <a:pt x="20891" y="7410"/>
                    <a:pt x="20969" y="7253"/>
                  </a:cubicBezTo>
                  <a:cubicBezTo>
                    <a:pt x="20969" y="7095"/>
                    <a:pt x="20969" y="6780"/>
                    <a:pt x="20969" y="6622"/>
                  </a:cubicBezTo>
                  <a:cubicBezTo>
                    <a:pt x="20969" y="6622"/>
                    <a:pt x="20969" y="6464"/>
                    <a:pt x="20969" y="6307"/>
                  </a:cubicBezTo>
                  <a:cubicBezTo>
                    <a:pt x="20969" y="6307"/>
                    <a:pt x="20969" y="6307"/>
                    <a:pt x="20969" y="6307"/>
                  </a:cubicBezTo>
                  <a:close/>
                  <a:moveTo>
                    <a:pt x="21285" y="4730"/>
                  </a:moveTo>
                  <a:cubicBezTo>
                    <a:pt x="21206" y="5361"/>
                    <a:pt x="21206" y="5361"/>
                    <a:pt x="21206" y="5361"/>
                  </a:cubicBezTo>
                  <a:cubicBezTo>
                    <a:pt x="21206" y="5361"/>
                    <a:pt x="21206" y="5361"/>
                    <a:pt x="21206" y="5361"/>
                  </a:cubicBezTo>
                  <a:cubicBezTo>
                    <a:pt x="21206" y="5203"/>
                    <a:pt x="21206" y="5203"/>
                    <a:pt x="21127" y="5045"/>
                  </a:cubicBezTo>
                  <a:cubicBezTo>
                    <a:pt x="20733" y="4888"/>
                    <a:pt x="20733" y="4888"/>
                    <a:pt x="20733" y="4888"/>
                  </a:cubicBezTo>
                  <a:cubicBezTo>
                    <a:pt x="20654" y="4888"/>
                    <a:pt x="20575" y="4888"/>
                    <a:pt x="20575" y="5045"/>
                  </a:cubicBezTo>
                  <a:cubicBezTo>
                    <a:pt x="20496" y="5203"/>
                    <a:pt x="20575" y="5203"/>
                    <a:pt x="20575" y="5361"/>
                  </a:cubicBezTo>
                  <a:cubicBezTo>
                    <a:pt x="20969" y="5676"/>
                    <a:pt x="20969" y="5676"/>
                    <a:pt x="20969" y="5676"/>
                  </a:cubicBezTo>
                  <a:cubicBezTo>
                    <a:pt x="21048" y="5676"/>
                    <a:pt x="21127" y="5676"/>
                    <a:pt x="21127" y="5518"/>
                  </a:cubicBezTo>
                  <a:cubicBezTo>
                    <a:pt x="21127" y="5518"/>
                    <a:pt x="21127" y="5518"/>
                    <a:pt x="21127" y="5518"/>
                  </a:cubicBezTo>
                  <a:cubicBezTo>
                    <a:pt x="21048" y="6149"/>
                    <a:pt x="21048" y="6149"/>
                    <a:pt x="21048" y="6149"/>
                  </a:cubicBezTo>
                  <a:cubicBezTo>
                    <a:pt x="21048" y="6149"/>
                    <a:pt x="21048" y="6149"/>
                    <a:pt x="21048" y="6149"/>
                  </a:cubicBezTo>
                  <a:cubicBezTo>
                    <a:pt x="21048" y="5991"/>
                    <a:pt x="21048" y="5991"/>
                    <a:pt x="20969" y="5834"/>
                  </a:cubicBezTo>
                  <a:cubicBezTo>
                    <a:pt x="20181" y="5518"/>
                    <a:pt x="20181" y="5518"/>
                    <a:pt x="20181" y="5518"/>
                  </a:cubicBezTo>
                  <a:cubicBezTo>
                    <a:pt x="20181" y="5518"/>
                    <a:pt x="20102" y="5518"/>
                    <a:pt x="20102" y="5518"/>
                  </a:cubicBezTo>
                  <a:cubicBezTo>
                    <a:pt x="20102" y="5518"/>
                    <a:pt x="20102" y="5518"/>
                    <a:pt x="20102" y="5518"/>
                  </a:cubicBezTo>
                  <a:cubicBezTo>
                    <a:pt x="20023" y="5518"/>
                    <a:pt x="20023" y="5518"/>
                    <a:pt x="20023" y="5518"/>
                  </a:cubicBezTo>
                  <a:cubicBezTo>
                    <a:pt x="20023" y="5518"/>
                    <a:pt x="20023" y="5361"/>
                    <a:pt x="20023" y="5045"/>
                  </a:cubicBezTo>
                  <a:cubicBezTo>
                    <a:pt x="20496" y="5361"/>
                    <a:pt x="20496" y="5361"/>
                    <a:pt x="20496" y="5361"/>
                  </a:cubicBezTo>
                  <a:cubicBezTo>
                    <a:pt x="20496" y="5203"/>
                    <a:pt x="20418" y="4888"/>
                    <a:pt x="20496" y="4888"/>
                  </a:cubicBezTo>
                  <a:cubicBezTo>
                    <a:pt x="20496" y="4572"/>
                    <a:pt x="20575" y="4415"/>
                    <a:pt x="20733" y="4572"/>
                  </a:cubicBezTo>
                  <a:cubicBezTo>
                    <a:pt x="21127" y="4730"/>
                    <a:pt x="21127" y="4730"/>
                    <a:pt x="21127" y="4730"/>
                  </a:cubicBezTo>
                  <a:cubicBezTo>
                    <a:pt x="21285" y="4888"/>
                    <a:pt x="21285" y="4888"/>
                    <a:pt x="21285" y="4730"/>
                  </a:cubicBezTo>
                  <a:cubicBezTo>
                    <a:pt x="21285" y="4730"/>
                    <a:pt x="21285" y="4730"/>
                    <a:pt x="21285" y="4730"/>
                  </a:cubicBezTo>
                  <a:close/>
                  <a:moveTo>
                    <a:pt x="20418" y="3469"/>
                  </a:moveTo>
                  <a:cubicBezTo>
                    <a:pt x="20418" y="3469"/>
                    <a:pt x="20418" y="3469"/>
                    <a:pt x="20496" y="3626"/>
                  </a:cubicBezTo>
                  <a:cubicBezTo>
                    <a:pt x="20496" y="3626"/>
                    <a:pt x="20496" y="3626"/>
                    <a:pt x="20496" y="3626"/>
                  </a:cubicBezTo>
                  <a:cubicBezTo>
                    <a:pt x="20418" y="3784"/>
                    <a:pt x="20496" y="3784"/>
                    <a:pt x="20418" y="3784"/>
                  </a:cubicBezTo>
                  <a:cubicBezTo>
                    <a:pt x="20418" y="3784"/>
                    <a:pt x="20418" y="3942"/>
                    <a:pt x="20339" y="3784"/>
                  </a:cubicBezTo>
                  <a:cubicBezTo>
                    <a:pt x="20339" y="3784"/>
                    <a:pt x="20339" y="3784"/>
                    <a:pt x="20339" y="3784"/>
                  </a:cubicBezTo>
                  <a:cubicBezTo>
                    <a:pt x="20339" y="3626"/>
                    <a:pt x="20260" y="3626"/>
                    <a:pt x="20339" y="3626"/>
                  </a:cubicBezTo>
                  <a:cubicBezTo>
                    <a:pt x="20339" y="3626"/>
                    <a:pt x="20339" y="3626"/>
                    <a:pt x="20339" y="3469"/>
                  </a:cubicBezTo>
                  <a:cubicBezTo>
                    <a:pt x="20339" y="3469"/>
                    <a:pt x="20339" y="3469"/>
                    <a:pt x="20418" y="3469"/>
                  </a:cubicBezTo>
                  <a:close/>
                  <a:moveTo>
                    <a:pt x="21442" y="3626"/>
                  </a:moveTo>
                  <a:cubicBezTo>
                    <a:pt x="21364" y="4415"/>
                    <a:pt x="21364" y="4415"/>
                    <a:pt x="21364" y="4415"/>
                  </a:cubicBezTo>
                  <a:cubicBezTo>
                    <a:pt x="21285" y="4415"/>
                    <a:pt x="21285" y="4415"/>
                    <a:pt x="21285" y="4415"/>
                  </a:cubicBezTo>
                  <a:cubicBezTo>
                    <a:pt x="21285" y="4257"/>
                    <a:pt x="21285" y="4099"/>
                    <a:pt x="21206" y="4099"/>
                  </a:cubicBezTo>
                  <a:cubicBezTo>
                    <a:pt x="20812" y="3942"/>
                    <a:pt x="20812" y="3942"/>
                    <a:pt x="20812" y="3942"/>
                  </a:cubicBezTo>
                  <a:cubicBezTo>
                    <a:pt x="20733" y="3942"/>
                    <a:pt x="20654" y="3942"/>
                    <a:pt x="20654" y="4099"/>
                  </a:cubicBezTo>
                  <a:cubicBezTo>
                    <a:pt x="20654" y="4099"/>
                    <a:pt x="20654" y="4099"/>
                    <a:pt x="20654" y="4257"/>
                  </a:cubicBezTo>
                  <a:cubicBezTo>
                    <a:pt x="20654" y="4257"/>
                    <a:pt x="20654" y="4257"/>
                    <a:pt x="20654" y="4257"/>
                  </a:cubicBezTo>
                  <a:cubicBezTo>
                    <a:pt x="20654" y="3626"/>
                    <a:pt x="20654" y="3626"/>
                    <a:pt x="20654" y="3626"/>
                  </a:cubicBezTo>
                  <a:cubicBezTo>
                    <a:pt x="21206" y="3784"/>
                    <a:pt x="21206" y="3784"/>
                    <a:pt x="21206" y="3784"/>
                  </a:cubicBezTo>
                  <a:cubicBezTo>
                    <a:pt x="21364" y="3942"/>
                    <a:pt x="21364" y="3784"/>
                    <a:pt x="21442" y="3626"/>
                  </a:cubicBezTo>
                  <a:cubicBezTo>
                    <a:pt x="21442" y="3626"/>
                    <a:pt x="21442" y="3626"/>
                    <a:pt x="21442" y="3626"/>
                  </a:cubicBezTo>
                  <a:close/>
                  <a:moveTo>
                    <a:pt x="21521" y="1892"/>
                  </a:moveTo>
                  <a:cubicBezTo>
                    <a:pt x="21521" y="2523"/>
                    <a:pt x="21521" y="2523"/>
                    <a:pt x="21521" y="2523"/>
                  </a:cubicBezTo>
                  <a:cubicBezTo>
                    <a:pt x="21442" y="2523"/>
                    <a:pt x="21442" y="2523"/>
                    <a:pt x="21442" y="2523"/>
                  </a:cubicBezTo>
                  <a:cubicBezTo>
                    <a:pt x="21442" y="2365"/>
                    <a:pt x="21442" y="2365"/>
                    <a:pt x="21364" y="2365"/>
                  </a:cubicBezTo>
                  <a:cubicBezTo>
                    <a:pt x="20969" y="2207"/>
                    <a:pt x="20969" y="2207"/>
                    <a:pt x="20969" y="2207"/>
                  </a:cubicBezTo>
                  <a:cubicBezTo>
                    <a:pt x="20969" y="2207"/>
                    <a:pt x="20969" y="2207"/>
                    <a:pt x="20891" y="2207"/>
                  </a:cubicBezTo>
                  <a:cubicBezTo>
                    <a:pt x="20891" y="2365"/>
                    <a:pt x="20891" y="2365"/>
                    <a:pt x="20891" y="2365"/>
                  </a:cubicBezTo>
                  <a:cubicBezTo>
                    <a:pt x="20891" y="2523"/>
                    <a:pt x="20891" y="2680"/>
                    <a:pt x="20969" y="2838"/>
                  </a:cubicBezTo>
                  <a:cubicBezTo>
                    <a:pt x="21364" y="2996"/>
                    <a:pt x="21364" y="2996"/>
                    <a:pt x="21364" y="2996"/>
                  </a:cubicBezTo>
                  <a:cubicBezTo>
                    <a:pt x="21442" y="2996"/>
                    <a:pt x="21442" y="2838"/>
                    <a:pt x="21521" y="2680"/>
                  </a:cubicBezTo>
                  <a:cubicBezTo>
                    <a:pt x="21521" y="2680"/>
                    <a:pt x="21521" y="2680"/>
                    <a:pt x="21521" y="2680"/>
                  </a:cubicBezTo>
                  <a:cubicBezTo>
                    <a:pt x="21521" y="3469"/>
                    <a:pt x="21521" y="3469"/>
                    <a:pt x="21521" y="3469"/>
                  </a:cubicBezTo>
                  <a:cubicBezTo>
                    <a:pt x="21442" y="3469"/>
                    <a:pt x="21442" y="3469"/>
                    <a:pt x="21442" y="3469"/>
                  </a:cubicBezTo>
                  <a:cubicBezTo>
                    <a:pt x="21442" y="3311"/>
                    <a:pt x="21442" y="3311"/>
                    <a:pt x="21364" y="3153"/>
                  </a:cubicBezTo>
                  <a:cubicBezTo>
                    <a:pt x="20891" y="2996"/>
                    <a:pt x="20891" y="2996"/>
                    <a:pt x="20891" y="2996"/>
                  </a:cubicBezTo>
                  <a:cubicBezTo>
                    <a:pt x="20891" y="2996"/>
                    <a:pt x="20812" y="2996"/>
                    <a:pt x="20812" y="2996"/>
                  </a:cubicBezTo>
                  <a:cubicBezTo>
                    <a:pt x="20812" y="2996"/>
                    <a:pt x="20812" y="3153"/>
                    <a:pt x="20812" y="3311"/>
                  </a:cubicBezTo>
                  <a:cubicBezTo>
                    <a:pt x="20812" y="3311"/>
                    <a:pt x="20812" y="3311"/>
                    <a:pt x="20812" y="3311"/>
                  </a:cubicBezTo>
                  <a:cubicBezTo>
                    <a:pt x="20733" y="2680"/>
                    <a:pt x="20733" y="2680"/>
                    <a:pt x="20733" y="2680"/>
                  </a:cubicBezTo>
                  <a:cubicBezTo>
                    <a:pt x="20891" y="2838"/>
                    <a:pt x="20891" y="2838"/>
                    <a:pt x="20891" y="2838"/>
                  </a:cubicBezTo>
                  <a:cubicBezTo>
                    <a:pt x="20812" y="2680"/>
                    <a:pt x="20733" y="2523"/>
                    <a:pt x="20812" y="2365"/>
                  </a:cubicBezTo>
                  <a:cubicBezTo>
                    <a:pt x="20812" y="2050"/>
                    <a:pt x="20891" y="1892"/>
                    <a:pt x="21048" y="2050"/>
                  </a:cubicBezTo>
                  <a:cubicBezTo>
                    <a:pt x="21442" y="2050"/>
                    <a:pt x="21442" y="2050"/>
                    <a:pt x="21442" y="2050"/>
                  </a:cubicBezTo>
                  <a:cubicBezTo>
                    <a:pt x="21442" y="2050"/>
                    <a:pt x="21521" y="2050"/>
                    <a:pt x="21521" y="1892"/>
                  </a:cubicBezTo>
                  <a:cubicBezTo>
                    <a:pt x="21521" y="1892"/>
                    <a:pt x="21521" y="1892"/>
                    <a:pt x="21521" y="1892"/>
                  </a:cubicBezTo>
                  <a:close/>
                  <a:moveTo>
                    <a:pt x="21521" y="158"/>
                  </a:moveTo>
                  <a:cubicBezTo>
                    <a:pt x="21521" y="315"/>
                    <a:pt x="21521" y="315"/>
                    <a:pt x="21600" y="315"/>
                  </a:cubicBezTo>
                  <a:cubicBezTo>
                    <a:pt x="21600" y="473"/>
                    <a:pt x="21600" y="473"/>
                    <a:pt x="21600" y="473"/>
                  </a:cubicBezTo>
                  <a:cubicBezTo>
                    <a:pt x="21600" y="631"/>
                    <a:pt x="21600" y="631"/>
                    <a:pt x="21442" y="788"/>
                  </a:cubicBezTo>
                  <a:cubicBezTo>
                    <a:pt x="21521" y="788"/>
                    <a:pt x="21521" y="788"/>
                    <a:pt x="21600" y="946"/>
                  </a:cubicBezTo>
                  <a:cubicBezTo>
                    <a:pt x="21600" y="1104"/>
                    <a:pt x="21600" y="1104"/>
                    <a:pt x="21600" y="1104"/>
                  </a:cubicBezTo>
                  <a:cubicBezTo>
                    <a:pt x="21600" y="1261"/>
                    <a:pt x="21600" y="1419"/>
                    <a:pt x="21521" y="1419"/>
                  </a:cubicBezTo>
                  <a:cubicBezTo>
                    <a:pt x="21521" y="1419"/>
                    <a:pt x="21442" y="1577"/>
                    <a:pt x="21442" y="1577"/>
                  </a:cubicBezTo>
                  <a:cubicBezTo>
                    <a:pt x="21285" y="1577"/>
                    <a:pt x="21285" y="1419"/>
                    <a:pt x="21206" y="1261"/>
                  </a:cubicBezTo>
                  <a:cubicBezTo>
                    <a:pt x="21127" y="1104"/>
                    <a:pt x="21127" y="946"/>
                    <a:pt x="21127" y="788"/>
                  </a:cubicBezTo>
                  <a:cubicBezTo>
                    <a:pt x="21048" y="788"/>
                    <a:pt x="21048" y="788"/>
                    <a:pt x="21048" y="788"/>
                  </a:cubicBezTo>
                  <a:cubicBezTo>
                    <a:pt x="20891" y="788"/>
                    <a:pt x="20812" y="788"/>
                    <a:pt x="20812" y="946"/>
                  </a:cubicBezTo>
                  <a:cubicBezTo>
                    <a:pt x="20812" y="1104"/>
                    <a:pt x="20891" y="1104"/>
                    <a:pt x="20891" y="1104"/>
                  </a:cubicBezTo>
                  <a:cubicBezTo>
                    <a:pt x="20969" y="1104"/>
                    <a:pt x="20969" y="1104"/>
                    <a:pt x="20969" y="1104"/>
                  </a:cubicBezTo>
                  <a:cubicBezTo>
                    <a:pt x="20969" y="1104"/>
                    <a:pt x="20969" y="1104"/>
                    <a:pt x="20969" y="1104"/>
                  </a:cubicBezTo>
                  <a:cubicBezTo>
                    <a:pt x="20969" y="1104"/>
                    <a:pt x="20969" y="1104"/>
                    <a:pt x="21048" y="1261"/>
                  </a:cubicBezTo>
                  <a:cubicBezTo>
                    <a:pt x="21048" y="1261"/>
                    <a:pt x="21048" y="1261"/>
                    <a:pt x="21048" y="1419"/>
                  </a:cubicBezTo>
                  <a:cubicBezTo>
                    <a:pt x="21048" y="1419"/>
                    <a:pt x="21048" y="1419"/>
                    <a:pt x="21048" y="1419"/>
                  </a:cubicBezTo>
                  <a:cubicBezTo>
                    <a:pt x="20969" y="1577"/>
                    <a:pt x="20969" y="1577"/>
                    <a:pt x="20969" y="1577"/>
                  </a:cubicBezTo>
                  <a:cubicBezTo>
                    <a:pt x="20969" y="1577"/>
                    <a:pt x="20891" y="1419"/>
                    <a:pt x="20891" y="1419"/>
                  </a:cubicBezTo>
                  <a:cubicBezTo>
                    <a:pt x="20812" y="1261"/>
                    <a:pt x="20812" y="1104"/>
                    <a:pt x="20812" y="1104"/>
                  </a:cubicBezTo>
                  <a:cubicBezTo>
                    <a:pt x="20812" y="788"/>
                    <a:pt x="20891" y="788"/>
                    <a:pt x="20891" y="631"/>
                  </a:cubicBezTo>
                  <a:cubicBezTo>
                    <a:pt x="20969" y="631"/>
                    <a:pt x="20969" y="473"/>
                    <a:pt x="21127" y="473"/>
                  </a:cubicBezTo>
                  <a:cubicBezTo>
                    <a:pt x="21442" y="473"/>
                    <a:pt x="21442" y="473"/>
                    <a:pt x="21442" y="473"/>
                  </a:cubicBezTo>
                  <a:cubicBezTo>
                    <a:pt x="21442" y="473"/>
                    <a:pt x="21521" y="473"/>
                    <a:pt x="21521" y="473"/>
                  </a:cubicBezTo>
                  <a:cubicBezTo>
                    <a:pt x="21521" y="473"/>
                    <a:pt x="21521" y="473"/>
                    <a:pt x="21442" y="315"/>
                  </a:cubicBezTo>
                  <a:cubicBezTo>
                    <a:pt x="21521" y="158"/>
                    <a:pt x="21521" y="158"/>
                    <a:pt x="21521" y="158"/>
                  </a:cubicBezTo>
                  <a:close/>
                  <a:moveTo>
                    <a:pt x="21442" y="788"/>
                  </a:moveTo>
                  <a:cubicBezTo>
                    <a:pt x="21127" y="788"/>
                    <a:pt x="21127" y="788"/>
                    <a:pt x="21127" y="788"/>
                  </a:cubicBezTo>
                  <a:cubicBezTo>
                    <a:pt x="21206" y="946"/>
                    <a:pt x="21206" y="1104"/>
                    <a:pt x="21206" y="1104"/>
                  </a:cubicBezTo>
                  <a:cubicBezTo>
                    <a:pt x="21285" y="1261"/>
                    <a:pt x="21285" y="1261"/>
                    <a:pt x="21364" y="1261"/>
                  </a:cubicBezTo>
                  <a:cubicBezTo>
                    <a:pt x="21442" y="1261"/>
                    <a:pt x="21442" y="1261"/>
                    <a:pt x="21442" y="1104"/>
                  </a:cubicBezTo>
                  <a:cubicBezTo>
                    <a:pt x="21521" y="946"/>
                    <a:pt x="21442" y="788"/>
                    <a:pt x="21442" y="788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72" name="Freeform 41"/>
            <p:cNvSpPr/>
            <p:nvPr/>
          </p:nvSpPr>
          <p:spPr>
            <a:xfrm>
              <a:off x="117739" y="90334"/>
              <a:ext cx="91108" cy="96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08" h="21600" extrusionOk="0">
                  <a:moveTo>
                    <a:pt x="17200" y="21384"/>
                  </a:moveTo>
                  <a:cubicBezTo>
                    <a:pt x="21600" y="10368"/>
                    <a:pt x="17600" y="3456"/>
                    <a:pt x="9200" y="0"/>
                  </a:cubicBezTo>
                  <a:cubicBezTo>
                    <a:pt x="14200" y="2160"/>
                    <a:pt x="13200" y="9072"/>
                    <a:pt x="11200" y="12528"/>
                  </a:cubicBezTo>
                  <a:cubicBezTo>
                    <a:pt x="9000" y="15984"/>
                    <a:pt x="5600" y="18792"/>
                    <a:pt x="0" y="21600"/>
                  </a:cubicBezTo>
                  <a:cubicBezTo>
                    <a:pt x="6000" y="19008"/>
                    <a:pt x="9600" y="15768"/>
                    <a:pt x="11400" y="12744"/>
                  </a:cubicBezTo>
                  <a:cubicBezTo>
                    <a:pt x="13000" y="9504"/>
                    <a:pt x="13400" y="6912"/>
                    <a:pt x="13000" y="3888"/>
                  </a:cubicBezTo>
                  <a:cubicBezTo>
                    <a:pt x="15600" y="10152"/>
                    <a:pt x="13400" y="15552"/>
                    <a:pt x="8200" y="20952"/>
                  </a:cubicBezTo>
                  <a:cubicBezTo>
                    <a:pt x="14200" y="15336"/>
                    <a:pt x="16200" y="9288"/>
                    <a:pt x="12800" y="3024"/>
                  </a:cubicBezTo>
                  <a:cubicBezTo>
                    <a:pt x="17800" y="9072"/>
                    <a:pt x="16400" y="15552"/>
                    <a:pt x="13000" y="21168"/>
                  </a:cubicBezTo>
                  <a:cubicBezTo>
                    <a:pt x="17200" y="14688"/>
                    <a:pt x="18000" y="7776"/>
                    <a:pt x="12400" y="1944"/>
                  </a:cubicBezTo>
                  <a:cubicBezTo>
                    <a:pt x="19200" y="6480"/>
                    <a:pt x="20200" y="12744"/>
                    <a:pt x="17200" y="21384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73" name="Freeform 42"/>
            <p:cNvSpPr/>
            <p:nvPr/>
          </p:nvSpPr>
          <p:spPr>
            <a:xfrm>
              <a:off x="136009" y="79169"/>
              <a:ext cx="31466" cy="131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436" y="21600"/>
                  </a:moveTo>
                  <a:cubicBezTo>
                    <a:pt x="8509" y="12343"/>
                    <a:pt x="5236" y="6171"/>
                    <a:pt x="0" y="0"/>
                  </a:cubicBezTo>
                  <a:cubicBezTo>
                    <a:pt x="7200" y="0"/>
                    <a:pt x="16364" y="4629"/>
                    <a:pt x="21600" y="7714"/>
                  </a:cubicBezTo>
                  <a:cubicBezTo>
                    <a:pt x="15709" y="6171"/>
                    <a:pt x="13091" y="7714"/>
                    <a:pt x="11782" y="9257"/>
                  </a:cubicBezTo>
                  <a:cubicBezTo>
                    <a:pt x="10473" y="12343"/>
                    <a:pt x="11127" y="15429"/>
                    <a:pt x="12436" y="2160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74" name="Freeform 43"/>
            <p:cNvSpPr/>
            <p:nvPr/>
          </p:nvSpPr>
          <p:spPr>
            <a:xfrm>
              <a:off x="88305" y="182699"/>
              <a:ext cx="124846" cy="19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542" y="21600"/>
                  </a:moveTo>
                  <a:cubicBezTo>
                    <a:pt x="11542" y="17280"/>
                    <a:pt x="11707" y="15120"/>
                    <a:pt x="12696" y="12960"/>
                  </a:cubicBezTo>
                  <a:cubicBezTo>
                    <a:pt x="13685" y="10800"/>
                    <a:pt x="14675" y="11880"/>
                    <a:pt x="16489" y="12960"/>
                  </a:cubicBezTo>
                  <a:cubicBezTo>
                    <a:pt x="18302" y="15120"/>
                    <a:pt x="19786" y="16200"/>
                    <a:pt x="21600" y="15120"/>
                  </a:cubicBezTo>
                  <a:cubicBezTo>
                    <a:pt x="20940" y="12960"/>
                    <a:pt x="20776" y="10800"/>
                    <a:pt x="20446" y="8640"/>
                  </a:cubicBezTo>
                  <a:cubicBezTo>
                    <a:pt x="18962" y="8640"/>
                    <a:pt x="17973" y="7560"/>
                    <a:pt x="16653" y="5400"/>
                  </a:cubicBezTo>
                  <a:cubicBezTo>
                    <a:pt x="15334" y="2160"/>
                    <a:pt x="13685" y="0"/>
                    <a:pt x="12696" y="0"/>
                  </a:cubicBezTo>
                  <a:cubicBezTo>
                    <a:pt x="11707" y="1080"/>
                    <a:pt x="11047" y="4320"/>
                    <a:pt x="10718" y="12960"/>
                  </a:cubicBezTo>
                  <a:cubicBezTo>
                    <a:pt x="10388" y="4320"/>
                    <a:pt x="9728" y="1080"/>
                    <a:pt x="8739" y="0"/>
                  </a:cubicBezTo>
                  <a:cubicBezTo>
                    <a:pt x="7750" y="0"/>
                    <a:pt x="6266" y="2160"/>
                    <a:pt x="4947" y="5400"/>
                  </a:cubicBezTo>
                  <a:cubicBezTo>
                    <a:pt x="3627" y="7560"/>
                    <a:pt x="2638" y="8640"/>
                    <a:pt x="1154" y="8640"/>
                  </a:cubicBezTo>
                  <a:cubicBezTo>
                    <a:pt x="824" y="10800"/>
                    <a:pt x="660" y="12960"/>
                    <a:pt x="0" y="15120"/>
                  </a:cubicBezTo>
                  <a:cubicBezTo>
                    <a:pt x="1814" y="16200"/>
                    <a:pt x="3298" y="15120"/>
                    <a:pt x="5111" y="12960"/>
                  </a:cubicBezTo>
                  <a:cubicBezTo>
                    <a:pt x="6760" y="11880"/>
                    <a:pt x="7915" y="10800"/>
                    <a:pt x="8904" y="12960"/>
                  </a:cubicBezTo>
                  <a:cubicBezTo>
                    <a:pt x="9893" y="15120"/>
                    <a:pt x="10058" y="17280"/>
                    <a:pt x="10058" y="21600"/>
                  </a:cubicBezTo>
                  <a:cubicBezTo>
                    <a:pt x="11542" y="21600"/>
                    <a:pt x="11542" y="21600"/>
                    <a:pt x="11542" y="2160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75" name="Freeform 44"/>
            <p:cNvSpPr/>
            <p:nvPr/>
          </p:nvSpPr>
          <p:spPr>
            <a:xfrm>
              <a:off x="71049" y="71049"/>
              <a:ext cx="161386" cy="164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28" y="0"/>
                    <a:pt x="0" y="4800"/>
                    <a:pt x="0" y="10863"/>
                  </a:cubicBezTo>
                  <a:cubicBezTo>
                    <a:pt x="0" y="16674"/>
                    <a:pt x="4828" y="21600"/>
                    <a:pt x="10800" y="21600"/>
                  </a:cubicBezTo>
                  <a:cubicBezTo>
                    <a:pt x="16772" y="21600"/>
                    <a:pt x="21600" y="16800"/>
                    <a:pt x="21600" y="10863"/>
                  </a:cubicBezTo>
                  <a:cubicBezTo>
                    <a:pt x="21600" y="4800"/>
                    <a:pt x="16772" y="0"/>
                    <a:pt x="10800" y="0"/>
                  </a:cubicBezTo>
                  <a:close/>
                  <a:moveTo>
                    <a:pt x="10800" y="21221"/>
                  </a:moveTo>
                  <a:cubicBezTo>
                    <a:pt x="4955" y="21221"/>
                    <a:pt x="254" y="16547"/>
                    <a:pt x="254" y="10737"/>
                  </a:cubicBezTo>
                  <a:cubicBezTo>
                    <a:pt x="254" y="5053"/>
                    <a:pt x="4955" y="379"/>
                    <a:pt x="10800" y="379"/>
                  </a:cubicBezTo>
                  <a:cubicBezTo>
                    <a:pt x="16518" y="379"/>
                    <a:pt x="21219" y="5053"/>
                    <a:pt x="21219" y="10737"/>
                  </a:cubicBezTo>
                  <a:cubicBezTo>
                    <a:pt x="21219" y="16547"/>
                    <a:pt x="16518" y="21221"/>
                    <a:pt x="10800" y="21221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76" name="Freeform 45"/>
            <p:cNvSpPr/>
            <p:nvPr/>
          </p:nvSpPr>
          <p:spPr>
            <a:xfrm>
              <a:off x="232562" y="61915"/>
              <a:ext cx="24233" cy="23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27" h="21600" extrusionOk="0">
                  <a:moveTo>
                    <a:pt x="9827" y="13824"/>
                  </a:moveTo>
                  <a:cubicBezTo>
                    <a:pt x="10658" y="15552"/>
                    <a:pt x="9827" y="20736"/>
                    <a:pt x="8165" y="21600"/>
                  </a:cubicBezTo>
                  <a:cubicBezTo>
                    <a:pt x="7335" y="21600"/>
                    <a:pt x="4842" y="21600"/>
                    <a:pt x="4842" y="20736"/>
                  </a:cubicBezTo>
                  <a:cubicBezTo>
                    <a:pt x="4842" y="19008"/>
                    <a:pt x="5673" y="18144"/>
                    <a:pt x="6504" y="16416"/>
                  </a:cubicBezTo>
                  <a:cubicBezTo>
                    <a:pt x="7335" y="15552"/>
                    <a:pt x="6504" y="13824"/>
                    <a:pt x="7335" y="12096"/>
                  </a:cubicBezTo>
                  <a:cubicBezTo>
                    <a:pt x="7335" y="12096"/>
                    <a:pt x="7335" y="12096"/>
                    <a:pt x="7335" y="12096"/>
                  </a:cubicBezTo>
                  <a:cubicBezTo>
                    <a:pt x="8165" y="12960"/>
                    <a:pt x="8996" y="12960"/>
                    <a:pt x="9827" y="13824"/>
                  </a:cubicBezTo>
                  <a:close/>
                  <a:moveTo>
                    <a:pt x="19796" y="0"/>
                  </a:moveTo>
                  <a:cubicBezTo>
                    <a:pt x="19796" y="0"/>
                    <a:pt x="20627" y="864"/>
                    <a:pt x="20627" y="1728"/>
                  </a:cubicBezTo>
                  <a:cubicBezTo>
                    <a:pt x="20627" y="2592"/>
                    <a:pt x="18135" y="5184"/>
                    <a:pt x="16473" y="6048"/>
                  </a:cubicBezTo>
                  <a:cubicBezTo>
                    <a:pt x="15642" y="6912"/>
                    <a:pt x="14812" y="6912"/>
                    <a:pt x="13981" y="7776"/>
                  </a:cubicBezTo>
                  <a:cubicBezTo>
                    <a:pt x="14812" y="8640"/>
                    <a:pt x="15642" y="9504"/>
                    <a:pt x="17304" y="9504"/>
                  </a:cubicBezTo>
                  <a:cubicBezTo>
                    <a:pt x="17304" y="9504"/>
                    <a:pt x="17304" y="9504"/>
                    <a:pt x="17304" y="9504"/>
                  </a:cubicBezTo>
                  <a:cubicBezTo>
                    <a:pt x="18135" y="8640"/>
                    <a:pt x="18135" y="8640"/>
                    <a:pt x="18135" y="7776"/>
                  </a:cubicBezTo>
                  <a:cubicBezTo>
                    <a:pt x="18135" y="7776"/>
                    <a:pt x="18135" y="7776"/>
                    <a:pt x="18135" y="7776"/>
                  </a:cubicBezTo>
                  <a:cubicBezTo>
                    <a:pt x="18135" y="7776"/>
                    <a:pt x="18135" y="7776"/>
                    <a:pt x="18965" y="7776"/>
                  </a:cubicBezTo>
                  <a:cubicBezTo>
                    <a:pt x="18135" y="9504"/>
                    <a:pt x="18965" y="10368"/>
                    <a:pt x="19796" y="12096"/>
                  </a:cubicBezTo>
                  <a:cubicBezTo>
                    <a:pt x="20627" y="12096"/>
                    <a:pt x="19796" y="12960"/>
                    <a:pt x="20627" y="12960"/>
                  </a:cubicBezTo>
                  <a:cubicBezTo>
                    <a:pt x="20627" y="13824"/>
                    <a:pt x="20627" y="12960"/>
                    <a:pt x="20627" y="13824"/>
                  </a:cubicBezTo>
                  <a:cubicBezTo>
                    <a:pt x="19796" y="13824"/>
                    <a:pt x="19796" y="13824"/>
                    <a:pt x="19796" y="13824"/>
                  </a:cubicBezTo>
                  <a:cubicBezTo>
                    <a:pt x="18965" y="13824"/>
                    <a:pt x="18965" y="13824"/>
                    <a:pt x="18135" y="13824"/>
                  </a:cubicBezTo>
                  <a:cubicBezTo>
                    <a:pt x="18135" y="13824"/>
                    <a:pt x="17304" y="12960"/>
                    <a:pt x="17304" y="12960"/>
                  </a:cubicBezTo>
                  <a:cubicBezTo>
                    <a:pt x="14812" y="11232"/>
                    <a:pt x="12319" y="9504"/>
                    <a:pt x="9827" y="9504"/>
                  </a:cubicBezTo>
                  <a:cubicBezTo>
                    <a:pt x="8165" y="10368"/>
                    <a:pt x="4012" y="12096"/>
                    <a:pt x="2350" y="11232"/>
                  </a:cubicBezTo>
                  <a:cubicBezTo>
                    <a:pt x="689" y="11232"/>
                    <a:pt x="-973" y="7776"/>
                    <a:pt x="689" y="6912"/>
                  </a:cubicBezTo>
                  <a:cubicBezTo>
                    <a:pt x="689" y="6912"/>
                    <a:pt x="689" y="6912"/>
                    <a:pt x="689" y="6912"/>
                  </a:cubicBezTo>
                  <a:cubicBezTo>
                    <a:pt x="689" y="6912"/>
                    <a:pt x="1519" y="6912"/>
                    <a:pt x="1519" y="6912"/>
                  </a:cubicBezTo>
                  <a:cubicBezTo>
                    <a:pt x="2350" y="7776"/>
                    <a:pt x="3181" y="8640"/>
                    <a:pt x="3181" y="8640"/>
                  </a:cubicBezTo>
                  <a:cubicBezTo>
                    <a:pt x="4842" y="8640"/>
                    <a:pt x="7335" y="8640"/>
                    <a:pt x="8165" y="8640"/>
                  </a:cubicBezTo>
                  <a:cubicBezTo>
                    <a:pt x="8165" y="7776"/>
                    <a:pt x="8165" y="7776"/>
                    <a:pt x="8165" y="7776"/>
                  </a:cubicBezTo>
                  <a:cubicBezTo>
                    <a:pt x="6504" y="5184"/>
                    <a:pt x="4842" y="5184"/>
                    <a:pt x="5673" y="2592"/>
                  </a:cubicBezTo>
                  <a:cubicBezTo>
                    <a:pt x="5673" y="1728"/>
                    <a:pt x="6504" y="1728"/>
                    <a:pt x="6504" y="1728"/>
                  </a:cubicBezTo>
                  <a:cubicBezTo>
                    <a:pt x="6504" y="1728"/>
                    <a:pt x="7335" y="1728"/>
                    <a:pt x="7335" y="1728"/>
                  </a:cubicBezTo>
                  <a:cubicBezTo>
                    <a:pt x="7335" y="2592"/>
                    <a:pt x="8165" y="3456"/>
                    <a:pt x="8165" y="4320"/>
                  </a:cubicBezTo>
                  <a:cubicBezTo>
                    <a:pt x="8996" y="4320"/>
                    <a:pt x="8996" y="5184"/>
                    <a:pt x="8996" y="5184"/>
                  </a:cubicBezTo>
                  <a:cubicBezTo>
                    <a:pt x="9827" y="5184"/>
                    <a:pt x="10658" y="6912"/>
                    <a:pt x="11489" y="6912"/>
                  </a:cubicBezTo>
                  <a:cubicBezTo>
                    <a:pt x="12319" y="6912"/>
                    <a:pt x="16473" y="3456"/>
                    <a:pt x="17304" y="1728"/>
                  </a:cubicBezTo>
                  <a:cubicBezTo>
                    <a:pt x="18135" y="1728"/>
                    <a:pt x="18135" y="0"/>
                    <a:pt x="18965" y="0"/>
                  </a:cubicBezTo>
                  <a:cubicBezTo>
                    <a:pt x="19796" y="0"/>
                    <a:pt x="19796" y="0"/>
                    <a:pt x="19796" y="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77" name="Freeform 46"/>
            <p:cNvSpPr/>
            <p:nvPr/>
          </p:nvSpPr>
          <p:spPr>
            <a:xfrm>
              <a:off x="250462" y="92364"/>
              <a:ext cx="33738" cy="28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6" h="21600" extrusionOk="0">
                  <a:moveTo>
                    <a:pt x="18716" y="4320"/>
                  </a:moveTo>
                  <a:cubicBezTo>
                    <a:pt x="19316" y="5760"/>
                    <a:pt x="18116" y="7200"/>
                    <a:pt x="18716" y="7920"/>
                  </a:cubicBezTo>
                  <a:cubicBezTo>
                    <a:pt x="18716" y="7920"/>
                    <a:pt x="18716" y="8640"/>
                    <a:pt x="18716" y="8640"/>
                  </a:cubicBezTo>
                  <a:cubicBezTo>
                    <a:pt x="19916" y="8640"/>
                    <a:pt x="21116" y="10080"/>
                    <a:pt x="21116" y="11520"/>
                  </a:cubicBezTo>
                  <a:cubicBezTo>
                    <a:pt x="21116" y="12240"/>
                    <a:pt x="19916" y="13680"/>
                    <a:pt x="19316" y="13680"/>
                  </a:cubicBezTo>
                  <a:cubicBezTo>
                    <a:pt x="18716" y="12960"/>
                    <a:pt x="17516" y="11520"/>
                    <a:pt x="17516" y="11520"/>
                  </a:cubicBezTo>
                  <a:cubicBezTo>
                    <a:pt x="16916" y="10080"/>
                    <a:pt x="15716" y="10080"/>
                    <a:pt x="15116" y="9360"/>
                  </a:cubicBezTo>
                  <a:cubicBezTo>
                    <a:pt x="15116" y="9360"/>
                    <a:pt x="15116" y="9360"/>
                    <a:pt x="15116" y="9360"/>
                  </a:cubicBezTo>
                  <a:cubicBezTo>
                    <a:pt x="15116" y="9360"/>
                    <a:pt x="15116" y="9360"/>
                    <a:pt x="15116" y="9360"/>
                  </a:cubicBezTo>
                  <a:cubicBezTo>
                    <a:pt x="15116" y="10080"/>
                    <a:pt x="15716" y="10080"/>
                    <a:pt x="15716" y="11520"/>
                  </a:cubicBezTo>
                  <a:cubicBezTo>
                    <a:pt x="15716" y="12960"/>
                    <a:pt x="16316" y="15120"/>
                    <a:pt x="13916" y="16560"/>
                  </a:cubicBezTo>
                  <a:cubicBezTo>
                    <a:pt x="13916" y="15840"/>
                    <a:pt x="13916" y="15840"/>
                    <a:pt x="13316" y="15840"/>
                  </a:cubicBezTo>
                  <a:cubicBezTo>
                    <a:pt x="12716" y="15840"/>
                    <a:pt x="12116" y="14400"/>
                    <a:pt x="11516" y="14400"/>
                  </a:cubicBezTo>
                  <a:cubicBezTo>
                    <a:pt x="10916" y="15840"/>
                    <a:pt x="9116" y="15120"/>
                    <a:pt x="7916" y="15120"/>
                  </a:cubicBezTo>
                  <a:cubicBezTo>
                    <a:pt x="7316" y="15120"/>
                    <a:pt x="7316" y="15840"/>
                    <a:pt x="7316" y="15840"/>
                  </a:cubicBezTo>
                  <a:cubicBezTo>
                    <a:pt x="7916" y="15840"/>
                    <a:pt x="7916" y="16560"/>
                    <a:pt x="7916" y="17280"/>
                  </a:cubicBezTo>
                  <a:cubicBezTo>
                    <a:pt x="8516" y="17280"/>
                    <a:pt x="10316" y="18720"/>
                    <a:pt x="10316" y="20160"/>
                  </a:cubicBezTo>
                  <a:cubicBezTo>
                    <a:pt x="10316" y="20880"/>
                    <a:pt x="9116" y="21600"/>
                    <a:pt x="7916" y="21600"/>
                  </a:cubicBezTo>
                  <a:cubicBezTo>
                    <a:pt x="7916" y="20160"/>
                    <a:pt x="7316" y="18720"/>
                    <a:pt x="6116" y="18000"/>
                  </a:cubicBezTo>
                  <a:cubicBezTo>
                    <a:pt x="5516" y="18000"/>
                    <a:pt x="6116" y="17280"/>
                    <a:pt x="5516" y="17280"/>
                  </a:cubicBezTo>
                  <a:cubicBezTo>
                    <a:pt x="4916" y="18000"/>
                    <a:pt x="4316" y="18720"/>
                    <a:pt x="3716" y="18720"/>
                  </a:cubicBezTo>
                  <a:cubicBezTo>
                    <a:pt x="1316" y="18000"/>
                    <a:pt x="-484" y="15840"/>
                    <a:pt x="116" y="12960"/>
                  </a:cubicBezTo>
                  <a:cubicBezTo>
                    <a:pt x="716" y="12240"/>
                    <a:pt x="716" y="11520"/>
                    <a:pt x="716" y="10800"/>
                  </a:cubicBezTo>
                  <a:cubicBezTo>
                    <a:pt x="1316" y="11520"/>
                    <a:pt x="1316" y="12960"/>
                    <a:pt x="1316" y="13680"/>
                  </a:cubicBezTo>
                  <a:cubicBezTo>
                    <a:pt x="1316" y="13680"/>
                    <a:pt x="1316" y="14400"/>
                    <a:pt x="1916" y="14400"/>
                  </a:cubicBezTo>
                  <a:cubicBezTo>
                    <a:pt x="2516" y="15840"/>
                    <a:pt x="3716" y="16560"/>
                    <a:pt x="4916" y="17280"/>
                  </a:cubicBezTo>
                  <a:cubicBezTo>
                    <a:pt x="4916" y="17280"/>
                    <a:pt x="4916" y="17280"/>
                    <a:pt x="4916" y="16560"/>
                  </a:cubicBezTo>
                  <a:cubicBezTo>
                    <a:pt x="4916" y="16560"/>
                    <a:pt x="4916" y="16560"/>
                    <a:pt x="4916" y="16560"/>
                  </a:cubicBezTo>
                  <a:cubicBezTo>
                    <a:pt x="4916" y="15840"/>
                    <a:pt x="4316" y="15840"/>
                    <a:pt x="4316" y="15120"/>
                  </a:cubicBezTo>
                  <a:cubicBezTo>
                    <a:pt x="4316" y="15120"/>
                    <a:pt x="3716" y="14400"/>
                    <a:pt x="3116" y="14400"/>
                  </a:cubicBezTo>
                  <a:cubicBezTo>
                    <a:pt x="2516" y="13680"/>
                    <a:pt x="1316" y="10080"/>
                    <a:pt x="1916" y="9360"/>
                  </a:cubicBezTo>
                  <a:cubicBezTo>
                    <a:pt x="1916" y="9360"/>
                    <a:pt x="1916" y="8640"/>
                    <a:pt x="1916" y="8640"/>
                  </a:cubicBezTo>
                  <a:cubicBezTo>
                    <a:pt x="2516" y="8640"/>
                    <a:pt x="2516" y="8640"/>
                    <a:pt x="2516" y="9360"/>
                  </a:cubicBezTo>
                  <a:cubicBezTo>
                    <a:pt x="3116" y="10080"/>
                    <a:pt x="3716" y="11520"/>
                    <a:pt x="4316" y="12960"/>
                  </a:cubicBezTo>
                  <a:cubicBezTo>
                    <a:pt x="4916" y="12960"/>
                    <a:pt x="5516" y="13680"/>
                    <a:pt x="6116" y="14400"/>
                  </a:cubicBezTo>
                  <a:cubicBezTo>
                    <a:pt x="6116" y="14400"/>
                    <a:pt x="6116" y="14400"/>
                    <a:pt x="6716" y="14400"/>
                  </a:cubicBezTo>
                  <a:cubicBezTo>
                    <a:pt x="7316" y="13680"/>
                    <a:pt x="7916" y="13680"/>
                    <a:pt x="9116" y="13680"/>
                  </a:cubicBezTo>
                  <a:cubicBezTo>
                    <a:pt x="9116" y="13680"/>
                    <a:pt x="9716" y="13680"/>
                    <a:pt x="9716" y="13680"/>
                  </a:cubicBezTo>
                  <a:cubicBezTo>
                    <a:pt x="9716" y="12960"/>
                    <a:pt x="8516" y="12240"/>
                    <a:pt x="8516" y="12240"/>
                  </a:cubicBezTo>
                  <a:cubicBezTo>
                    <a:pt x="7916" y="11520"/>
                    <a:pt x="7916" y="11520"/>
                    <a:pt x="7916" y="11520"/>
                  </a:cubicBezTo>
                  <a:cubicBezTo>
                    <a:pt x="9116" y="10080"/>
                    <a:pt x="9716" y="11520"/>
                    <a:pt x="10916" y="12960"/>
                  </a:cubicBezTo>
                  <a:cubicBezTo>
                    <a:pt x="11516" y="13680"/>
                    <a:pt x="11516" y="13680"/>
                    <a:pt x="12116" y="14400"/>
                  </a:cubicBezTo>
                  <a:cubicBezTo>
                    <a:pt x="12716" y="14400"/>
                    <a:pt x="13316" y="15120"/>
                    <a:pt x="13916" y="14400"/>
                  </a:cubicBezTo>
                  <a:cubicBezTo>
                    <a:pt x="13916" y="13680"/>
                    <a:pt x="13916" y="13680"/>
                    <a:pt x="13916" y="12960"/>
                  </a:cubicBezTo>
                  <a:cubicBezTo>
                    <a:pt x="13916" y="10800"/>
                    <a:pt x="11516" y="8640"/>
                    <a:pt x="9716" y="8640"/>
                  </a:cubicBezTo>
                  <a:cubicBezTo>
                    <a:pt x="9116" y="7920"/>
                    <a:pt x="7916" y="7200"/>
                    <a:pt x="7916" y="8640"/>
                  </a:cubicBezTo>
                  <a:cubicBezTo>
                    <a:pt x="7916" y="8640"/>
                    <a:pt x="7316" y="10080"/>
                    <a:pt x="7316" y="10080"/>
                  </a:cubicBezTo>
                  <a:cubicBezTo>
                    <a:pt x="6716" y="10080"/>
                    <a:pt x="6116" y="10080"/>
                    <a:pt x="5516" y="10080"/>
                  </a:cubicBezTo>
                  <a:cubicBezTo>
                    <a:pt x="5516" y="10080"/>
                    <a:pt x="5516" y="10080"/>
                    <a:pt x="5516" y="10080"/>
                  </a:cubicBezTo>
                  <a:cubicBezTo>
                    <a:pt x="5516" y="9360"/>
                    <a:pt x="5516" y="9360"/>
                    <a:pt x="5516" y="8640"/>
                  </a:cubicBezTo>
                  <a:cubicBezTo>
                    <a:pt x="5516" y="8640"/>
                    <a:pt x="4916" y="8640"/>
                    <a:pt x="4916" y="7920"/>
                  </a:cubicBezTo>
                  <a:cubicBezTo>
                    <a:pt x="4916" y="7200"/>
                    <a:pt x="7316" y="4320"/>
                    <a:pt x="7916" y="4320"/>
                  </a:cubicBezTo>
                  <a:cubicBezTo>
                    <a:pt x="9116" y="5760"/>
                    <a:pt x="9716" y="5760"/>
                    <a:pt x="10916" y="6480"/>
                  </a:cubicBezTo>
                  <a:cubicBezTo>
                    <a:pt x="11516" y="6480"/>
                    <a:pt x="12116" y="7200"/>
                    <a:pt x="12116" y="7200"/>
                  </a:cubicBezTo>
                  <a:cubicBezTo>
                    <a:pt x="13316" y="7920"/>
                    <a:pt x="13916" y="7920"/>
                    <a:pt x="15116" y="8640"/>
                  </a:cubicBezTo>
                  <a:cubicBezTo>
                    <a:pt x="16316" y="8640"/>
                    <a:pt x="17516" y="10080"/>
                    <a:pt x="18716" y="10080"/>
                  </a:cubicBezTo>
                  <a:cubicBezTo>
                    <a:pt x="18716" y="10080"/>
                    <a:pt x="18716" y="10080"/>
                    <a:pt x="18716" y="10080"/>
                  </a:cubicBezTo>
                  <a:cubicBezTo>
                    <a:pt x="18716" y="10080"/>
                    <a:pt x="18716" y="10080"/>
                    <a:pt x="18716" y="10080"/>
                  </a:cubicBezTo>
                  <a:cubicBezTo>
                    <a:pt x="17516" y="9360"/>
                    <a:pt x="15716" y="8640"/>
                    <a:pt x="16316" y="7200"/>
                  </a:cubicBezTo>
                  <a:cubicBezTo>
                    <a:pt x="16316" y="5760"/>
                    <a:pt x="17516" y="5760"/>
                    <a:pt x="16916" y="4320"/>
                  </a:cubicBezTo>
                  <a:cubicBezTo>
                    <a:pt x="17516" y="4320"/>
                    <a:pt x="17516" y="4320"/>
                    <a:pt x="17516" y="4320"/>
                  </a:cubicBezTo>
                  <a:cubicBezTo>
                    <a:pt x="18116" y="4320"/>
                    <a:pt x="18116" y="4320"/>
                    <a:pt x="18716" y="4320"/>
                  </a:cubicBezTo>
                  <a:close/>
                  <a:moveTo>
                    <a:pt x="19916" y="0"/>
                  </a:moveTo>
                  <a:cubicBezTo>
                    <a:pt x="19916" y="0"/>
                    <a:pt x="19916" y="0"/>
                    <a:pt x="19916" y="0"/>
                  </a:cubicBezTo>
                  <a:cubicBezTo>
                    <a:pt x="19316" y="1440"/>
                    <a:pt x="16916" y="4320"/>
                    <a:pt x="15116" y="4320"/>
                  </a:cubicBezTo>
                  <a:cubicBezTo>
                    <a:pt x="14516" y="2880"/>
                    <a:pt x="15716" y="1440"/>
                    <a:pt x="16916" y="0"/>
                  </a:cubicBezTo>
                  <a:cubicBezTo>
                    <a:pt x="17516" y="720"/>
                    <a:pt x="18716" y="0"/>
                    <a:pt x="19916" y="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78" name="Freeform 47"/>
            <p:cNvSpPr/>
            <p:nvPr/>
          </p:nvSpPr>
          <p:spPr>
            <a:xfrm>
              <a:off x="196909" y="33024"/>
              <a:ext cx="34511" cy="27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03" extrusionOk="0">
                  <a:moveTo>
                    <a:pt x="7800" y="9680"/>
                  </a:moveTo>
                  <a:cubicBezTo>
                    <a:pt x="7800" y="9680"/>
                    <a:pt x="6000" y="11120"/>
                    <a:pt x="6000" y="11840"/>
                  </a:cubicBezTo>
                  <a:cubicBezTo>
                    <a:pt x="6000" y="11840"/>
                    <a:pt x="6000" y="11840"/>
                    <a:pt x="6000" y="11840"/>
                  </a:cubicBezTo>
                  <a:cubicBezTo>
                    <a:pt x="7800" y="13280"/>
                    <a:pt x="8400" y="11840"/>
                    <a:pt x="7800" y="9680"/>
                  </a:cubicBezTo>
                  <a:cubicBezTo>
                    <a:pt x="7800" y="9680"/>
                    <a:pt x="7800" y="9680"/>
                    <a:pt x="7800" y="9680"/>
                  </a:cubicBezTo>
                  <a:close/>
                  <a:moveTo>
                    <a:pt x="15600" y="320"/>
                  </a:moveTo>
                  <a:cubicBezTo>
                    <a:pt x="15600" y="320"/>
                    <a:pt x="15600" y="320"/>
                    <a:pt x="16200" y="320"/>
                  </a:cubicBezTo>
                  <a:cubicBezTo>
                    <a:pt x="16200" y="1040"/>
                    <a:pt x="15000" y="3920"/>
                    <a:pt x="15000" y="4640"/>
                  </a:cubicBezTo>
                  <a:cubicBezTo>
                    <a:pt x="14400" y="5360"/>
                    <a:pt x="13200" y="6800"/>
                    <a:pt x="13200" y="6800"/>
                  </a:cubicBezTo>
                  <a:cubicBezTo>
                    <a:pt x="13200" y="6800"/>
                    <a:pt x="13200" y="6800"/>
                    <a:pt x="13200" y="7520"/>
                  </a:cubicBezTo>
                  <a:cubicBezTo>
                    <a:pt x="13800" y="8240"/>
                    <a:pt x="15000" y="8240"/>
                    <a:pt x="15000" y="7520"/>
                  </a:cubicBezTo>
                  <a:cubicBezTo>
                    <a:pt x="15600" y="6800"/>
                    <a:pt x="15000" y="6800"/>
                    <a:pt x="15600" y="6800"/>
                  </a:cubicBezTo>
                  <a:cubicBezTo>
                    <a:pt x="16200" y="6800"/>
                    <a:pt x="17400" y="8240"/>
                    <a:pt x="17400" y="8960"/>
                  </a:cubicBezTo>
                  <a:cubicBezTo>
                    <a:pt x="17400" y="8960"/>
                    <a:pt x="17400" y="9680"/>
                    <a:pt x="16800" y="9680"/>
                  </a:cubicBezTo>
                  <a:cubicBezTo>
                    <a:pt x="15000" y="8960"/>
                    <a:pt x="13800" y="9680"/>
                    <a:pt x="12600" y="9680"/>
                  </a:cubicBezTo>
                  <a:cubicBezTo>
                    <a:pt x="12000" y="9680"/>
                    <a:pt x="12000" y="8960"/>
                    <a:pt x="11400" y="8960"/>
                  </a:cubicBezTo>
                  <a:cubicBezTo>
                    <a:pt x="10800" y="9680"/>
                    <a:pt x="9600" y="11840"/>
                    <a:pt x="9600" y="12560"/>
                  </a:cubicBezTo>
                  <a:cubicBezTo>
                    <a:pt x="9600" y="12560"/>
                    <a:pt x="9600" y="12560"/>
                    <a:pt x="9600" y="12560"/>
                  </a:cubicBezTo>
                  <a:cubicBezTo>
                    <a:pt x="10800" y="13280"/>
                    <a:pt x="11400" y="11840"/>
                    <a:pt x="12600" y="14000"/>
                  </a:cubicBezTo>
                  <a:cubicBezTo>
                    <a:pt x="12600" y="15440"/>
                    <a:pt x="12000" y="15440"/>
                    <a:pt x="12000" y="16880"/>
                  </a:cubicBezTo>
                  <a:cubicBezTo>
                    <a:pt x="11400" y="17600"/>
                    <a:pt x="12000" y="18320"/>
                    <a:pt x="12000" y="19040"/>
                  </a:cubicBezTo>
                  <a:cubicBezTo>
                    <a:pt x="11400" y="21200"/>
                    <a:pt x="9000" y="20480"/>
                    <a:pt x="8400" y="19040"/>
                  </a:cubicBezTo>
                  <a:cubicBezTo>
                    <a:pt x="7800" y="18320"/>
                    <a:pt x="9000" y="15440"/>
                    <a:pt x="9000" y="14720"/>
                  </a:cubicBezTo>
                  <a:cubicBezTo>
                    <a:pt x="8400" y="14720"/>
                    <a:pt x="8400" y="14720"/>
                    <a:pt x="8400" y="14720"/>
                  </a:cubicBezTo>
                  <a:cubicBezTo>
                    <a:pt x="6600" y="15440"/>
                    <a:pt x="6600" y="18320"/>
                    <a:pt x="5400" y="19760"/>
                  </a:cubicBezTo>
                  <a:cubicBezTo>
                    <a:pt x="5400" y="19760"/>
                    <a:pt x="5400" y="19760"/>
                    <a:pt x="5400" y="19760"/>
                  </a:cubicBezTo>
                  <a:cubicBezTo>
                    <a:pt x="4800" y="19040"/>
                    <a:pt x="5400" y="16880"/>
                    <a:pt x="5400" y="15440"/>
                  </a:cubicBezTo>
                  <a:cubicBezTo>
                    <a:pt x="6000" y="15440"/>
                    <a:pt x="6600" y="14720"/>
                    <a:pt x="6600" y="14000"/>
                  </a:cubicBezTo>
                  <a:cubicBezTo>
                    <a:pt x="6000" y="14000"/>
                    <a:pt x="5400" y="13280"/>
                    <a:pt x="4800" y="14000"/>
                  </a:cubicBezTo>
                  <a:cubicBezTo>
                    <a:pt x="4200" y="14000"/>
                    <a:pt x="4200" y="14720"/>
                    <a:pt x="3600" y="14720"/>
                  </a:cubicBezTo>
                  <a:cubicBezTo>
                    <a:pt x="3000" y="15440"/>
                    <a:pt x="1800" y="16160"/>
                    <a:pt x="600" y="16160"/>
                  </a:cubicBezTo>
                  <a:cubicBezTo>
                    <a:pt x="600" y="16160"/>
                    <a:pt x="600" y="15440"/>
                    <a:pt x="0" y="15440"/>
                  </a:cubicBezTo>
                  <a:cubicBezTo>
                    <a:pt x="600" y="14000"/>
                    <a:pt x="600" y="14000"/>
                    <a:pt x="600" y="13280"/>
                  </a:cubicBezTo>
                  <a:cubicBezTo>
                    <a:pt x="600" y="12560"/>
                    <a:pt x="1800" y="11840"/>
                    <a:pt x="1800" y="10400"/>
                  </a:cubicBezTo>
                  <a:cubicBezTo>
                    <a:pt x="4200" y="10400"/>
                    <a:pt x="5400" y="8960"/>
                    <a:pt x="7800" y="8960"/>
                  </a:cubicBezTo>
                  <a:cubicBezTo>
                    <a:pt x="8400" y="8960"/>
                    <a:pt x="9000" y="10400"/>
                    <a:pt x="9600" y="9680"/>
                  </a:cubicBezTo>
                  <a:cubicBezTo>
                    <a:pt x="9600" y="9680"/>
                    <a:pt x="9600" y="9680"/>
                    <a:pt x="9600" y="9680"/>
                  </a:cubicBezTo>
                  <a:cubicBezTo>
                    <a:pt x="9600" y="9680"/>
                    <a:pt x="9600" y="9680"/>
                    <a:pt x="9600" y="8960"/>
                  </a:cubicBezTo>
                  <a:cubicBezTo>
                    <a:pt x="9000" y="8960"/>
                    <a:pt x="9000" y="8960"/>
                    <a:pt x="9000" y="8960"/>
                  </a:cubicBezTo>
                  <a:cubicBezTo>
                    <a:pt x="7200" y="8240"/>
                    <a:pt x="7200" y="6800"/>
                    <a:pt x="7800" y="5360"/>
                  </a:cubicBezTo>
                  <a:cubicBezTo>
                    <a:pt x="7800" y="5360"/>
                    <a:pt x="7800" y="5360"/>
                    <a:pt x="7800" y="5360"/>
                  </a:cubicBezTo>
                  <a:cubicBezTo>
                    <a:pt x="8400" y="6800"/>
                    <a:pt x="10200" y="7520"/>
                    <a:pt x="10800" y="7520"/>
                  </a:cubicBezTo>
                  <a:cubicBezTo>
                    <a:pt x="11400" y="6800"/>
                    <a:pt x="11400" y="6800"/>
                    <a:pt x="12000" y="6080"/>
                  </a:cubicBezTo>
                  <a:cubicBezTo>
                    <a:pt x="12000" y="5360"/>
                    <a:pt x="12600" y="5360"/>
                    <a:pt x="12600" y="4640"/>
                  </a:cubicBezTo>
                  <a:cubicBezTo>
                    <a:pt x="13200" y="3920"/>
                    <a:pt x="13800" y="3200"/>
                    <a:pt x="14400" y="2480"/>
                  </a:cubicBezTo>
                  <a:cubicBezTo>
                    <a:pt x="14400" y="2480"/>
                    <a:pt x="15000" y="320"/>
                    <a:pt x="15600" y="320"/>
                  </a:cubicBezTo>
                  <a:cubicBezTo>
                    <a:pt x="15000" y="-400"/>
                    <a:pt x="15600" y="320"/>
                    <a:pt x="15600" y="320"/>
                  </a:cubicBezTo>
                  <a:close/>
                  <a:moveTo>
                    <a:pt x="18600" y="1760"/>
                  </a:moveTo>
                  <a:cubicBezTo>
                    <a:pt x="19200" y="2480"/>
                    <a:pt x="20400" y="3200"/>
                    <a:pt x="21000" y="4640"/>
                  </a:cubicBezTo>
                  <a:cubicBezTo>
                    <a:pt x="21000" y="5360"/>
                    <a:pt x="21600" y="6080"/>
                    <a:pt x="21600" y="6080"/>
                  </a:cubicBezTo>
                  <a:cubicBezTo>
                    <a:pt x="21000" y="8240"/>
                    <a:pt x="19200" y="8240"/>
                    <a:pt x="18600" y="6800"/>
                  </a:cubicBezTo>
                  <a:cubicBezTo>
                    <a:pt x="18600" y="6800"/>
                    <a:pt x="18600" y="6080"/>
                    <a:pt x="18600" y="5360"/>
                  </a:cubicBezTo>
                  <a:cubicBezTo>
                    <a:pt x="18000" y="5360"/>
                    <a:pt x="18000" y="5360"/>
                    <a:pt x="18000" y="5360"/>
                  </a:cubicBezTo>
                  <a:cubicBezTo>
                    <a:pt x="18600" y="3920"/>
                    <a:pt x="17400" y="2480"/>
                    <a:pt x="18600" y="176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79" name="Freeform 48"/>
            <p:cNvSpPr/>
            <p:nvPr/>
          </p:nvSpPr>
          <p:spPr>
            <a:xfrm>
              <a:off x="117739" y="11742"/>
              <a:ext cx="23346" cy="32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43" extrusionOk="0">
                  <a:moveTo>
                    <a:pt x="12600" y="2804"/>
                  </a:moveTo>
                  <a:cubicBezTo>
                    <a:pt x="12600" y="2804"/>
                    <a:pt x="12600" y="2804"/>
                    <a:pt x="12600" y="2804"/>
                  </a:cubicBezTo>
                  <a:cubicBezTo>
                    <a:pt x="12600" y="2804"/>
                    <a:pt x="12600" y="2804"/>
                    <a:pt x="12600" y="2804"/>
                  </a:cubicBezTo>
                  <a:cubicBezTo>
                    <a:pt x="12600" y="2804"/>
                    <a:pt x="12600" y="2804"/>
                    <a:pt x="12600" y="2804"/>
                  </a:cubicBezTo>
                  <a:cubicBezTo>
                    <a:pt x="12600" y="2804"/>
                    <a:pt x="12600" y="2804"/>
                    <a:pt x="12600" y="2804"/>
                  </a:cubicBezTo>
                  <a:cubicBezTo>
                    <a:pt x="12600" y="2804"/>
                    <a:pt x="12600" y="2804"/>
                    <a:pt x="12600" y="2804"/>
                  </a:cubicBezTo>
                  <a:cubicBezTo>
                    <a:pt x="12600" y="2804"/>
                    <a:pt x="12600" y="2804"/>
                    <a:pt x="12600" y="2804"/>
                  </a:cubicBezTo>
                  <a:close/>
                  <a:moveTo>
                    <a:pt x="12600" y="2169"/>
                  </a:moveTo>
                  <a:cubicBezTo>
                    <a:pt x="12600" y="2169"/>
                    <a:pt x="12600" y="2169"/>
                    <a:pt x="12600" y="2169"/>
                  </a:cubicBezTo>
                  <a:cubicBezTo>
                    <a:pt x="12600" y="2169"/>
                    <a:pt x="12600" y="2169"/>
                    <a:pt x="12600" y="2169"/>
                  </a:cubicBezTo>
                  <a:cubicBezTo>
                    <a:pt x="12600" y="2169"/>
                    <a:pt x="12600" y="2169"/>
                    <a:pt x="12600" y="2169"/>
                  </a:cubicBezTo>
                  <a:cubicBezTo>
                    <a:pt x="12600" y="2169"/>
                    <a:pt x="12600" y="2169"/>
                    <a:pt x="12600" y="2169"/>
                  </a:cubicBezTo>
                  <a:cubicBezTo>
                    <a:pt x="12600" y="2169"/>
                    <a:pt x="12600" y="2169"/>
                    <a:pt x="12600" y="2169"/>
                  </a:cubicBezTo>
                  <a:cubicBezTo>
                    <a:pt x="12600" y="2169"/>
                    <a:pt x="12600" y="2169"/>
                    <a:pt x="12600" y="2169"/>
                  </a:cubicBezTo>
                  <a:close/>
                  <a:moveTo>
                    <a:pt x="14400" y="263"/>
                  </a:moveTo>
                  <a:cubicBezTo>
                    <a:pt x="15300" y="-372"/>
                    <a:pt x="17100" y="263"/>
                    <a:pt x="18000" y="899"/>
                  </a:cubicBezTo>
                  <a:cubicBezTo>
                    <a:pt x="18000" y="899"/>
                    <a:pt x="18900" y="899"/>
                    <a:pt x="18000" y="899"/>
                  </a:cubicBezTo>
                  <a:cubicBezTo>
                    <a:pt x="18000" y="2169"/>
                    <a:pt x="14400" y="2804"/>
                    <a:pt x="12600" y="4075"/>
                  </a:cubicBezTo>
                  <a:cubicBezTo>
                    <a:pt x="13500" y="4710"/>
                    <a:pt x="14400" y="4075"/>
                    <a:pt x="16200" y="4710"/>
                  </a:cubicBezTo>
                  <a:cubicBezTo>
                    <a:pt x="18000" y="4710"/>
                    <a:pt x="21600" y="7252"/>
                    <a:pt x="19800" y="9157"/>
                  </a:cubicBezTo>
                  <a:cubicBezTo>
                    <a:pt x="18900" y="9793"/>
                    <a:pt x="18000" y="9793"/>
                    <a:pt x="17100" y="9793"/>
                  </a:cubicBezTo>
                  <a:cubicBezTo>
                    <a:pt x="16200" y="10428"/>
                    <a:pt x="15300" y="9793"/>
                    <a:pt x="14400" y="11063"/>
                  </a:cubicBezTo>
                  <a:cubicBezTo>
                    <a:pt x="14400" y="11063"/>
                    <a:pt x="14400" y="11699"/>
                    <a:pt x="15300" y="12334"/>
                  </a:cubicBezTo>
                  <a:cubicBezTo>
                    <a:pt x="14400" y="12969"/>
                    <a:pt x="14400" y="13604"/>
                    <a:pt x="13500" y="14240"/>
                  </a:cubicBezTo>
                  <a:cubicBezTo>
                    <a:pt x="14400" y="14875"/>
                    <a:pt x="14400" y="14875"/>
                    <a:pt x="15300" y="14875"/>
                  </a:cubicBezTo>
                  <a:cubicBezTo>
                    <a:pt x="15300" y="14240"/>
                    <a:pt x="15300" y="14240"/>
                    <a:pt x="15300" y="13604"/>
                  </a:cubicBezTo>
                  <a:cubicBezTo>
                    <a:pt x="16200" y="13604"/>
                    <a:pt x="18900" y="13604"/>
                    <a:pt x="19800" y="13604"/>
                  </a:cubicBezTo>
                  <a:cubicBezTo>
                    <a:pt x="20700" y="13604"/>
                    <a:pt x="20700" y="14875"/>
                    <a:pt x="21600" y="14875"/>
                  </a:cubicBezTo>
                  <a:cubicBezTo>
                    <a:pt x="20700" y="15510"/>
                    <a:pt x="20700" y="15510"/>
                    <a:pt x="20700" y="16146"/>
                  </a:cubicBezTo>
                  <a:cubicBezTo>
                    <a:pt x="18900" y="16781"/>
                    <a:pt x="18000" y="14875"/>
                    <a:pt x="16200" y="16146"/>
                  </a:cubicBezTo>
                  <a:cubicBezTo>
                    <a:pt x="15300" y="16781"/>
                    <a:pt x="17100" y="18052"/>
                    <a:pt x="17100" y="19322"/>
                  </a:cubicBezTo>
                  <a:cubicBezTo>
                    <a:pt x="16200" y="21228"/>
                    <a:pt x="9900" y="21228"/>
                    <a:pt x="8100" y="19957"/>
                  </a:cubicBezTo>
                  <a:cubicBezTo>
                    <a:pt x="8100" y="19957"/>
                    <a:pt x="8100" y="19957"/>
                    <a:pt x="8100" y="19957"/>
                  </a:cubicBezTo>
                  <a:cubicBezTo>
                    <a:pt x="10800" y="18687"/>
                    <a:pt x="14400" y="18687"/>
                    <a:pt x="14400" y="16781"/>
                  </a:cubicBezTo>
                  <a:cubicBezTo>
                    <a:pt x="14400" y="16781"/>
                    <a:pt x="14400" y="16781"/>
                    <a:pt x="14400" y="16781"/>
                  </a:cubicBezTo>
                  <a:cubicBezTo>
                    <a:pt x="12600" y="16781"/>
                    <a:pt x="10800" y="18052"/>
                    <a:pt x="9000" y="18052"/>
                  </a:cubicBezTo>
                  <a:cubicBezTo>
                    <a:pt x="9000" y="18052"/>
                    <a:pt x="7200" y="18052"/>
                    <a:pt x="7200" y="18052"/>
                  </a:cubicBezTo>
                  <a:cubicBezTo>
                    <a:pt x="7200" y="17416"/>
                    <a:pt x="6300" y="17416"/>
                    <a:pt x="6300" y="17416"/>
                  </a:cubicBezTo>
                  <a:cubicBezTo>
                    <a:pt x="6300" y="17416"/>
                    <a:pt x="6300" y="17416"/>
                    <a:pt x="6300" y="17416"/>
                  </a:cubicBezTo>
                  <a:cubicBezTo>
                    <a:pt x="8100" y="16781"/>
                    <a:pt x="12600" y="16146"/>
                    <a:pt x="12600" y="15510"/>
                  </a:cubicBezTo>
                  <a:cubicBezTo>
                    <a:pt x="12600" y="14875"/>
                    <a:pt x="12600" y="14875"/>
                    <a:pt x="12600" y="14875"/>
                  </a:cubicBezTo>
                  <a:cubicBezTo>
                    <a:pt x="12600" y="14875"/>
                    <a:pt x="11700" y="14875"/>
                    <a:pt x="11700" y="14875"/>
                  </a:cubicBezTo>
                  <a:cubicBezTo>
                    <a:pt x="11700" y="14240"/>
                    <a:pt x="11700" y="13604"/>
                    <a:pt x="11700" y="13604"/>
                  </a:cubicBezTo>
                  <a:cubicBezTo>
                    <a:pt x="11700" y="12969"/>
                    <a:pt x="12600" y="12334"/>
                    <a:pt x="12600" y="11699"/>
                  </a:cubicBezTo>
                  <a:cubicBezTo>
                    <a:pt x="12600" y="11699"/>
                    <a:pt x="12600" y="11699"/>
                    <a:pt x="11700" y="11699"/>
                  </a:cubicBezTo>
                  <a:cubicBezTo>
                    <a:pt x="10800" y="11063"/>
                    <a:pt x="9000" y="12969"/>
                    <a:pt x="8100" y="13604"/>
                  </a:cubicBezTo>
                  <a:cubicBezTo>
                    <a:pt x="8100" y="13604"/>
                    <a:pt x="8100" y="13604"/>
                    <a:pt x="8100" y="13604"/>
                  </a:cubicBezTo>
                  <a:cubicBezTo>
                    <a:pt x="8100" y="13604"/>
                    <a:pt x="8100" y="12969"/>
                    <a:pt x="8100" y="12334"/>
                  </a:cubicBezTo>
                  <a:cubicBezTo>
                    <a:pt x="8100" y="11063"/>
                    <a:pt x="10800" y="9793"/>
                    <a:pt x="12600" y="10428"/>
                  </a:cubicBezTo>
                  <a:cubicBezTo>
                    <a:pt x="13500" y="10428"/>
                    <a:pt x="14400" y="9793"/>
                    <a:pt x="15300" y="9793"/>
                  </a:cubicBezTo>
                  <a:cubicBezTo>
                    <a:pt x="15300" y="9157"/>
                    <a:pt x="16200" y="8522"/>
                    <a:pt x="16200" y="8522"/>
                  </a:cubicBezTo>
                  <a:cubicBezTo>
                    <a:pt x="17100" y="6616"/>
                    <a:pt x="14400" y="5981"/>
                    <a:pt x="12600" y="5981"/>
                  </a:cubicBezTo>
                  <a:cubicBezTo>
                    <a:pt x="10800" y="5981"/>
                    <a:pt x="9000" y="7252"/>
                    <a:pt x="9000" y="7887"/>
                  </a:cubicBezTo>
                  <a:cubicBezTo>
                    <a:pt x="8100" y="8522"/>
                    <a:pt x="7200" y="9793"/>
                    <a:pt x="6300" y="10428"/>
                  </a:cubicBezTo>
                  <a:cubicBezTo>
                    <a:pt x="5400" y="11063"/>
                    <a:pt x="5400" y="11699"/>
                    <a:pt x="4500" y="12334"/>
                  </a:cubicBezTo>
                  <a:cubicBezTo>
                    <a:pt x="3600" y="13604"/>
                    <a:pt x="4500" y="14875"/>
                    <a:pt x="3600" y="16146"/>
                  </a:cubicBezTo>
                  <a:cubicBezTo>
                    <a:pt x="900" y="16146"/>
                    <a:pt x="0" y="14875"/>
                    <a:pt x="0" y="12969"/>
                  </a:cubicBezTo>
                  <a:cubicBezTo>
                    <a:pt x="0" y="12969"/>
                    <a:pt x="900" y="12334"/>
                    <a:pt x="1800" y="11699"/>
                  </a:cubicBezTo>
                  <a:cubicBezTo>
                    <a:pt x="1800" y="11063"/>
                    <a:pt x="2700" y="10428"/>
                    <a:pt x="2700" y="9793"/>
                  </a:cubicBezTo>
                  <a:cubicBezTo>
                    <a:pt x="3600" y="9157"/>
                    <a:pt x="4500" y="8522"/>
                    <a:pt x="5400" y="7252"/>
                  </a:cubicBezTo>
                  <a:cubicBezTo>
                    <a:pt x="7200" y="6616"/>
                    <a:pt x="9900" y="5346"/>
                    <a:pt x="10800" y="4075"/>
                  </a:cubicBezTo>
                  <a:cubicBezTo>
                    <a:pt x="10800" y="4075"/>
                    <a:pt x="10800" y="4075"/>
                    <a:pt x="10800" y="4075"/>
                  </a:cubicBezTo>
                  <a:cubicBezTo>
                    <a:pt x="9000" y="4075"/>
                    <a:pt x="7200" y="4075"/>
                    <a:pt x="7200" y="3440"/>
                  </a:cubicBezTo>
                  <a:cubicBezTo>
                    <a:pt x="7200" y="3440"/>
                    <a:pt x="7200" y="3440"/>
                    <a:pt x="7200" y="3440"/>
                  </a:cubicBezTo>
                  <a:cubicBezTo>
                    <a:pt x="10800" y="2169"/>
                    <a:pt x="12600" y="899"/>
                    <a:pt x="14400" y="263"/>
                  </a:cubicBezTo>
                  <a:close/>
                  <a:moveTo>
                    <a:pt x="900" y="1534"/>
                  </a:moveTo>
                  <a:cubicBezTo>
                    <a:pt x="1800" y="1534"/>
                    <a:pt x="1800" y="1534"/>
                    <a:pt x="1800" y="1534"/>
                  </a:cubicBezTo>
                  <a:cubicBezTo>
                    <a:pt x="1800" y="2169"/>
                    <a:pt x="3600" y="4075"/>
                    <a:pt x="3600" y="4075"/>
                  </a:cubicBezTo>
                  <a:cubicBezTo>
                    <a:pt x="3600" y="5346"/>
                    <a:pt x="4500" y="5346"/>
                    <a:pt x="3600" y="5981"/>
                  </a:cubicBezTo>
                  <a:cubicBezTo>
                    <a:pt x="900" y="5981"/>
                    <a:pt x="0" y="5346"/>
                    <a:pt x="0" y="2804"/>
                  </a:cubicBezTo>
                  <a:cubicBezTo>
                    <a:pt x="0" y="2169"/>
                    <a:pt x="0" y="2169"/>
                    <a:pt x="0" y="1534"/>
                  </a:cubicBezTo>
                  <a:cubicBezTo>
                    <a:pt x="0" y="1534"/>
                    <a:pt x="900" y="1534"/>
                    <a:pt x="900" y="1534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80" name="Freeform 49"/>
            <p:cNvSpPr/>
            <p:nvPr/>
          </p:nvSpPr>
          <p:spPr>
            <a:xfrm>
              <a:off x="155372" y="12179"/>
              <a:ext cx="31388" cy="32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3" h="21138" extrusionOk="0">
                  <a:moveTo>
                    <a:pt x="12614" y="8259"/>
                  </a:moveTo>
                  <a:cubicBezTo>
                    <a:pt x="11344" y="8894"/>
                    <a:pt x="10708" y="9529"/>
                    <a:pt x="10073" y="10165"/>
                  </a:cubicBezTo>
                  <a:cubicBezTo>
                    <a:pt x="9438" y="11435"/>
                    <a:pt x="6897" y="13341"/>
                    <a:pt x="8167" y="15247"/>
                  </a:cubicBezTo>
                  <a:cubicBezTo>
                    <a:pt x="8802" y="16518"/>
                    <a:pt x="10073" y="17788"/>
                    <a:pt x="11979" y="17153"/>
                  </a:cubicBezTo>
                  <a:cubicBezTo>
                    <a:pt x="11979" y="17153"/>
                    <a:pt x="11979" y="17153"/>
                    <a:pt x="12614" y="17153"/>
                  </a:cubicBezTo>
                  <a:cubicBezTo>
                    <a:pt x="11979" y="15882"/>
                    <a:pt x="11344" y="13976"/>
                    <a:pt x="10708" y="13341"/>
                  </a:cubicBezTo>
                  <a:cubicBezTo>
                    <a:pt x="10708" y="13341"/>
                    <a:pt x="10708" y="13341"/>
                    <a:pt x="10708" y="13341"/>
                  </a:cubicBezTo>
                  <a:cubicBezTo>
                    <a:pt x="11344" y="13341"/>
                    <a:pt x="11979" y="13341"/>
                    <a:pt x="11979" y="13341"/>
                  </a:cubicBezTo>
                  <a:cubicBezTo>
                    <a:pt x="12614" y="13976"/>
                    <a:pt x="14520" y="15247"/>
                    <a:pt x="14520" y="14612"/>
                  </a:cubicBezTo>
                  <a:cubicBezTo>
                    <a:pt x="15155" y="13976"/>
                    <a:pt x="15791" y="12071"/>
                    <a:pt x="15155" y="11435"/>
                  </a:cubicBezTo>
                  <a:cubicBezTo>
                    <a:pt x="15155" y="11435"/>
                    <a:pt x="15155" y="11435"/>
                    <a:pt x="14520" y="11435"/>
                  </a:cubicBezTo>
                  <a:cubicBezTo>
                    <a:pt x="14520" y="11435"/>
                    <a:pt x="13885" y="12071"/>
                    <a:pt x="13249" y="12706"/>
                  </a:cubicBezTo>
                  <a:cubicBezTo>
                    <a:pt x="13249" y="12706"/>
                    <a:pt x="13249" y="12071"/>
                    <a:pt x="12614" y="12071"/>
                  </a:cubicBezTo>
                  <a:cubicBezTo>
                    <a:pt x="12614" y="10800"/>
                    <a:pt x="12614" y="10165"/>
                    <a:pt x="12614" y="8894"/>
                  </a:cubicBezTo>
                  <a:cubicBezTo>
                    <a:pt x="13249" y="8259"/>
                    <a:pt x="12614" y="8259"/>
                    <a:pt x="12614" y="8259"/>
                  </a:cubicBezTo>
                  <a:close/>
                  <a:moveTo>
                    <a:pt x="17061" y="3812"/>
                  </a:moveTo>
                  <a:cubicBezTo>
                    <a:pt x="17061" y="4447"/>
                    <a:pt x="15791" y="5718"/>
                    <a:pt x="15791" y="6353"/>
                  </a:cubicBezTo>
                  <a:cubicBezTo>
                    <a:pt x="15791" y="6353"/>
                    <a:pt x="15791" y="6353"/>
                    <a:pt x="15791" y="6353"/>
                  </a:cubicBezTo>
                  <a:cubicBezTo>
                    <a:pt x="16426" y="6353"/>
                    <a:pt x="18332" y="5718"/>
                    <a:pt x="18332" y="5718"/>
                  </a:cubicBezTo>
                  <a:cubicBezTo>
                    <a:pt x="18332" y="5082"/>
                    <a:pt x="17697" y="4447"/>
                    <a:pt x="17061" y="3812"/>
                  </a:cubicBezTo>
                  <a:cubicBezTo>
                    <a:pt x="17061" y="3812"/>
                    <a:pt x="17061" y="3812"/>
                    <a:pt x="17061" y="3812"/>
                  </a:cubicBezTo>
                  <a:close/>
                  <a:moveTo>
                    <a:pt x="15791" y="0"/>
                  </a:moveTo>
                  <a:cubicBezTo>
                    <a:pt x="17061" y="635"/>
                    <a:pt x="17697" y="635"/>
                    <a:pt x="17697" y="1906"/>
                  </a:cubicBezTo>
                  <a:cubicBezTo>
                    <a:pt x="17697" y="1906"/>
                    <a:pt x="17061" y="2541"/>
                    <a:pt x="17061" y="3176"/>
                  </a:cubicBezTo>
                  <a:cubicBezTo>
                    <a:pt x="17697" y="4447"/>
                    <a:pt x="19602" y="4447"/>
                    <a:pt x="20873" y="5082"/>
                  </a:cubicBezTo>
                  <a:cubicBezTo>
                    <a:pt x="20873" y="5718"/>
                    <a:pt x="20873" y="5718"/>
                    <a:pt x="20873" y="5718"/>
                  </a:cubicBezTo>
                  <a:cubicBezTo>
                    <a:pt x="19602" y="6988"/>
                    <a:pt x="18332" y="6988"/>
                    <a:pt x="17697" y="6988"/>
                  </a:cubicBezTo>
                  <a:cubicBezTo>
                    <a:pt x="17061" y="7624"/>
                    <a:pt x="17061" y="7624"/>
                    <a:pt x="17061" y="8259"/>
                  </a:cubicBezTo>
                  <a:cubicBezTo>
                    <a:pt x="15791" y="8259"/>
                    <a:pt x="15155" y="8259"/>
                    <a:pt x="14520" y="9529"/>
                  </a:cubicBezTo>
                  <a:cubicBezTo>
                    <a:pt x="15155" y="10165"/>
                    <a:pt x="17061" y="10165"/>
                    <a:pt x="17061" y="10800"/>
                  </a:cubicBezTo>
                  <a:cubicBezTo>
                    <a:pt x="17061" y="11435"/>
                    <a:pt x="17061" y="13341"/>
                    <a:pt x="17061" y="13976"/>
                  </a:cubicBezTo>
                  <a:cubicBezTo>
                    <a:pt x="16426" y="14612"/>
                    <a:pt x="15791" y="15247"/>
                    <a:pt x="16426" y="15882"/>
                  </a:cubicBezTo>
                  <a:cubicBezTo>
                    <a:pt x="16426" y="16518"/>
                    <a:pt x="17697" y="16518"/>
                    <a:pt x="18332" y="17153"/>
                  </a:cubicBezTo>
                  <a:cubicBezTo>
                    <a:pt x="18967" y="17788"/>
                    <a:pt x="19602" y="18424"/>
                    <a:pt x="19602" y="19694"/>
                  </a:cubicBezTo>
                  <a:cubicBezTo>
                    <a:pt x="19602" y="20329"/>
                    <a:pt x="18332" y="21600"/>
                    <a:pt x="17061" y="20965"/>
                  </a:cubicBezTo>
                  <a:cubicBezTo>
                    <a:pt x="16426" y="20965"/>
                    <a:pt x="15791" y="19694"/>
                    <a:pt x="15791" y="19059"/>
                  </a:cubicBezTo>
                  <a:cubicBezTo>
                    <a:pt x="15155" y="19059"/>
                    <a:pt x="15155" y="19059"/>
                    <a:pt x="14520" y="18424"/>
                  </a:cubicBezTo>
                  <a:cubicBezTo>
                    <a:pt x="14520" y="18424"/>
                    <a:pt x="13249" y="19059"/>
                    <a:pt x="13249" y="19059"/>
                  </a:cubicBezTo>
                  <a:cubicBezTo>
                    <a:pt x="12614" y="19059"/>
                    <a:pt x="12614" y="19059"/>
                    <a:pt x="11979" y="19059"/>
                  </a:cubicBezTo>
                  <a:cubicBezTo>
                    <a:pt x="11344" y="19059"/>
                    <a:pt x="10073" y="19059"/>
                    <a:pt x="8802" y="18424"/>
                  </a:cubicBezTo>
                  <a:cubicBezTo>
                    <a:pt x="8802" y="17788"/>
                    <a:pt x="8167" y="17153"/>
                    <a:pt x="8167" y="16518"/>
                  </a:cubicBezTo>
                  <a:cubicBezTo>
                    <a:pt x="8167" y="16518"/>
                    <a:pt x="8167" y="16518"/>
                    <a:pt x="7532" y="16518"/>
                  </a:cubicBezTo>
                  <a:cubicBezTo>
                    <a:pt x="7532" y="16518"/>
                    <a:pt x="7532" y="16518"/>
                    <a:pt x="7532" y="16518"/>
                  </a:cubicBezTo>
                  <a:cubicBezTo>
                    <a:pt x="7532" y="17153"/>
                    <a:pt x="8167" y="19694"/>
                    <a:pt x="7532" y="19694"/>
                  </a:cubicBezTo>
                  <a:cubicBezTo>
                    <a:pt x="6897" y="19694"/>
                    <a:pt x="6897" y="19059"/>
                    <a:pt x="6261" y="19059"/>
                  </a:cubicBezTo>
                  <a:cubicBezTo>
                    <a:pt x="5626" y="18424"/>
                    <a:pt x="6261" y="17788"/>
                    <a:pt x="5626" y="17153"/>
                  </a:cubicBezTo>
                  <a:cubicBezTo>
                    <a:pt x="5626" y="16518"/>
                    <a:pt x="4991" y="15882"/>
                    <a:pt x="4991" y="15882"/>
                  </a:cubicBezTo>
                  <a:cubicBezTo>
                    <a:pt x="4355" y="15247"/>
                    <a:pt x="4991" y="14612"/>
                    <a:pt x="4355" y="14612"/>
                  </a:cubicBezTo>
                  <a:cubicBezTo>
                    <a:pt x="4355" y="14612"/>
                    <a:pt x="1814" y="15247"/>
                    <a:pt x="1179" y="14612"/>
                  </a:cubicBezTo>
                  <a:cubicBezTo>
                    <a:pt x="544" y="14612"/>
                    <a:pt x="-727" y="13341"/>
                    <a:pt x="544" y="12071"/>
                  </a:cubicBezTo>
                  <a:cubicBezTo>
                    <a:pt x="544" y="12071"/>
                    <a:pt x="1179" y="12071"/>
                    <a:pt x="1179" y="11435"/>
                  </a:cubicBezTo>
                  <a:cubicBezTo>
                    <a:pt x="1814" y="11435"/>
                    <a:pt x="1179" y="10800"/>
                    <a:pt x="1814" y="10165"/>
                  </a:cubicBezTo>
                  <a:cubicBezTo>
                    <a:pt x="1814" y="10165"/>
                    <a:pt x="3085" y="10800"/>
                    <a:pt x="3085" y="10800"/>
                  </a:cubicBezTo>
                  <a:cubicBezTo>
                    <a:pt x="4355" y="10800"/>
                    <a:pt x="6897" y="10165"/>
                    <a:pt x="7532" y="9529"/>
                  </a:cubicBezTo>
                  <a:cubicBezTo>
                    <a:pt x="7532" y="8894"/>
                    <a:pt x="8167" y="7624"/>
                    <a:pt x="8167" y="6988"/>
                  </a:cubicBezTo>
                  <a:cubicBezTo>
                    <a:pt x="8167" y="6353"/>
                    <a:pt x="8802" y="6353"/>
                    <a:pt x="9438" y="5718"/>
                  </a:cubicBezTo>
                  <a:cubicBezTo>
                    <a:pt x="9438" y="5718"/>
                    <a:pt x="9438" y="5718"/>
                    <a:pt x="8802" y="5082"/>
                  </a:cubicBezTo>
                  <a:cubicBezTo>
                    <a:pt x="8167" y="5082"/>
                    <a:pt x="7532" y="5082"/>
                    <a:pt x="6261" y="4447"/>
                  </a:cubicBezTo>
                  <a:cubicBezTo>
                    <a:pt x="6261" y="4447"/>
                    <a:pt x="6261" y="4447"/>
                    <a:pt x="5626" y="3812"/>
                  </a:cubicBezTo>
                  <a:cubicBezTo>
                    <a:pt x="5626" y="3812"/>
                    <a:pt x="5626" y="3812"/>
                    <a:pt x="5626" y="3176"/>
                  </a:cubicBezTo>
                  <a:cubicBezTo>
                    <a:pt x="5626" y="3176"/>
                    <a:pt x="5626" y="3176"/>
                    <a:pt x="6261" y="3176"/>
                  </a:cubicBezTo>
                  <a:cubicBezTo>
                    <a:pt x="6897" y="3176"/>
                    <a:pt x="6897" y="3812"/>
                    <a:pt x="6897" y="3812"/>
                  </a:cubicBezTo>
                  <a:cubicBezTo>
                    <a:pt x="7532" y="3812"/>
                    <a:pt x="10073" y="3176"/>
                    <a:pt x="10073" y="2541"/>
                  </a:cubicBezTo>
                  <a:cubicBezTo>
                    <a:pt x="10708" y="1906"/>
                    <a:pt x="10708" y="635"/>
                    <a:pt x="11979" y="0"/>
                  </a:cubicBezTo>
                  <a:cubicBezTo>
                    <a:pt x="12614" y="0"/>
                    <a:pt x="13249" y="0"/>
                    <a:pt x="13885" y="635"/>
                  </a:cubicBezTo>
                  <a:cubicBezTo>
                    <a:pt x="13885" y="635"/>
                    <a:pt x="13885" y="635"/>
                    <a:pt x="13885" y="635"/>
                  </a:cubicBezTo>
                  <a:cubicBezTo>
                    <a:pt x="13249" y="1906"/>
                    <a:pt x="12614" y="1906"/>
                    <a:pt x="11979" y="3176"/>
                  </a:cubicBezTo>
                  <a:cubicBezTo>
                    <a:pt x="10708" y="3812"/>
                    <a:pt x="10708" y="5718"/>
                    <a:pt x="10073" y="6988"/>
                  </a:cubicBezTo>
                  <a:cubicBezTo>
                    <a:pt x="10073" y="6988"/>
                    <a:pt x="9438" y="7624"/>
                    <a:pt x="9438" y="8259"/>
                  </a:cubicBezTo>
                  <a:cubicBezTo>
                    <a:pt x="10708" y="8259"/>
                    <a:pt x="10708" y="6988"/>
                    <a:pt x="11344" y="6988"/>
                  </a:cubicBezTo>
                  <a:cubicBezTo>
                    <a:pt x="11979" y="6988"/>
                    <a:pt x="13249" y="6988"/>
                    <a:pt x="13249" y="6353"/>
                  </a:cubicBezTo>
                  <a:cubicBezTo>
                    <a:pt x="13885" y="5718"/>
                    <a:pt x="13249" y="5082"/>
                    <a:pt x="13885" y="4447"/>
                  </a:cubicBezTo>
                  <a:cubicBezTo>
                    <a:pt x="14520" y="3812"/>
                    <a:pt x="14520" y="2541"/>
                    <a:pt x="15155" y="1906"/>
                  </a:cubicBezTo>
                  <a:cubicBezTo>
                    <a:pt x="15791" y="1271"/>
                    <a:pt x="15155" y="635"/>
                    <a:pt x="15791" y="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81" name="Freeform 50"/>
            <p:cNvSpPr/>
            <p:nvPr/>
          </p:nvSpPr>
          <p:spPr>
            <a:xfrm>
              <a:off x="17255" y="92364"/>
              <a:ext cx="33496" cy="28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257" y="14400"/>
                  </a:moveTo>
                  <a:cubicBezTo>
                    <a:pt x="9257" y="15840"/>
                    <a:pt x="9874" y="15840"/>
                    <a:pt x="9874" y="17280"/>
                  </a:cubicBezTo>
                  <a:cubicBezTo>
                    <a:pt x="11109" y="17280"/>
                    <a:pt x="11109" y="16560"/>
                    <a:pt x="11109" y="16560"/>
                  </a:cubicBezTo>
                  <a:cubicBezTo>
                    <a:pt x="11726" y="16560"/>
                    <a:pt x="12343" y="17280"/>
                    <a:pt x="12343" y="17280"/>
                  </a:cubicBezTo>
                  <a:cubicBezTo>
                    <a:pt x="12343" y="17280"/>
                    <a:pt x="12343" y="17280"/>
                    <a:pt x="12343" y="17280"/>
                  </a:cubicBezTo>
                  <a:cubicBezTo>
                    <a:pt x="12343" y="17280"/>
                    <a:pt x="12960" y="16560"/>
                    <a:pt x="12960" y="15840"/>
                  </a:cubicBezTo>
                  <a:cubicBezTo>
                    <a:pt x="12343" y="15120"/>
                    <a:pt x="11109" y="14400"/>
                    <a:pt x="9874" y="14400"/>
                  </a:cubicBezTo>
                  <a:cubicBezTo>
                    <a:pt x="9257" y="14400"/>
                    <a:pt x="9257" y="14400"/>
                    <a:pt x="9257" y="14400"/>
                  </a:cubicBezTo>
                  <a:close/>
                  <a:moveTo>
                    <a:pt x="8640" y="5040"/>
                  </a:moveTo>
                  <a:cubicBezTo>
                    <a:pt x="8640" y="7200"/>
                    <a:pt x="7406" y="8640"/>
                    <a:pt x="9874" y="9360"/>
                  </a:cubicBezTo>
                  <a:cubicBezTo>
                    <a:pt x="10491" y="9360"/>
                    <a:pt x="10491" y="9360"/>
                    <a:pt x="11109" y="9360"/>
                  </a:cubicBezTo>
                  <a:cubicBezTo>
                    <a:pt x="11109" y="9360"/>
                    <a:pt x="11109" y="9360"/>
                    <a:pt x="11109" y="9360"/>
                  </a:cubicBezTo>
                  <a:cubicBezTo>
                    <a:pt x="9874" y="7920"/>
                    <a:pt x="9874" y="5760"/>
                    <a:pt x="8640" y="4320"/>
                  </a:cubicBezTo>
                  <a:cubicBezTo>
                    <a:pt x="8640" y="4320"/>
                    <a:pt x="8640" y="4320"/>
                    <a:pt x="8640" y="4320"/>
                  </a:cubicBezTo>
                  <a:cubicBezTo>
                    <a:pt x="8640" y="4320"/>
                    <a:pt x="8640" y="4320"/>
                    <a:pt x="8640" y="5040"/>
                  </a:cubicBezTo>
                  <a:close/>
                  <a:moveTo>
                    <a:pt x="0" y="10080"/>
                  </a:moveTo>
                  <a:cubicBezTo>
                    <a:pt x="617" y="9360"/>
                    <a:pt x="3086" y="6480"/>
                    <a:pt x="3703" y="6480"/>
                  </a:cubicBezTo>
                  <a:cubicBezTo>
                    <a:pt x="4937" y="6480"/>
                    <a:pt x="5554" y="7200"/>
                    <a:pt x="6789" y="7200"/>
                  </a:cubicBezTo>
                  <a:cubicBezTo>
                    <a:pt x="7406" y="5760"/>
                    <a:pt x="7406" y="4320"/>
                    <a:pt x="7406" y="2160"/>
                  </a:cubicBezTo>
                  <a:cubicBezTo>
                    <a:pt x="7406" y="1440"/>
                    <a:pt x="8640" y="0"/>
                    <a:pt x="9257" y="0"/>
                  </a:cubicBezTo>
                  <a:cubicBezTo>
                    <a:pt x="9874" y="1440"/>
                    <a:pt x="10491" y="2880"/>
                    <a:pt x="11109" y="4320"/>
                  </a:cubicBezTo>
                  <a:cubicBezTo>
                    <a:pt x="11109" y="5040"/>
                    <a:pt x="11109" y="6480"/>
                    <a:pt x="12343" y="7200"/>
                  </a:cubicBezTo>
                  <a:cubicBezTo>
                    <a:pt x="12343" y="7200"/>
                    <a:pt x="12343" y="7200"/>
                    <a:pt x="12343" y="6480"/>
                  </a:cubicBezTo>
                  <a:cubicBezTo>
                    <a:pt x="12960" y="6480"/>
                    <a:pt x="12960" y="4320"/>
                    <a:pt x="13577" y="3600"/>
                  </a:cubicBezTo>
                  <a:cubicBezTo>
                    <a:pt x="13577" y="3600"/>
                    <a:pt x="14194" y="3600"/>
                    <a:pt x="14811" y="3600"/>
                  </a:cubicBezTo>
                  <a:cubicBezTo>
                    <a:pt x="15429" y="4320"/>
                    <a:pt x="14811" y="5760"/>
                    <a:pt x="14811" y="6480"/>
                  </a:cubicBezTo>
                  <a:cubicBezTo>
                    <a:pt x="14811" y="7920"/>
                    <a:pt x="15429" y="8640"/>
                    <a:pt x="15429" y="10080"/>
                  </a:cubicBezTo>
                  <a:cubicBezTo>
                    <a:pt x="16046" y="10800"/>
                    <a:pt x="15429" y="10800"/>
                    <a:pt x="15429" y="11520"/>
                  </a:cubicBezTo>
                  <a:cubicBezTo>
                    <a:pt x="16046" y="12960"/>
                    <a:pt x="17897" y="12240"/>
                    <a:pt x="18514" y="12960"/>
                  </a:cubicBezTo>
                  <a:cubicBezTo>
                    <a:pt x="19131" y="13680"/>
                    <a:pt x="19131" y="14400"/>
                    <a:pt x="19131" y="14400"/>
                  </a:cubicBezTo>
                  <a:cubicBezTo>
                    <a:pt x="19749" y="15120"/>
                    <a:pt x="20366" y="15120"/>
                    <a:pt x="20983" y="15840"/>
                  </a:cubicBezTo>
                  <a:cubicBezTo>
                    <a:pt x="20983" y="15840"/>
                    <a:pt x="21600" y="15840"/>
                    <a:pt x="21600" y="16560"/>
                  </a:cubicBezTo>
                  <a:cubicBezTo>
                    <a:pt x="21600" y="16560"/>
                    <a:pt x="21600" y="16560"/>
                    <a:pt x="21600" y="16560"/>
                  </a:cubicBezTo>
                  <a:cubicBezTo>
                    <a:pt x="20366" y="15840"/>
                    <a:pt x="19131" y="16560"/>
                    <a:pt x="17897" y="16560"/>
                  </a:cubicBezTo>
                  <a:cubicBezTo>
                    <a:pt x="17280" y="16560"/>
                    <a:pt x="16663" y="15840"/>
                    <a:pt x="16046" y="16560"/>
                  </a:cubicBezTo>
                  <a:cubicBezTo>
                    <a:pt x="16046" y="16560"/>
                    <a:pt x="15429" y="17280"/>
                    <a:pt x="15429" y="17280"/>
                  </a:cubicBezTo>
                  <a:cubicBezTo>
                    <a:pt x="14811" y="18000"/>
                    <a:pt x="13577" y="17280"/>
                    <a:pt x="12960" y="18720"/>
                  </a:cubicBezTo>
                  <a:cubicBezTo>
                    <a:pt x="12960" y="18720"/>
                    <a:pt x="12960" y="19440"/>
                    <a:pt x="12960" y="20160"/>
                  </a:cubicBezTo>
                  <a:cubicBezTo>
                    <a:pt x="12343" y="20160"/>
                    <a:pt x="12343" y="20160"/>
                    <a:pt x="11726" y="20160"/>
                  </a:cubicBezTo>
                  <a:cubicBezTo>
                    <a:pt x="11109" y="20160"/>
                    <a:pt x="11109" y="20880"/>
                    <a:pt x="10491" y="21600"/>
                  </a:cubicBezTo>
                  <a:cubicBezTo>
                    <a:pt x="9874" y="21600"/>
                    <a:pt x="9257" y="20160"/>
                    <a:pt x="8640" y="21600"/>
                  </a:cubicBezTo>
                  <a:cubicBezTo>
                    <a:pt x="8640" y="21600"/>
                    <a:pt x="8640" y="21600"/>
                    <a:pt x="8640" y="21600"/>
                  </a:cubicBezTo>
                  <a:cubicBezTo>
                    <a:pt x="8023" y="20160"/>
                    <a:pt x="6789" y="20160"/>
                    <a:pt x="5554" y="20160"/>
                  </a:cubicBezTo>
                  <a:cubicBezTo>
                    <a:pt x="6171" y="18720"/>
                    <a:pt x="6789" y="18720"/>
                    <a:pt x="6789" y="18720"/>
                  </a:cubicBezTo>
                  <a:cubicBezTo>
                    <a:pt x="7406" y="18000"/>
                    <a:pt x="6789" y="17280"/>
                    <a:pt x="6789" y="16560"/>
                  </a:cubicBezTo>
                  <a:cubicBezTo>
                    <a:pt x="6171" y="15120"/>
                    <a:pt x="6171" y="13680"/>
                    <a:pt x="6171" y="12240"/>
                  </a:cubicBezTo>
                  <a:cubicBezTo>
                    <a:pt x="5554" y="12240"/>
                    <a:pt x="5554" y="12240"/>
                    <a:pt x="4937" y="11520"/>
                  </a:cubicBezTo>
                  <a:cubicBezTo>
                    <a:pt x="4320" y="11520"/>
                    <a:pt x="3703" y="11520"/>
                    <a:pt x="3703" y="11520"/>
                  </a:cubicBezTo>
                  <a:cubicBezTo>
                    <a:pt x="3086" y="11520"/>
                    <a:pt x="2469" y="10800"/>
                    <a:pt x="2469" y="10800"/>
                  </a:cubicBezTo>
                  <a:cubicBezTo>
                    <a:pt x="1234" y="10080"/>
                    <a:pt x="617" y="10800"/>
                    <a:pt x="0" y="10080"/>
                  </a:cubicBezTo>
                  <a:cubicBezTo>
                    <a:pt x="0" y="10080"/>
                    <a:pt x="0" y="10080"/>
                    <a:pt x="0" y="1008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82" name="Freeform 51"/>
            <p:cNvSpPr/>
            <p:nvPr/>
          </p:nvSpPr>
          <p:spPr>
            <a:xfrm>
              <a:off x="40540" y="53615"/>
              <a:ext cx="31526" cy="346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5" h="21092" extrusionOk="0">
                  <a:moveTo>
                    <a:pt x="12071" y="9416"/>
                  </a:moveTo>
                  <a:cubicBezTo>
                    <a:pt x="12071" y="9416"/>
                    <a:pt x="12071" y="10000"/>
                    <a:pt x="12071" y="10000"/>
                  </a:cubicBezTo>
                  <a:cubicBezTo>
                    <a:pt x="12071" y="10000"/>
                    <a:pt x="12706" y="10584"/>
                    <a:pt x="13341" y="10584"/>
                  </a:cubicBezTo>
                  <a:cubicBezTo>
                    <a:pt x="13341" y="10584"/>
                    <a:pt x="13341" y="10584"/>
                    <a:pt x="13341" y="10584"/>
                  </a:cubicBezTo>
                  <a:cubicBezTo>
                    <a:pt x="13341" y="10000"/>
                    <a:pt x="13341" y="10000"/>
                    <a:pt x="13341" y="10000"/>
                  </a:cubicBezTo>
                  <a:cubicBezTo>
                    <a:pt x="12706" y="9416"/>
                    <a:pt x="12706" y="9416"/>
                    <a:pt x="12071" y="9416"/>
                  </a:cubicBezTo>
                  <a:cubicBezTo>
                    <a:pt x="12071" y="9416"/>
                    <a:pt x="12071" y="9416"/>
                    <a:pt x="12071" y="9416"/>
                  </a:cubicBezTo>
                  <a:close/>
                  <a:moveTo>
                    <a:pt x="8259" y="12335"/>
                  </a:moveTo>
                  <a:cubicBezTo>
                    <a:pt x="8259" y="12919"/>
                    <a:pt x="8259" y="12919"/>
                    <a:pt x="8259" y="13503"/>
                  </a:cubicBezTo>
                  <a:cubicBezTo>
                    <a:pt x="8259" y="13503"/>
                    <a:pt x="8259" y="13503"/>
                    <a:pt x="8259" y="13503"/>
                  </a:cubicBezTo>
                  <a:cubicBezTo>
                    <a:pt x="8259" y="13503"/>
                    <a:pt x="8259" y="13503"/>
                    <a:pt x="8259" y="13503"/>
                  </a:cubicBezTo>
                  <a:cubicBezTo>
                    <a:pt x="8894" y="12919"/>
                    <a:pt x="8259" y="12919"/>
                    <a:pt x="8894" y="12335"/>
                  </a:cubicBezTo>
                  <a:cubicBezTo>
                    <a:pt x="8894" y="12335"/>
                    <a:pt x="8259" y="12335"/>
                    <a:pt x="8259" y="12335"/>
                  </a:cubicBezTo>
                  <a:cubicBezTo>
                    <a:pt x="8259" y="12335"/>
                    <a:pt x="8259" y="12335"/>
                    <a:pt x="8259" y="12335"/>
                  </a:cubicBezTo>
                  <a:close/>
                  <a:moveTo>
                    <a:pt x="9530" y="10584"/>
                  </a:moveTo>
                  <a:cubicBezTo>
                    <a:pt x="9530" y="10584"/>
                    <a:pt x="9530" y="10584"/>
                    <a:pt x="9530" y="11168"/>
                  </a:cubicBezTo>
                  <a:cubicBezTo>
                    <a:pt x="9530" y="11168"/>
                    <a:pt x="9530" y="11168"/>
                    <a:pt x="9530" y="11168"/>
                  </a:cubicBezTo>
                  <a:cubicBezTo>
                    <a:pt x="9530" y="11168"/>
                    <a:pt x="9530" y="11168"/>
                    <a:pt x="9530" y="11168"/>
                  </a:cubicBezTo>
                  <a:cubicBezTo>
                    <a:pt x="9530" y="10584"/>
                    <a:pt x="9530" y="10584"/>
                    <a:pt x="9530" y="10584"/>
                  </a:cubicBezTo>
                  <a:cubicBezTo>
                    <a:pt x="9530" y="10584"/>
                    <a:pt x="9530" y="10584"/>
                    <a:pt x="9530" y="10584"/>
                  </a:cubicBezTo>
                  <a:cubicBezTo>
                    <a:pt x="9530" y="10584"/>
                    <a:pt x="9530" y="10584"/>
                    <a:pt x="9530" y="10584"/>
                  </a:cubicBezTo>
                  <a:close/>
                  <a:moveTo>
                    <a:pt x="5718" y="2411"/>
                  </a:moveTo>
                  <a:cubicBezTo>
                    <a:pt x="5083" y="2995"/>
                    <a:pt x="4447" y="3578"/>
                    <a:pt x="3812" y="4162"/>
                  </a:cubicBezTo>
                  <a:cubicBezTo>
                    <a:pt x="2541" y="5914"/>
                    <a:pt x="3177" y="7665"/>
                    <a:pt x="3177" y="9416"/>
                  </a:cubicBezTo>
                  <a:cubicBezTo>
                    <a:pt x="3177" y="10000"/>
                    <a:pt x="3812" y="11168"/>
                    <a:pt x="4447" y="11168"/>
                  </a:cubicBezTo>
                  <a:cubicBezTo>
                    <a:pt x="4447" y="11168"/>
                    <a:pt x="4447" y="11168"/>
                    <a:pt x="4447" y="11168"/>
                  </a:cubicBezTo>
                  <a:cubicBezTo>
                    <a:pt x="5083" y="10584"/>
                    <a:pt x="4447" y="6497"/>
                    <a:pt x="6989" y="6497"/>
                  </a:cubicBezTo>
                  <a:cubicBezTo>
                    <a:pt x="7624" y="6497"/>
                    <a:pt x="8259" y="8249"/>
                    <a:pt x="8894" y="8833"/>
                  </a:cubicBezTo>
                  <a:cubicBezTo>
                    <a:pt x="9530" y="8833"/>
                    <a:pt x="10800" y="8833"/>
                    <a:pt x="11436" y="8249"/>
                  </a:cubicBezTo>
                  <a:cubicBezTo>
                    <a:pt x="11436" y="8249"/>
                    <a:pt x="11436" y="8249"/>
                    <a:pt x="12071" y="7665"/>
                  </a:cubicBezTo>
                  <a:cubicBezTo>
                    <a:pt x="12706" y="7665"/>
                    <a:pt x="13341" y="7081"/>
                    <a:pt x="14612" y="7081"/>
                  </a:cubicBezTo>
                  <a:cubicBezTo>
                    <a:pt x="14612" y="7665"/>
                    <a:pt x="14612" y="7665"/>
                    <a:pt x="15247" y="8249"/>
                  </a:cubicBezTo>
                  <a:cubicBezTo>
                    <a:pt x="15247" y="8833"/>
                    <a:pt x="14612" y="9416"/>
                    <a:pt x="14612" y="10000"/>
                  </a:cubicBezTo>
                  <a:cubicBezTo>
                    <a:pt x="14612" y="11751"/>
                    <a:pt x="14612" y="13503"/>
                    <a:pt x="13977" y="15254"/>
                  </a:cubicBezTo>
                  <a:cubicBezTo>
                    <a:pt x="13341" y="15254"/>
                    <a:pt x="13341" y="15838"/>
                    <a:pt x="12706" y="16422"/>
                  </a:cubicBezTo>
                  <a:cubicBezTo>
                    <a:pt x="12071" y="15838"/>
                    <a:pt x="11436" y="15838"/>
                    <a:pt x="10800" y="15254"/>
                  </a:cubicBezTo>
                  <a:cubicBezTo>
                    <a:pt x="10800" y="14670"/>
                    <a:pt x="10800" y="14087"/>
                    <a:pt x="10800" y="14087"/>
                  </a:cubicBezTo>
                  <a:cubicBezTo>
                    <a:pt x="10800" y="14087"/>
                    <a:pt x="10165" y="14087"/>
                    <a:pt x="10165" y="13503"/>
                  </a:cubicBezTo>
                  <a:cubicBezTo>
                    <a:pt x="10165" y="13503"/>
                    <a:pt x="10165" y="14087"/>
                    <a:pt x="9530" y="14087"/>
                  </a:cubicBezTo>
                  <a:cubicBezTo>
                    <a:pt x="8894" y="14087"/>
                    <a:pt x="8259" y="14670"/>
                    <a:pt x="7624" y="14087"/>
                  </a:cubicBezTo>
                  <a:cubicBezTo>
                    <a:pt x="7624" y="14087"/>
                    <a:pt x="6989" y="13503"/>
                    <a:pt x="6989" y="13503"/>
                  </a:cubicBezTo>
                  <a:cubicBezTo>
                    <a:pt x="6989" y="12919"/>
                    <a:pt x="8894" y="9416"/>
                    <a:pt x="6989" y="9416"/>
                  </a:cubicBezTo>
                  <a:cubicBezTo>
                    <a:pt x="6989" y="9416"/>
                    <a:pt x="6989" y="9416"/>
                    <a:pt x="6989" y="9416"/>
                  </a:cubicBezTo>
                  <a:cubicBezTo>
                    <a:pt x="6989" y="10000"/>
                    <a:pt x="5718" y="11751"/>
                    <a:pt x="5718" y="12335"/>
                  </a:cubicBezTo>
                  <a:cubicBezTo>
                    <a:pt x="5718" y="12919"/>
                    <a:pt x="6353" y="12919"/>
                    <a:pt x="6353" y="14087"/>
                  </a:cubicBezTo>
                  <a:cubicBezTo>
                    <a:pt x="6989" y="15254"/>
                    <a:pt x="8894" y="17006"/>
                    <a:pt x="10165" y="18173"/>
                  </a:cubicBezTo>
                  <a:cubicBezTo>
                    <a:pt x="10800" y="18757"/>
                    <a:pt x="10800" y="18757"/>
                    <a:pt x="10800" y="18757"/>
                  </a:cubicBezTo>
                  <a:cubicBezTo>
                    <a:pt x="11436" y="18757"/>
                    <a:pt x="12071" y="18757"/>
                    <a:pt x="12071" y="18757"/>
                  </a:cubicBezTo>
                  <a:cubicBezTo>
                    <a:pt x="12706" y="18757"/>
                    <a:pt x="13977" y="16422"/>
                    <a:pt x="14612" y="16422"/>
                  </a:cubicBezTo>
                  <a:cubicBezTo>
                    <a:pt x="14612" y="16422"/>
                    <a:pt x="14612" y="16422"/>
                    <a:pt x="14612" y="16422"/>
                  </a:cubicBezTo>
                  <a:cubicBezTo>
                    <a:pt x="14612" y="16422"/>
                    <a:pt x="14612" y="16422"/>
                    <a:pt x="13977" y="15838"/>
                  </a:cubicBezTo>
                  <a:cubicBezTo>
                    <a:pt x="13977" y="15838"/>
                    <a:pt x="13977" y="15838"/>
                    <a:pt x="13977" y="15838"/>
                  </a:cubicBezTo>
                  <a:cubicBezTo>
                    <a:pt x="14612" y="15254"/>
                    <a:pt x="15247" y="15838"/>
                    <a:pt x="15883" y="15254"/>
                  </a:cubicBezTo>
                  <a:cubicBezTo>
                    <a:pt x="15883" y="14670"/>
                    <a:pt x="15883" y="14087"/>
                    <a:pt x="15883" y="14087"/>
                  </a:cubicBezTo>
                  <a:cubicBezTo>
                    <a:pt x="16518" y="13503"/>
                    <a:pt x="17789" y="13503"/>
                    <a:pt x="18424" y="12919"/>
                  </a:cubicBezTo>
                  <a:cubicBezTo>
                    <a:pt x="19059" y="10584"/>
                    <a:pt x="15247" y="6497"/>
                    <a:pt x="12706" y="5330"/>
                  </a:cubicBezTo>
                  <a:cubicBezTo>
                    <a:pt x="12706" y="4746"/>
                    <a:pt x="12071" y="4162"/>
                    <a:pt x="11436" y="3578"/>
                  </a:cubicBezTo>
                  <a:cubicBezTo>
                    <a:pt x="10800" y="3578"/>
                    <a:pt x="10800" y="3578"/>
                    <a:pt x="10165" y="2995"/>
                  </a:cubicBezTo>
                  <a:cubicBezTo>
                    <a:pt x="8894" y="2411"/>
                    <a:pt x="8259" y="1243"/>
                    <a:pt x="6989" y="1243"/>
                  </a:cubicBezTo>
                  <a:cubicBezTo>
                    <a:pt x="6353" y="1243"/>
                    <a:pt x="5718" y="1827"/>
                    <a:pt x="5718" y="2411"/>
                  </a:cubicBezTo>
                  <a:close/>
                  <a:moveTo>
                    <a:pt x="3812" y="2411"/>
                  </a:moveTo>
                  <a:cubicBezTo>
                    <a:pt x="5083" y="1243"/>
                    <a:pt x="5718" y="76"/>
                    <a:pt x="6989" y="76"/>
                  </a:cubicBezTo>
                  <a:cubicBezTo>
                    <a:pt x="9530" y="-508"/>
                    <a:pt x="12071" y="2411"/>
                    <a:pt x="14612" y="4746"/>
                  </a:cubicBezTo>
                  <a:cubicBezTo>
                    <a:pt x="15247" y="5330"/>
                    <a:pt x="15883" y="5914"/>
                    <a:pt x="16518" y="6497"/>
                  </a:cubicBezTo>
                  <a:cubicBezTo>
                    <a:pt x="17789" y="8249"/>
                    <a:pt x="20330" y="9416"/>
                    <a:pt x="20965" y="11168"/>
                  </a:cubicBezTo>
                  <a:cubicBezTo>
                    <a:pt x="20965" y="11751"/>
                    <a:pt x="20330" y="15254"/>
                    <a:pt x="19059" y="15254"/>
                  </a:cubicBezTo>
                  <a:cubicBezTo>
                    <a:pt x="18424" y="15838"/>
                    <a:pt x="16518" y="15254"/>
                    <a:pt x="15883" y="16422"/>
                  </a:cubicBezTo>
                  <a:cubicBezTo>
                    <a:pt x="15883" y="16422"/>
                    <a:pt x="15883" y="17006"/>
                    <a:pt x="15883" y="17006"/>
                  </a:cubicBezTo>
                  <a:cubicBezTo>
                    <a:pt x="15883" y="17589"/>
                    <a:pt x="13977" y="19341"/>
                    <a:pt x="13341" y="19924"/>
                  </a:cubicBezTo>
                  <a:cubicBezTo>
                    <a:pt x="12706" y="19924"/>
                    <a:pt x="12071" y="19924"/>
                    <a:pt x="12071" y="19924"/>
                  </a:cubicBezTo>
                  <a:cubicBezTo>
                    <a:pt x="11436" y="20508"/>
                    <a:pt x="12071" y="21092"/>
                    <a:pt x="11436" y="21092"/>
                  </a:cubicBezTo>
                  <a:cubicBezTo>
                    <a:pt x="11436" y="21092"/>
                    <a:pt x="11436" y="21092"/>
                    <a:pt x="11436" y="21092"/>
                  </a:cubicBezTo>
                  <a:cubicBezTo>
                    <a:pt x="10800" y="21092"/>
                    <a:pt x="10165" y="21092"/>
                    <a:pt x="9530" y="21092"/>
                  </a:cubicBezTo>
                  <a:cubicBezTo>
                    <a:pt x="9530" y="21092"/>
                    <a:pt x="8259" y="19924"/>
                    <a:pt x="8259" y="19924"/>
                  </a:cubicBezTo>
                  <a:cubicBezTo>
                    <a:pt x="8259" y="18757"/>
                    <a:pt x="6989" y="17589"/>
                    <a:pt x="6353" y="16422"/>
                  </a:cubicBezTo>
                  <a:cubicBezTo>
                    <a:pt x="5718" y="15838"/>
                    <a:pt x="4447" y="15254"/>
                    <a:pt x="4447" y="15254"/>
                  </a:cubicBezTo>
                  <a:cubicBezTo>
                    <a:pt x="3812" y="14670"/>
                    <a:pt x="3177" y="14087"/>
                    <a:pt x="2541" y="14087"/>
                  </a:cubicBezTo>
                  <a:cubicBezTo>
                    <a:pt x="2541" y="13503"/>
                    <a:pt x="1906" y="12919"/>
                    <a:pt x="1271" y="12919"/>
                  </a:cubicBezTo>
                  <a:cubicBezTo>
                    <a:pt x="-635" y="10000"/>
                    <a:pt x="0" y="9416"/>
                    <a:pt x="636" y="6497"/>
                  </a:cubicBezTo>
                  <a:cubicBezTo>
                    <a:pt x="636" y="5914"/>
                    <a:pt x="1271" y="4746"/>
                    <a:pt x="1906" y="4162"/>
                  </a:cubicBezTo>
                  <a:cubicBezTo>
                    <a:pt x="1906" y="4162"/>
                    <a:pt x="1906" y="4162"/>
                    <a:pt x="1906" y="4162"/>
                  </a:cubicBezTo>
                  <a:cubicBezTo>
                    <a:pt x="1906" y="3578"/>
                    <a:pt x="2541" y="2995"/>
                    <a:pt x="2541" y="2411"/>
                  </a:cubicBezTo>
                  <a:cubicBezTo>
                    <a:pt x="3177" y="2411"/>
                    <a:pt x="3812" y="2411"/>
                    <a:pt x="3812" y="2411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83" name="Freeform 52"/>
            <p:cNvSpPr/>
            <p:nvPr/>
          </p:nvSpPr>
          <p:spPr>
            <a:xfrm>
              <a:off x="76196" y="27096"/>
              <a:ext cx="28350" cy="3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3" h="21193" extrusionOk="0">
                  <a:moveTo>
                    <a:pt x="4777" y="13993"/>
                  </a:moveTo>
                  <a:cubicBezTo>
                    <a:pt x="4777" y="14547"/>
                    <a:pt x="4777" y="16208"/>
                    <a:pt x="4777" y="16762"/>
                  </a:cubicBezTo>
                  <a:cubicBezTo>
                    <a:pt x="4777" y="16762"/>
                    <a:pt x="4777" y="16762"/>
                    <a:pt x="4777" y="16762"/>
                  </a:cubicBezTo>
                  <a:cubicBezTo>
                    <a:pt x="4777" y="16762"/>
                    <a:pt x="5474" y="16762"/>
                    <a:pt x="5474" y="16208"/>
                  </a:cubicBezTo>
                  <a:cubicBezTo>
                    <a:pt x="5474" y="15655"/>
                    <a:pt x="6868" y="14547"/>
                    <a:pt x="5474" y="13993"/>
                  </a:cubicBezTo>
                  <a:cubicBezTo>
                    <a:pt x="5474" y="13993"/>
                    <a:pt x="5474" y="13993"/>
                    <a:pt x="4777" y="13993"/>
                  </a:cubicBezTo>
                  <a:cubicBezTo>
                    <a:pt x="5474" y="13993"/>
                    <a:pt x="4777" y="13993"/>
                    <a:pt x="4777" y="13993"/>
                  </a:cubicBezTo>
                  <a:close/>
                  <a:moveTo>
                    <a:pt x="11745" y="9562"/>
                  </a:moveTo>
                  <a:cubicBezTo>
                    <a:pt x="11745" y="10116"/>
                    <a:pt x="11048" y="10670"/>
                    <a:pt x="11048" y="11224"/>
                  </a:cubicBezTo>
                  <a:cubicBezTo>
                    <a:pt x="11048" y="11224"/>
                    <a:pt x="11048" y="11224"/>
                    <a:pt x="11745" y="11224"/>
                  </a:cubicBezTo>
                  <a:cubicBezTo>
                    <a:pt x="11745" y="11224"/>
                    <a:pt x="11745" y="11224"/>
                    <a:pt x="11745" y="11224"/>
                  </a:cubicBezTo>
                  <a:cubicBezTo>
                    <a:pt x="12442" y="11224"/>
                    <a:pt x="13835" y="10116"/>
                    <a:pt x="12442" y="9562"/>
                  </a:cubicBezTo>
                  <a:cubicBezTo>
                    <a:pt x="12442" y="9008"/>
                    <a:pt x="12442" y="9008"/>
                    <a:pt x="11745" y="9562"/>
                  </a:cubicBezTo>
                  <a:close/>
                  <a:moveTo>
                    <a:pt x="4080" y="11778"/>
                  </a:moveTo>
                  <a:cubicBezTo>
                    <a:pt x="4080" y="11778"/>
                    <a:pt x="4080" y="12331"/>
                    <a:pt x="3384" y="12331"/>
                  </a:cubicBezTo>
                  <a:cubicBezTo>
                    <a:pt x="3384" y="12331"/>
                    <a:pt x="3384" y="12331"/>
                    <a:pt x="3384" y="12331"/>
                  </a:cubicBezTo>
                  <a:cubicBezTo>
                    <a:pt x="4080" y="12331"/>
                    <a:pt x="4080" y="12331"/>
                    <a:pt x="4080" y="12331"/>
                  </a:cubicBezTo>
                  <a:cubicBezTo>
                    <a:pt x="4080" y="11778"/>
                    <a:pt x="4080" y="11778"/>
                    <a:pt x="4080" y="11778"/>
                  </a:cubicBezTo>
                  <a:cubicBezTo>
                    <a:pt x="4080" y="11778"/>
                    <a:pt x="4080" y="11778"/>
                    <a:pt x="4080" y="11778"/>
                  </a:cubicBezTo>
                  <a:cubicBezTo>
                    <a:pt x="4080" y="11778"/>
                    <a:pt x="4080" y="11778"/>
                    <a:pt x="4080" y="11778"/>
                  </a:cubicBezTo>
                  <a:close/>
                  <a:moveTo>
                    <a:pt x="15229" y="5685"/>
                  </a:moveTo>
                  <a:cubicBezTo>
                    <a:pt x="15229" y="6239"/>
                    <a:pt x="15229" y="6239"/>
                    <a:pt x="15229" y="6239"/>
                  </a:cubicBezTo>
                  <a:cubicBezTo>
                    <a:pt x="15229" y="6239"/>
                    <a:pt x="15229" y="6239"/>
                    <a:pt x="15229" y="6239"/>
                  </a:cubicBezTo>
                  <a:cubicBezTo>
                    <a:pt x="15229" y="6239"/>
                    <a:pt x="15229" y="6239"/>
                    <a:pt x="15229" y="6239"/>
                  </a:cubicBezTo>
                  <a:cubicBezTo>
                    <a:pt x="15229" y="6239"/>
                    <a:pt x="15229" y="6239"/>
                    <a:pt x="15229" y="5685"/>
                  </a:cubicBezTo>
                  <a:cubicBezTo>
                    <a:pt x="15229" y="5685"/>
                    <a:pt x="15229" y="5685"/>
                    <a:pt x="15229" y="5685"/>
                  </a:cubicBezTo>
                  <a:cubicBezTo>
                    <a:pt x="15229" y="5685"/>
                    <a:pt x="15229" y="5685"/>
                    <a:pt x="15229" y="5685"/>
                  </a:cubicBezTo>
                  <a:close/>
                  <a:moveTo>
                    <a:pt x="6171" y="10116"/>
                  </a:moveTo>
                  <a:cubicBezTo>
                    <a:pt x="5474" y="10670"/>
                    <a:pt x="5474" y="12331"/>
                    <a:pt x="6171" y="12331"/>
                  </a:cubicBezTo>
                  <a:cubicBezTo>
                    <a:pt x="6171" y="12331"/>
                    <a:pt x="6171" y="12331"/>
                    <a:pt x="6171" y="12331"/>
                  </a:cubicBezTo>
                  <a:cubicBezTo>
                    <a:pt x="6868" y="11778"/>
                    <a:pt x="6868" y="10670"/>
                    <a:pt x="6868" y="10116"/>
                  </a:cubicBezTo>
                  <a:cubicBezTo>
                    <a:pt x="6868" y="10116"/>
                    <a:pt x="6171" y="10116"/>
                    <a:pt x="6171" y="10116"/>
                  </a:cubicBezTo>
                  <a:close/>
                  <a:moveTo>
                    <a:pt x="9655" y="6793"/>
                  </a:moveTo>
                  <a:cubicBezTo>
                    <a:pt x="9655" y="6793"/>
                    <a:pt x="9655" y="6793"/>
                    <a:pt x="9655" y="6793"/>
                  </a:cubicBezTo>
                  <a:cubicBezTo>
                    <a:pt x="9655" y="7347"/>
                    <a:pt x="9655" y="7347"/>
                    <a:pt x="9655" y="7347"/>
                  </a:cubicBezTo>
                  <a:cubicBezTo>
                    <a:pt x="10351" y="7347"/>
                    <a:pt x="10351" y="7347"/>
                    <a:pt x="10351" y="7347"/>
                  </a:cubicBezTo>
                  <a:cubicBezTo>
                    <a:pt x="10351" y="7347"/>
                    <a:pt x="10351" y="6793"/>
                    <a:pt x="10351" y="6793"/>
                  </a:cubicBezTo>
                  <a:cubicBezTo>
                    <a:pt x="10351" y="6793"/>
                    <a:pt x="10351" y="6793"/>
                    <a:pt x="9655" y="6793"/>
                  </a:cubicBezTo>
                  <a:cubicBezTo>
                    <a:pt x="10351" y="6793"/>
                    <a:pt x="10351" y="6793"/>
                    <a:pt x="9655" y="6793"/>
                  </a:cubicBezTo>
                  <a:close/>
                  <a:moveTo>
                    <a:pt x="5474" y="8455"/>
                  </a:moveTo>
                  <a:cubicBezTo>
                    <a:pt x="4777" y="9008"/>
                    <a:pt x="4777" y="9562"/>
                    <a:pt x="5474" y="9562"/>
                  </a:cubicBezTo>
                  <a:cubicBezTo>
                    <a:pt x="5474" y="9562"/>
                    <a:pt x="5474" y="9562"/>
                    <a:pt x="5474" y="9562"/>
                  </a:cubicBezTo>
                  <a:cubicBezTo>
                    <a:pt x="5474" y="9008"/>
                    <a:pt x="5474" y="9008"/>
                    <a:pt x="5474" y="8455"/>
                  </a:cubicBezTo>
                  <a:cubicBezTo>
                    <a:pt x="5474" y="7901"/>
                    <a:pt x="5474" y="8455"/>
                    <a:pt x="5474" y="8455"/>
                  </a:cubicBezTo>
                  <a:close/>
                  <a:moveTo>
                    <a:pt x="6868" y="147"/>
                  </a:moveTo>
                  <a:cubicBezTo>
                    <a:pt x="8261" y="-407"/>
                    <a:pt x="11048" y="701"/>
                    <a:pt x="12442" y="1808"/>
                  </a:cubicBezTo>
                  <a:cubicBezTo>
                    <a:pt x="12442" y="2362"/>
                    <a:pt x="12442" y="2916"/>
                    <a:pt x="13138" y="2916"/>
                  </a:cubicBezTo>
                  <a:cubicBezTo>
                    <a:pt x="13835" y="3470"/>
                    <a:pt x="14532" y="3470"/>
                    <a:pt x="15229" y="3470"/>
                  </a:cubicBezTo>
                  <a:cubicBezTo>
                    <a:pt x="15926" y="4024"/>
                    <a:pt x="16622" y="4578"/>
                    <a:pt x="16622" y="4578"/>
                  </a:cubicBezTo>
                  <a:cubicBezTo>
                    <a:pt x="18016" y="4578"/>
                    <a:pt x="18713" y="4578"/>
                    <a:pt x="19409" y="4578"/>
                  </a:cubicBezTo>
                  <a:cubicBezTo>
                    <a:pt x="19409" y="4578"/>
                    <a:pt x="19409" y="4578"/>
                    <a:pt x="19409" y="5131"/>
                  </a:cubicBezTo>
                  <a:cubicBezTo>
                    <a:pt x="18713" y="6239"/>
                    <a:pt x="16622" y="7347"/>
                    <a:pt x="16622" y="8455"/>
                  </a:cubicBezTo>
                  <a:cubicBezTo>
                    <a:pt x="16622" y="9562"/>
                    <a:pt x="18016" y="10116"/>
                    <a:pt x="18016" y="11224"/>
                  </a:cubicBezTo>
                  <a:cubicBezTo>
                    <a:pt x="18713" y="12331"/>
                    <a:pt x="19409" y="12885"/>
                    <a:pt x="19409" y="13993"/>
                  </a:cubicBezTo>
                  <a:cubicBezTo>
                    <a:pt x="19409" y="13993"/>
                    <a:pt x="19409" y="14547"/>
                    <a:pt x="20106" y="14547"/>
                  </a:cubicBezTo>
                  <a:cubicBezTo>
                    <a:pt x="20106" y="15101"/>
                    <a:pt x="20106" y="15655"/>
                    <a:pt x="20106" y="16208"/>
                  </a:cubicBezTo>
                  <a:cubicBezTo>
                    <a:pt x="20106" y="16762"/>
                    <a:pt x="20803" y="16762"/>
                    <a:pt x="20803" y="17316"/>
                  </a:cubicBezTo>
                  <a:cubicBezTo>
                    <a:pt x="20803" y="17316"/>
                    <a:pt x="20803" y="17316"/>
                    <a:pt x="20803" y="17316"/>
                  </a:cubicBezTo>
                  <a:cubicBezTo>
                    <a:pt x="19409" y="16762"/>
                    <a:pt x="18016" y="16208"/>
                    <a:pt x="16622" y="15101"/>
                  </a:cubicBezTo>
                  <a:cubicBezTo>
                    <a:pt x="15926" y="13993"/>
                    <a:pt x="15229" y="12885"/>
                    <a:pt x="14532" y="12331"/>
                  </a:cubicBezTo>
                  <a:cubicBezTo>
                    <a:pt x="14532" y="12331"/>
                    <a:pt x="14532" y="12331"/>
                    <a:pt x="14532" y="12331"/>
                  </a:cubicBezTo>
                  <a:cubicBezTo>
                    <a:pt x="13138" y="13439"/>
                    <a:pt x="12442" y="14547"/>
                    <a:pt x="10351" y="15655"/>
                  </a:cubicBezTo>
                  <a:cubicBezTo>
                    <a:pt x="9655" y="15101"/>
                    <a:pt x="8261" y="13993"/>
                    <a:pt x="8958" y="13439"/>
                  </a:cubicBezTo>
                  <a:cubicBezTo>
                    <a:pt x="8958" y="12885"/>
                    <a:pt x="9655" y="12331"/>
                    <a:pt x="9655" y="11778"/>
                  </a:cubicBezTo>
                  <a:cubicBezTo>
                    <a:pt x="9655" y="11778"/>
                    <a:pt x="8958" y="11224"/>
                    <a:pt x="8958" y="11224"/>
                  </a:cubicBezTo>
                  <a:cubicBezTo>
                    <a:pt x="8958" y="10670"/>
                    <a:pt x="8958" y="10116"/>
                    <a:pt x="9655" y="10116"/>
                  </a:cubicBezTo>
                  <a:cubicBezTo>
                    <a:pt x="9655" y="9562"/>
                    <a:pt x="8958" y="7901"/>
                    <a:pt x="8261" y="8455"/>
                  </a:cubicBezTo>
                  <a:cubicBezTo>
                    <a:pt x="7564" y="8455"/>
                    <a:pt x="7564" y="9562"/>
                    <a:pt x="7564" y="10116"/>
                  </a:cubicBezTo>
                  <a:cubicBezTo>
                    <a:pt x="7564" y="10670"/>
                    <a:pt x="8261" y="11224"/>
                    <a:pt x="8261" y="12331"/>
                  </a:cubicBezTo>
                  <a:cubicBezTo>
                    <a:pt x="8261" y="13439"/>
                    <a:pt x="6868" y="13993"/>
                    <a:pt x="8261" y="15655"/>
                  </a:cubicBezTo>
                  <a:cubicBezTo>
                    <a:pt x="8958" y="16762"/>
                    <a:pt x="11048" y="17870"/>
                    <a:pt x="11048" y="18424"/>
                  </a:cubicBezTo>
                  <a:cubicBezTo>
                    <a:pt x="11048" y="18424"/>
                    <a:pt x="11048" y="18424"/>
                    <a:pt x="11048" y="18424"/>
                  </a:cubicBezTo>
                  <a:cubicBezTo>
                    <a:pt x="11048" y="18978"/>
                    <a:pt x="11048" y="18978"/>
                    <a:pt x="11048" y="18978"/>
                  </a:cubicBezTo>
                  <a:cubicBezTo>
                    <a:pt x="10351" y="18424"/>
                    <a:pt x="9655" y="18424"/>
                    <a:pt x="8958" y="17870"/>
                  </a:cubicBezTo>
                  <a:cubicBezTo>
                    <a:pt x="8261" y="17870"/>
                    <a:pt x="8261" y="17316"/>
                    <a:pt x="7564" y="17316"/>
                  </a:cubicBezTo>
                  <a:cubicBezTo>
                    <a:pt x="7564" y="17316"/>
                    <a:pt x="7564" y="17316"/>
                    <a:pt x="7564" y="17316"/>
                  </a:cubicBezTo>
                  <a:cubicBezTo>
                    <a:pt x="6868" y="18424"/>
                    <a:pt x="6868" y="20085"/>
                    <a:pt x="4777" y="21193"/>
                  </a:cubicBezTo>
                  <a:cubicBezTo>
                    <a:pt x="4080" y="21193"/>
                    <a:pt x="4080" y="21193"/>
                    <a:pt x="4080" y="21193"/>
                  </a:cubicBezTo>
                  <a:cubicBezTo>
                    <a:pt x="4080" y="20639"/>
                    <a:pt x="2687" y="19531"/>
                    <a:pt x="2687" y="18978"/>
                  </a:cubicBezTo>
                  <a:cubicBezTo>
                    <a:pt x="2687" y="18424"/>
                    <a:pt x="2687" y="17870"/>
                    <a:pt x="3384" y="17870"/>
                  </a:cubicBezTo>
                  <a:cubicBezTo>
                    <a:pt x="3384" y="16762"/>
                    <a:pt x="3384" y="15101"/>
                    <a:pt x="3384" y="13993"/>
                  </a:cubicBezTo>
                  <a:cubicBezTo>
                    <a:pt x="3384" y="13993"/>
                    <a:pt x="3384" y="13993"/>
                    <a:pt x="3384" y="13993"/>
                  </a:cubicBezTo>
                  <a:cubicBezTo>
                    <a:pt x="3384" y="13993"/>
                    <a:pt x="3384" y="13993"/>
                    <a:pt x="3384" y="13993"/>
                  </a:cubicBezTo>
                  <a:cubicBezTo>
                    <a:pt x="2687" y="14547"/>
                    <a:pt x="1293" y="15655"/>
                    <a:pt x="597" y="15655"/>
                  </a:cubicBezTo>
                  <a:cubicBezTo>
                    <a:pt x="-797" y="14547"/>
                    <a:pt x="597" y="12331"/>
                    <a:pt x="1293" y="11224"/>
                  </a:cubicBezTo>
                  <a:cubicBezTo>
                    <a:pt x="1293" y="10116"/>
                    <a:pt x="1990" y="7347"/>
                    <a:pt x="1990" y="6793"/>
                  </a:cubicBezTo>
                  <a:cubicBezTo>
                    <a:pt x="1293" y="6239"/>
                    <a:pt x="1293" y="5685"/>
                    <a:pt x="1293" y="5685"/>
                  </a:cubicBezTo>
                  <a:cubicBezTo>
                    <a:pt x="1293" y="4578"/>
                    <a:pt x="2687" y="4578"/>
                    <a:pt x="3384" y="4578"/>
                  </a:cubicBezTo>
                  <a:cubicBezTo>
                    <a:pt x="4080" y="5685"/>
                    <a:pt x="3384" y="6239"/>
                    <a:pt x="3384" y="7347"/>
                  </a:cubicBezTo>
                  <a:cubicBezTo>
                    <a:pt x="2687" y="9008"/>
                    <a:pt x="1990" y="11224"/>
                    <a:pt x="1293" y="12331"/>
                  </a:cubicBezTo>
                  <a:cubicBezTo>
                    <a:pt x="1293" y="12885"/>
                    <a:pt x="1293" y="13439"/>
                    <a:pt x="1293" y="13993"/>
                  </a:cubicBezTo>
                  <a:cubicBezTo>
                    <a:pt x="1293" y="13993"/>
                    <a:pt x="1293" y="13993"/>
                    <a:pt x="1293" y="14547"/>
                  </a:cubicBezTo>
                  <a:cubicBezTo>
                    <a:pt x="1293" y="13993"/>
                    <a:pt x="4777" y="11778"/>
                    <a:pt x="4777" y="11778"/>
                  </a:cubicBezTo>
                  <a:cubicBezTo>
                    <a:pt x="5474" y="10670"/>
                    <a:pt x="2687" y="7901"/>
                    <a:pt x="5474" y="7347"/>
                  </a:cubicBezTo>
                  <a:cubicBezTo>
                    <a:pt x="6171" y="7901"/>
                    <a:pt x="7564" y="7901"/>
                    <a:pt x="8261" y="7901"/>
                  </a:cubicBezTo>
                  <a:cubicBezTo>
                    <a:pt x="8261" y="7901"/>
                    <a:pt x="8261" y="7901"/>
                    <a:pt x="8261" y="7901"/>
                  </a:cubicBezTo>
                  <a:cubicBezTo>
                    <a:pt x="8261" y="6793"/>
                    <a:pt x="8261" y="6793"/>
                    <a:pt x="6868" y="6239"/>
                  </a:cubicBezTo>
                  <a:cubicBezTo>
                    <a:pt x="6868" y="5685"/>
                    <a:pt x="6868" y="5131"/>
                    <a:pt x="7564" y="4578"/>
                  </a:cubicBezTo>
                  <a:cubicBezTo>
                    <a:pt x="8261" y="5131"/>
                    <a:pt x="8958" y="5131"/>
                    <a:pt x="9655" y="5131"/>
                  </a:cubicBezTo>
                  <a:cubicBezTo>
                    <a:pt x="9655" y="3470"/>
                    <a:pt x="6868" y="1255"/>
                    <a:pt x="6868" y="14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1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bg_right" descr="bg_right"/>
          <p:cNvPicPr>
            <a:picLocks noChangeAspect="1"/>
          </p:cNvPicPr>
          <p:nvPr/>
        </p:nvPicPr>
        <p:blipFill>
          <a:blip r:embed="rId2"/>
          <a:srcRect l="973" r="277"/>
          <a:stretch>
            <a:fillRect/>
          </a:stretch>
        </p:blipFill>
        <p:spPr>
          <a:xfrm>
            <a:off x="7677150" y="-2622"/>
            <a:ext cx="4514850" cy="6858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23" name="bg_left" descr="bg_lef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24" name="bg_main_theme"/>
          <p:cNvSpPr/>
          <p:nvPr/>
        </p:nvSpPr>
        <p:spPr>
          <a:xfrm>
            <a:off x="956064" y="0"/>
            <a:ext cx="6778236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5" name="pattern"/>
          <p:cNvSpPr/>
          <p:nvPr/>
        </p:nvSpPr>
        <p:spPr>
          <a:xfrm>
            <a:off x="503999" y="2951479"/>
            <a:ext cx="8597409" cy="39039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28" name="main_board"/>
          <p:cNvGrpSpPr/>
          <p:nvPr/>
        </p:nvGrpSpPr>
        <p:grpSpPr>
          <a:xfrm>
            <a:off x="1443989" y="1400451"/>
            <a:ext cx="6774182" cy="2709270"/>
            <a:chOff x="0" y="0"/>
            <a:chExt cx="6774180" cy="2709268"/>
          </a:xfrm>
        </p:grpSpPr>
        <p:sp>
          <p:nvSpPr>
            <p:cNvPr id="226" name="矩形 13"/>
            <p:cNvSpPr/>
            <p:nvPr/>
          </p:nvSpPr>
          <p:spPr>
            <a:xfrm>
              <a:off x="-1" y="-1"/>
              <a:ext cx="6774182" cy="259588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7" name="矩形 12"/>
            <p:cNvSpPr/>
            <p:nvPr/>
          </p:nvSpPr>
          <p:spPr>
            <a:xfrm>
              <a:off x="-1" y="113387"/>
              <a:ext cx="6774182" cy="259588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2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863638" y="2004459"/>
            <a:ext cx="5972262" cy="833634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23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863638" y="2838092"/>
            <a:ext cx="5972262" cy="49062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497B0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497B0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497B0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497B0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497B0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1" name="矩形 15"/>
          <p:cNvSpPr/>
          <p:nvPr/>
        </p:nvSpPr>
        <p:spPr>
          <a:xfrm>
            <a:off x="1439934" y="2004459"/>
            <a:ext cx="233681" cy="743823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51" name="jwc_logo"/>
          <p:cNvGrpSpPr/>
          <p:nvPr/>
        </p:nvGrpSpPr>
        <p:grpSpPr>
          <a:xfrm>
            <a:off x="1529040" y="6238395"/>
            <a:ext cx="1805416" cy="305515"/>
            <a:chOff x="0" y="0"/>
            <a:chExt cx="1805414" cy="305514"/>
          </a:xfrm>
        </p:grpSpPr>
        <p:sp>
          <p:nvSpPr>
            <p:cNvPr id="232" name="Freeform 34"/>
            <p:cNvSpPr/>
            <p:nvPr/>
          </p:nvSpPr>
          <p:spPr>
            <a:xfrm>
              <a:off x="367428" y="239538"/>
              <a:ext cx="871884" cy="64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26" y="1271"/>
                  </a:moveTo>
                  <a:cubicBezTo>
                    <a:pt x="826" y="953"/>
                    <a:pt x="826" y="953"/>
                    <a:pt x="826" y="953"/>
                  </a:cubicBezTo>
                  <a:cubicBezTo>
                    <a:pt x="1251" y="953"/>
                    <a:pt x="1251" y="953"/>
                    <a:pt x="1251" y="953"/>
                  </a:cubicBezTo>
                  <a:cubicBezTo>
                    <a:pt x="1251" y="1271"/>
                    <a:pt x="1251" y="1271"/>
                    <a:pt x="1251" y="1271"/>
                  </a:cubicBezTo>
                  <a:cubicBezTo>
                    <a:pt x="1204" y="1271"/>
                    <a:pt x="1204" y="1271"/>
                    <a:pt x="1204" y="1271"/>
                  </a:cubicBezTo>
                  <a:cubicBezTo>
                    <a:pt x="1157" y="1271"/>
                    <a:pt x="1110" y="1588"/>
                    <a:pt x="1086" y="1906"/>
                  </a:cubicBezTo>
                  <a:cubicBezTo>
                    <a:pt x="1086" y="2224"/>
                    <a:pt x="1062" y="2859"/>
                    <a:pt x="1062" y="3494"/>
                  </a:cubicBezTo>
                  <a:cubicBezTo>
                    <a:pt x="1062" y="10165"/>
                    <a:pt x="1062" y="10165"/>
                    <a:pt x="1062" y="10165"/>
                  </a:cubicBezTo>
                  <a:cubicBezTo>
                    <a:pt x="1062" y="11753"/>
                    <a:pt x="1062" y="13024"/>
                    <a:pt x="1039" y="13659"/>
                  </a:cubicBezTo>
                  <a:cubicBezTo>
                    <a:pt x="1015" y="14612"/>
                    <a:pt x="968" y="15565"/>
                    <a:pt x="897" y="16200"/>
                  </a:cubicBezTo>
                  <a:cubicBezTo>
                    <a:pt x="826" y="16835"/>
                    <a:pt x="732" y="16835"/>
                    <a:pt x="637" y="16835"/>
                  </a:cubicBezTo>
                  <a:cubicBezTo>
                    <a:pt x="496" y="16835"/>
                    <a:pt x="401" y="16835"/>
                    <a:pt x="354" y="16200"/>
                  </a:cubicBezTo>
                  <a:cubicBezTo>
                    <a:pt x="283" y="15565"/>
                    <a:pt x="236" y="14612"/>
                    <a:pt x="212" y="13659"/>
                  </a:cubicBezTo>
                  <a:cubicBezTo>
                    <a:pt x="189" y="13024"/>
                    <a:pt x="165" y="11753"/>
                    <a:pt x="165" y="9847"/>
                  </a:cubicBezTo>
                  <a:cubicBezTo>
                    <a:pt x="165" y="3494"/>
                    <a:pt x="165" y="3494"/>
                    <a:pt x="165" y="3494"/>
                  </a:cubicBezTo>
                  <a:cubicBezTo>
                    <a:pt x="165" y="2541"/>
                    <a:pt x="165" y="1906"/>
                    <a:pt x="142" y="1588"/>
                  </a:cubicBezTo>
                  <a:cubicBezTo>
                    <a:pt x="118" y="1271"/>
                    <a:pt x="94" y="953"/>
                    <a:pt x="47" y="953"/>
                  </a:cubicBezTo>
                  <a:cubicBezTo>
                    <a:pt x="0" y="953"/>
                    <a:pt x="0" y="953"/>
                    <a:pt x="0" y="953"/>
                  </a:cubicBezTo>
                  <a:cubicBezTo>
                    <a:pt x="0" y="635"/>
                    <a:pt x="0" y="635"/>
                    <a:pt x="0" y="635"/>
                  </a:cubicBezTo>
                  <a:cubicBezTo>
                    <a:pt x="496" y="635"/>
                    <a:pt x="496" y="635"/>
                    <a:pt x="496" y="635"/>
                  </a:cubicBezTo>
                  <a:cubicBezTo>
                    <a:pt x="496" y="953"/>
                    <a:pt x="496" y="953"/>
                    <a:pt x="496" y="953"/>
                  </a:cubicBezTo>
                  <a:cubicBezTo>
                    <a:pt x="449" y="953"/>
                    <a:pt x="449" y="953"/>
                    <a:pt x="449" y="953"/>
                  </a:cubicBezTo>
                  <a:cubicBezTo>
                    <a:pt x="401" y="953"/>
                    <a:pt x="354" y="1271"/>
                    <a:pt x="354" y="1588"/>
                  </a:cubicBezTo>
                  <a:cubicBezTo>
                    <a:pt x="330" y="1906"/>
                    <a:pt x="330" y="2541"/>
                    <a:pt x="330" y="3494"/>
                  </a:cubicBezTo>
                  <a:cubicBezTo>
                    <a:pt x="330" y="10482"/>
                    <a:pt x="330" y="10482"/>
                    <a:pt x="330" y="10482"/>
                  </a:cubicBezTo>
                  <a:cubicBezTo>
                    <a:pt x="330" y="11118"/>
                    <a:pt x="330" y="11753"/>
                    <a:pt x="330" y="12706"/>
                  </a:cubicBezTo>
                  <a:cubicBezTo>
                    <a:pt x="354" y="13659"/>
                    <a:pt x="354" y="14294"/>
                    <a:pt x="378" y="14612"/>
                  </a:cubicBezTo>
                  <a:cubicBezTo>
                    <a:pt x="401" y="15247"/>
                    <a:pt x="449" y="15565"/>
                    <a:pt x="472" y="15882"/>
                  </a:cubicBezTo>
                  <a:cubicBezTo>
                    <a:pt x="519" y="16200"/>
                    <a:pt x="567" y="16200"/>
                    <a:pt x="637" y="16200"/>
                  </a:cubicBezTo>
                  <a:cubicBezTo>
                    <a:pt x="708" y="16200"/>
                    <a:pt x="779" y="15882"/>
                    <a:pt x="826" y="15565"/>
                  </a:cubicBezTo>
                  <a:cubicBezTo>
                    <a:pt x="873" y="14929"/>
                    <a:pt x="921" y="14612"/>
                    <a:pt x="944" y="13659"/>
                  </a:cubicBezTo>
                  <a:cubicBezTo>
                    <a:pt x="968" y="13024"/>
                    <a:pt x="968" y="11753"/>
                    <a:pt x="968" y="10165"/>
                  </a:cubicBezTo>
                  <a:cubicBezTo>
                    <a:pt x="968" y="3812"/>
                    <a:pt x="968" y="3812"/>
                    <a:pt x="968" y="3812"/>
                  </a:cubicBezTo>
                  <a:cubicBezTo>
                    <a:pt x="968" y="2859"/>
                    <a:pt x="968" y="2224"/>
                    <a:pt x="944" y="1906"/>
                  </a:cubicBezTo>
                  <a:cubicBezTo>
                    <a:pt x="921" y="1588"/>
                    <a:pt x="897" y="1271"/>
                    <a:pt x="850" y="1271"/>
                  </a:cubicBezTo>
                  <a:cubicBezTo>
                    <a:pt x="826" y="1271"/>
                    <a:pt x="826" y="1271"/>
                    <a:pt x="826" y="1271"/>
                  </a:cubicBezTo>
                  <a:close/>
                  <a:moveTo>
                    <a:pt x="1629" y="7941"/>
                  </a:moveTo>
                  <a:cubicBezTo>
                    <a:pt x="1723" y="6353"/>
                    <a:pt x="1794" y="5718"/>
                    <a:pt x="1865" y="5718"/>
                  </a:cubicBezTo>
                  <a:cubicBezTo>
                    <a:pt x="1912" y="5718"/>
                    <a:pt x="1959" y="5718"/>
                    <a:pt x="1983" y="6035"/>
                  </a:cubicBezTo>
                  <a:cubicBezTo>
                    <a:pt x="2007" y="6353"/>
                    <a:pt x="2054" y="6671"/>
                    <a:pt x="2054" y="7306"/>
                  </a:cubicBezTo>
                  <a:cubicBezTo>
                    <a:pt x="2077" y="7941"/>
                    <a:pt x="2077" y="8576"/>
                    <a:pt x="2077" y="9529"/>
                  </a:cubicBezTo>
                  <a:cubicBezTo>
                    <a:pt x="2077" y="14294"/>
                    <a:pt x="2077" y="14294"/>
                    <a:pt x="2077" y="14294"/>
                  </a:cubicBezTo>
                  <a:cubicBezTo>
                    <a:pt x="2077" y="14929"/>
                    <a:pt x="2077" y="15247"/>
                    <a:pt x="2101" y="15565"/>
                  </a:cubicBezTo>
                  <a:cubicBezTo>
                    <a:pt x="2101" y="15882"/>
                    <a:pt x="2101" y="15882"/>
                    <a:pt x="2125" y="16200"/>
                  </a:cubicBezTo>
                  <a:cubicBezTo>
                    <a:pt x="2125" y="16200"/>
                    <a:pt x="2148" y="16200"/>
                    <a:pt x="2195" y="16200"/>
                  </a:cubicBezTo>
                  <a:cubicBezTo>
                    <a:pt x="2195" y="16518"/>
                    <a:pt x="2195" y="16518"/>
                    <a:pt x="2195" y="16518"/>
                  </a:cubicBezTo>
                  <a:cubicBezTo>
                    <a:pt x="1818" y="16518"/>
                    <a:pt x="1818" y="16518"/>
                    <a:pt x="1818" y="16518"/>
                  </a:cubicBezTo>
                  <a:cubicBezTo>
                    <a:pt x="1818" y="16200"/>
                    <a:pt x="1818" y="16200"/>
                    <a:pt x="1818" y="16200"/>
                  </a:cubicBezTo>
                  <a:cubicBezTo>
                    <a:pt x="1841" y="16200"/>
                    <a:pt x="1841" y="16200"/>
                    <a:pt x="1841" y="16200"/>
                  </a:cubicBezTo>
                  <a:cubicBezTo>
                    <a:pt x="1865" y="16200"/>
                    <a:pt x="1889" y="16200"/>
                    <a:pt x="1912" y="15882"/>
                  </a:cubicBezTo>
                  <a:cubicBezTo>
                    <a:pt x="1936" y="15882"/>
                    <a:pt x="1936" y="15565"/>
                    <a:pt x="1936" y="15247"/>
                  </a:cubicBezTo>
                  <a:cubicBezTo>
                    <a:pt x="1936" y="15247"/>
                    <a:pt x="1936" y="14929"/>
                    <a:pt x="1936" y="14294"/>
                  </a:cubicBezTo>
                  <a:cubicBezTo>
                    <a:pt x="1936" y="9847"/>
                    <a:pt x="1936" y="9847"/>
                    <a:pt x="1936" y="9847"/>
                  </a:cubicBezTo>
                  <a:cubicBezTo>
                    <a:pt x="1936" y="8576"/>
                    <a:pt x="1936" y="7941"/>
                    <a:pt x="1912" y="7624"/>
                  </a:cubicBezTo>
                  <a:cubicBezTo>
                    <a:pt x="1889" y="7306"/>
                    <a:pt x="1865" y="6988"/>
                    <a:pt x="1818" y="6988"/>
                  </a:cubicBezTo>
                  <a:cubicBezTo>
                    <a:pt x="1747" y="6988"/>
                    <a:pt x="1676" y="7306"/>
                    <a:pt x="1629" y="8576"/>
                  </a:cubicBezTo>
                  <a:cubicBezTo>
                    <a:pt x="1629" y="14294"/>
                    <a:pt x="1629" y="14294"/>
                    <a:pt x="1629" y="14294"/>
                  </a:cubicBezTo>
                  <a:cubicBezTo>
                    <a:pt x="1629" y="14929"/>
                    <a:pt x="1629" y="15247"/>
                    <a:pt x="1629" y="15565"/>
                  </a:cubicBezTo>
                  <a:cubicBezTo>
                    <a:pt x="1629" y="15882"/>
                    <a:pt x="1652" y="15882"/>
                    <a:pt x="1652" y="16200"/>
                  </a:cubicBezTo>
                  <a:cubicBezTo>
                    <a:pt x="1676" y="16200"/>
                    <a:pt x="1700" y="16200"/>
                    <a:pt x="1747" y="16200"/>
                  </a:cubicBezTo>
                  <a:cubicBezTo>
                    <a:pt x="1747" y="16518"/>
                    <a:pt x="1747" y="16518"/>
                    <a:pt x="1747" y="16518"/>
                  </a:cubicBezTo>
                  <a:cubicBezTo>
                    <a:pt x="1369" y="16518"/>
                    <a:pt x="1369" y="16518"/>
                    <a:pt x="1369" y="16518"/>
                  </a:cubicBezTo>
                  <a:cubicBezTo>
                    <a:pt x="1369" y="16200"/>
                    <a:pt x="1369" y="16200"/>
                    <a:pt x="1369" y="16200"/>
                  </a:cubicBezTo>
                  <a:cubicBezTo>
                    <a:pt x="1393" y="16200"/>
                    <a:pt x="1393" y="16200"/>
                    <a:pt x="1393" y="16200"/>
                  </a:cubicBezTo>
                  <a:cubicBezTo>
                    <a:pt x="1416" y="16200"/>
                    <a:pt x="1440" y="16200"/>
                    <a:pt x="1464" y="15882"/>
                  </a:cubicBezTo>
                  <a:cubicBezTo>
                    <a:pt x="1464" y="15565"/>
                    <a:pt x="1487" y="14929"/>
                    <a:pt x="1487" y="14294"/>
                  </a:cubicBezTo>
                  <a:cubicBezTo>
                    <a:pt x="1487" y="10165"/>
                    <a:pt x="1487" y="10165"/>
                    <a:pt x="1487" y="10165"/>
                  </a:cubicBezTo>
                  <a:cubicBezTo>
                    <a:pt x="1487" y="8894"/>
                    <a:pt x="1487" y="7941"/>
                    <a:pt x="1464" y="7624"/>
                  </a:cubicBezTo>
                  <a:cubicBezTo>
                    <a:pt x="1464" y="7306"/>
                    <a:pt x="1464" y="7306"/>
                    <a:pt x="1440" y="6988"/>
                  </a:cubicBezTo>
                  <a:cubicBezTo>
                    <a:pt x="1440" y="6988"/>
                    <a:pt x="1440" y="6988"/>
                    <a:pt x="1416" y="6988"/>
                  </a:cubicBezTo>
                  <a:cubicBezTo>
                    <a:pt x="1393" y="6988"/>
                    <a:pt x="1369" y="6988"/>
                    <a:pt x="1346" y="6988"/>
                  </a:cubicBezTo>
                  <a:cubicBezTo>
                    <a:pt x="1346" y="6671"/>
                    <a:pt x="1346" y="6671"/>
                    <a:pt x="1346" y="6671"/>
                  </a:cubicBezTo>
                  <a:cubicBezTo>
                    <a:pt x="1582" y="5400"/>
                    <a:pt x="1582" y="5400"/>
                    <a:pt x="1582" y="5400"/>
                  </a:cubicBezTo>
                  <a:cubicBezTo>
                    <a:pt x="1629" y="5400"/>
                    <a:pt x="1629" y="5400"/>
                    <a:pt x="1629" y="5400"/>
                  </a:cubicBezTo>
                  <a:cubicBezTo>
                    <a:pt x="1629" y="7941"/>
                    <a:pt x="1629" y="7941"/>
                    <a:pt x="1629" y="7941"/>
                  </a:cubicBezTo>
                  <a:close/>
                  <a:moveTo>
                    <a:pt x="2550" y="0"/>
                  </a:moveTo>
                  <a:cubicBezTo>
                    <a:pt x="2573" y="0"/>
                    <a:pt x="2597" y="0"/>
                    <a:pt x="2597" y="318"/>
                  </a:cubicBezTo>
                  <a:cubicBezTo>
                    <a:pt x="2620" y="635"/>
                    <a:pt x="2620" y="953"/>
                    <a:pt x="2620" y="1271"/>
                  </a:cubicBezTo>
                  <a:cubicBezTo>
                    <a:pt x="2620" y="1588"/>
                    <a:pt x="2620" y="1906"/>
                    <a:pt x="2597" y="2224"/>
                  </a:cubicBezTo>
                  <a:cubicBezTo>
                    <a:pt x="2573" y="2224"/>
                    <a:pt x="2573" y="2541"/>
                    <a:pt x="2550" y="2541"/>
                  </a:cubicBezTo>
                  <a:cubicBezTo>
                    <a:pt x="2526" y="2541"/>
                    <a:pt x="2502" y="2224"/>
                    <a:pt x="2479" y="2224"/>
                  </a:cubicBezTo>
                  <a:cubicBezTo>
                    <a:pt x="2479" y="1906"/>
                    <a:pt x="2455" y="1588"/>
                    <a:pt x="2455" y="1271"/>
                  </a:cubicBezTo>
                  <a:cubicBezTo>
                    <a:pt x="2455" y="953"/>
                    <a:pt x="2479" y="635"/>
                    <a:pt x="2479" y="318"/>
                  </a:cubicBezTo>
                  <a:cubicBezTo>
                    <a:pt x="2502" y="0"/>
                    <a:pt x="2526" y="0"/>
                    <a:pt x="2550" y="0"/>
                  </a:cubicBezTo>
                  <a:close/>
                  <a:moveTo>
                    <a:pt x="2620" y="5718"/>
                  </a:moveTo>
                  <a:cubicBezTo>
                    <a:pt x="2620" y="14294"/>
                    <a:pt x="2620" y="14294"/>
                    <a:pt x="2620" y="14294"/>
                  </a:cubicBezTo>
                  <a:cubicBezTo>
                    <a:pt x="2620" y="14929"/>
                    <a:pt x="2620" y="15565"/>
                    <a:pt x="2620" y="15565"/>
                  </a:cubicBezTo>
                  <a:cubicBezTo>
                    <a:pt x="2620" y="15882"/>
                    <a:pt x="2644" y="16200"/>
                    <a:pt x="2644" y="16200"/>
                  </a:cubicBezTo>
                  <a:cubicBezTo>
                    <a:pt x="2668" y="16200"/>
                    <a:pt x="2691" y="16200"/>
                    <a:pt x="2715" y="16200"/>
                  </a:cubicBezTo>
                  <a:cubicBezTo>
                    <a:pt x="2715" y="16835"/>
                    <a:pt x="2715" y="16835"/>
                    <a:pt x="2715" y="16835"/>
                  </a:cubicBezTo>
                  <a:cubicBezTo>
                    <a:pt x="2337" y="16835"/>
                    <a:pt x="2337" y="16835"/>
                    <a:pt x="2337" y="16835"/>
                  </a:cubicBezTo>
                  <a:cubicBezTo>
                    <a:pt x="2337" y="16200"/>
                    <a:pt x="2337" y="16200"/>
                    <a:pt x="2337" y="16200"/>
                  </a:cubicBezTo>
                  <a:cubicBezTo>
                    <a:pt x="2384" y="16200"/>
                    <a:pt x="2408" y="16200"/>
                    <a:pt x="2431" y="16200"/>
                  </a:cubicBezTo>
                  <a:cubicBezTo>
                    <a:pt x="2431" y="16200"/>
                    <a:pt x="2431" y="15882"/>
                    <a:pt x="2455" y="15565"/>
                  </a:cubicBezTo>
                  <a:cubicBezTo>
                    <a:pt x="2455" y="15565"/>
                    <a:pt x="2455" y="14929"/>
                    <a:pt x="2455" y="14294"/>
                  </a:cubicBezTo>
                  <a:cubicBezTo>
                    <a:pt x="2455" y="10165"/>
                    <a:pt x="2455" y="10165"/>
                    <a:pt x="2455" y="10165"/>
                  </a:cubicBezTo>
                  <a:cubicBezTo>
                    <a:pt x="2455" y="8894"/>
                    <a:pt x="2455" y="8259"/>
                    <a:pt x="2455" y="7941"/>
                  </a:cubicBezTo>
                  <a:cubicBezTo>
                    <a:pt x="2455" y="7624"/>
                    <a:pt x="2431" y="7306"/>
                    <a:pt x="2431" y="7306"/>
                  </a:cubicBezTo>
                  <a:cubicBezTo>
                    <a:pt x="2431" y="7306"/>
                    <a:pt x="2408" y="7306"/>
                    <a:pt x="2384" y="7306"/>
                  </a:cubicBezTo>
                  <a:cubicBezTo>
                    <a:pt x="2384" y="7306"/>
                    <a:pt x="2361" y="7306"/>
                    <a:pt x="2337" y="7306"/>
                  </a:cubicBezTo>
                  <a:cubicBezTo>
                    <a:pt x="2337" y="6988"/>
                    <a:pt x="2337" y="6988"/>
                    <a:pt x="2337" y="6988"/>
                  </a:cubicBezTo>
                  <a:cubicBezTo>
                    <a:pt x="2573" y="5718"/>
                    <a:pt x="2573" y="5718"/>
                    <a:pt x="2573" y="5718"/>
                  </a:cubicBezTo>
                  <a:cubicBezTo>
                    <a:pt x="2620" y="5718"/>
                    <a:pt x="2620" y="5718"/>
                    <a:pt x="2620" y="5718"/>
                  </a:cubicBezTo>
                  <a:close/>
                  <a:moveTo>
                    <a:pt x="2880" y="6035"/>
                  </a:moveTo>
                  <a:cubicBezTo>
                    <a:pt x="3234" y="6035"/>
                    <a:pt x="3234" y="6035"/>
                    <a:pt x="3234" y="6035"/>
                  </a:cubicBezTo>
                  <a:cubicBezTo>
                    <a:pt x="3234" y="6353"/>
                    <a:pt x="3234" y="6353"/>
                    <a:pt x="3234" y="6353"/>
                  </a:cubicBezTo>
                  <a:cubicBezTo>
                    <a:pt x="3210" y="6353"/>
                    <a:pt x="3210" y="6353"/>
                    <a:pt x="3210" y="6353"/>
                  </a:cubicBezTo>
                  <a:cubicBezTo>
                    <a:pt x="3187" y="6353"/>
                    <a:pt x="3163" y="6353"/>
                    <a:pt x="3163" y="6671"/>
                  </a:cubicBezTo>
                  <a:cubicBezTo>
                    <a:pt x="3140" y="6671"/>
                    <a:pt x="3140" y="6988"/>
                    <a:pt x="3140" y="7306"/>
                  </a:cubicBezTo>
                  <a:cubicBezTo>
                    <a:pt x="3140" y="7306"/>
                    <a:pt x="3140" y="7941"/>
                    <a:pt x="3163" y="8259"/>
                  </a:cubicBezTo>
                  <a:cubicBezTo>
                    <a:pt x="3329" y="14294"/>
                    <a:pt x="3329" y="14294"/>
                    <a:pt x="3329" y="14294"/>
                  </a:cubicBezTo>
                  <a:cubicBezTo>
                    <a:pt x="3517" y="7941"/>
                    <a:pt x="3517" y="7941"/>
                    <a:pt x="3517" y="7941"/>
                  </a:cubicBezTo>
                  <a:cubicBezTo>
                    <a:pt x="3517" y="7624"/>
                    <a:pt x="3541" y="7306"/>
                    <a:pt x="3541" y="6988"/>
                  </a:cubicBezTo>
                  <a:cubicBezTo>
                    <a:pt x="3541" y="6671"/>
                    <a:pt x="3541" y="6671"/>
                    <a:pt x="3517" y="6671"/>
                  </a:cubicBezTo>
                  <a:cubicBezTo>
                    <a:pt x="3517" y="6671"/>
                    <a:pt x="3517" y="6353"/>
                    <a:pt x="3517" y="6353"/>
                  </a:cubicBezTo>
                  <a:cubicBezTo>
                    <a:pt x="3494" y="6353"/>
                    <a:pt x="3470" y="6353"/>
                    <a:pt x="3447" y="6353"/>
                  </a:cubicBezTo>
                  <a:cubicBezTo>
                    <a:pt x="3447" y="6035"/>
                    <a:pt x="3447" y="6035"/>
                    <a:pt x="3447" y="6035"/>
                  </a:cubicBezTo>
                  <a:cubicBezTo>
                    <a:pt x="3706" y="6035"/>
                    <a:pt x="3706" y="6035"/>
                    <a:pt x="3706" y="6035"/>
                  </a:cubicBezTo>
                  <a:cubicBezTo>
                    <a:pt x="3706" y="6353"/>
                    <a:pt x="3706" y="6353"/>
                    <a:pt x="3706" y="6353"/>
                  </a:cubicBezTo>
                  <a:cubicBezTo>
                    <a:pt x="3683" y="6353"/>
                    <a:pt x="3659" y="6353"/>
                    <a:pt x="3659" y="6671"/>
                  </a:cubicBezTo>
                  <a:cubicBezTo>
                    <a:pt x="3635" y="6671"/>
                    <a:pt x="3612" y="7306"/>
                    <a:pt x="3588" y="7624"/>
                  </a:cubicBezTo>
                  <a:cubicBezTo>
                    <a:pt x="3329" y="16835"/>
                    <a:pt x="3329" y="16835"/>
                    <a:pt x="3329" y="16835"/>
                  </a:cubicBezTo>
                  <a:cubicBezTo>
                    <a:pt x="3281" y="16835"/>
                    <a:pt x="3281" y="16835"/>
                    <a:pt x="3281" y="16835"/>
                  </a:cubicBezTo>
                  <a:cubicBezTo>
                    <a:pt x="2998" y="7941"/>
                    <a:pt x="2998" y="7941"/>
                    <a:pt x="2998" y="7941"/>
                  </a:cubicBezTo>
                  <a:cubicBezTo>
                    <a:pt x="2998" y="7306"/>
                    <a:pt x="2974" y="6988"/>
                    <a:pt x="2974" y="6988"/>
                  </a:cubicBezTo>
                  <a:cubicBezTo>
                    <a:pt x="2951" y="6671"/>
                    <a:pt x="2951" y="6671"/>
                    <a:pt x="2927" y="6353"/>
                  </a:cubicBezTo>
                  <a:cubicBezTo>
                    <a:pt x="2904" y="6353"/>
                    <a:pt x="2904" y="6353"/>
                    <a:pt x="2856" y="6035"/>
                  </a:cubicBezTo>
                  <a:cubicBezTo>
                    <a:pt x="2880" y="6035"/>
                    <a:pt x="2880" y="6035"/>
                    <a:pt x="2880" y="6035"/>
                  </a:cubicBezTo>
                  <a:close/>
                  <a:moveTo>
                    <a:pt x="3990" y="9847"/>
                  </a:moveTo>
                  <a:cubicBezTo>
                    <a:pt x="3990" y="11753"/>
                    <a:pt x="4013" y="12706"/>
                    <a:pt x="4084" y="13659"/>
                  </a:cubicBezTo>
                  <a:cubicBezTo>
                    <a:pt x="4131" y="14612"/>
                    <a:pt x="4202" y="15247"/>
                    <a:pt x="4273" y="15247"/>
                  </a:cubicBezTo>
                  <a:cubicBezTo>
                    <a:pt x="4320" y="15247"/>
                    <a:pt x="4367" y="14929"/>
                    <a:pt x="4414" y="14612"/>
                  </a:cubicBezTo>
                  <a:cubicBezTo>
                    <a:pt x="4438" y="14294"/>
                    <a:pt x="4462" y="13659"/>
                    <a:pt x="4509" y="12388"/>
                  </a:cubicBezTo>
                  <a:cubicBezTo>
                    <a:pt x="4532" y="12706"/>
                    <a:pt x="4532" y="12706"/>
                    <a:pt x="4532" y="12706"/>
                  </a:cubicBezTo>
                  <a:cubicBezTo>
                    <a:pt x="4509" y="13659"/>
                    <a:pt x="4485" y="14929"/>
                    <a:pt x="4414" y="15565"/>
                  </a:cubicBezTo>
                  <a:cubicBezTo>
                    <a:pt x="4367" y="16518"/>
                    <a:pt x="4296" y="16835"/>
                    <a:pt x="4202" y="16835"/>
                  </a:cubicBezTo>
                  <a:cubicBezTo>
                    <a:pt x="4108" y="16835"/>
                    <a:pt x="4037" y="16518"/>
                    <a:pt x="3966" y="15565"/>
                  </a:cubicBezTo>
                  <a:cubicBezTo>
                    <a:pt x="3895" y="14294"/>
                    <a:pt x="3871" y="13024"/>
                    <a:pt x="3871" y="11435"/>
                  </a:cubicBezTo>
                  <a:cubicBezTo>
                    <a:pt x="3871" y="9529"/>
                    <a:pt x="3919" y="7941"/>
                    <a:pt x="3990" y="6988"/>
                  </a:cubicBezTo>
                  <a:cubicBezTo>
                    <a:pt x="4037" y="6035"/>
                    <a:pt x="4131" y="5400"/>
                    <a:pt x="4226" y="5400"/>
                  </a:cubicBezTo>
                  <a:cubicBezTo>
                    <a:pt x="4320" y="5400"/>
                    <a:pt x="4391" y="6035"/>
                    <a:pt x="4462" y="6671"/>
                  </a:cubicBezTo>
                  <a:cubicBezTo>
                    <a:pt x="4509" y="7306"/>
                    <a:pt x="4532" y="8576"/>
                    <a:pt x="4532" y="9847"/>
                  </a:cubicBezTo>
                  <a:cubicBezTo>
                    <a:pt x="3990" y="9847"/>
                    <a:pt x="3990" y="9847"/>
                    <a:pt x="3990" y="9847"/>
                  </a:cubicBezTo>
                  <a:close/>
                  <a:moveTo>
                    <a:pt x="3990" y="9212"/>
                  </a:moveTo>
                  <a:cubicBezTo>
                    <a:pt x="4344" y="9212"/>
                    <a:pt x="4344" y="9212"/>
                    <a:pt x="4344" y="9212"/>
                  </a:cubicBezTo>
                  <a:cubicBezTo>
                    <a:pt x="4344" y="8576"/>
                    <a:pt x="4344" y="8259"/>
                    <a:pt x="4320" y="7941"/>
                  </a:cubicBezTo>
                  <a:cubicBezTo>
                    <a:pt x="4320" y="7624"/>
                    <a:pt x="4296" y="7306"/>
                    <a:pt x="4273" y="6988"/>
                  </a:cubicBezTo>
                  <a:cubicBezTo>
                    <a:pt x="4226" y="6671"/>
                    <a:pt x="4202" y="6671"/>
                    <a:pt x="4178" y="6671"/>
                  </a:cubicBezTo>
                  <a:cubicBezTo>
                    <a:pt x="4131" y="6671"/>
                    <a:pt x="4084" y="6671"/>
                    <a:pt x="4060" y="7306"/>
                  </a:cubicBezTo>
                  <a:cubicBezTo>
                    <a:pt x="4013" y="7624"/>
                    <a:pt x="3990" y="8576"/>
                    <a:pt x="3990" y="9212"/>
                  </a:cubicBezTo>
                  <a:close/>
                  <a:moveTo>
                    <a:pt x="4934" y="5718"/>
                  </a:moveTo>
                  <a:cubicBezTo>
                    <a:pt x="4934" y="7941"/>
                    <a:pt x="4934" y="7941"/>
                    <a:pt x="4934" y="7941"/>
                  </a:cubicBezTo>
                  <a:cubicBezTo>
                    <a:pt x="5005" y="6353"/>
                    <a:pt x="5075" y="5718"/>
                    <a:pt x="5146" y="5718"/>
                  </a:cubicBezTo>
                  <a:cubicBezTo>
                    <a:pt x="5170" y="5718"/>
                    <a:pt x="5193" y="5718"/>
                    <a:pt x="5217" y="6035"/>
                  </a:cubicBezTo>
                  <a:cubicBezTo>
                    <a:pt x="5241" y="6353"/>
                    <a:pt x="5241" y="6671"/>
                    <a:pt x="5241" y="6988"/>
                  </a:cubicBezTo>
                  <a:cubicBezTo>
                    <a:pt x="5241" y="7306"/>
                    <a:pt x="5241" y="7306"/>
                    <a:pt x="5217" y="7624"/>
                  </a:cubicBezTo>
                  <a:cubicBezTo>
                    <a:pt x="5217" y="7941"/>
                    <a:pt x="5193" y="7941"/>
                    <a:pt x="5170" y="7941"/>
                  </a:cubicBezTo>
                  <a:cubicBezTo>
                    <a:pt x="5146" y="7941"/>
                    <a:pt x="5123" y="7941"/>
                    <a:pt x="5099" y="7624"/>
                  </a:cubicBezTo>
                  <a:cubicBezTo>
                    <a:pt x="5075" y="7306"/>
                    <a:pt x="5052" y="7306"/>
                    <a:pt x="5052" y="7306"/>
                  </a:cubicBezTo>
                  <a:cubicBezTo>
                    <a:pt x="5028" y="7306"/>
                    <a:pt x="5028" y="7306"/>
                    <a:pt x="5028" y="7624"/>
                  </a:cubicBezTo>
                  <a:cubicBezTo>
                    <a:pt x="4981" y="7941"/>
                    <a:pt x="4981" y="8576"/>
                    <a:pt x="4934" y="9212"/>
                  </a:cubicBezTo>
                  <a:cubicBezTo>
                    <a:pt x="4934" y="14294"/>
                    <a:pt x="4934" y="14294"/>
                    <a:pt x="4934" y="14294"/>
                  </a:cubicBezTo>
                  <a:cubicBezTo>
                    <a:pt x="4934" y="14929"/>
                    <a:pt x="4957" y="15565"/>
                    <a:pt x="4957" y="15882"/>
                  </a:cubicBezTo>
                  <a:cubicBezTo>
                    <a:pt x="4981" y="16200"/>
                    <a:pt x="4981" y="16200"/>
                    <a:pt x="5005" y="16200"/>
                  </a:cubicBezTo>
                  <a:cubicBezTo>
                    <a:pt x="5028" y="16518"/>
                    <a:pt x="5052" y="16518"/>
                    <a:pt x="5075" y="16518"/>
                  </a:cubicBezTo>
                  <a:cubicBezTo>
                    <a:pt x="5075" y="16835"/>
                    <a:pt x="5075" y="16835"/>
                    <a:pt x="5075" y="16835"/>
                  </a:cubicBezTo>
                  <a:cubicBezTo>
                    <a:pt x="4674" y="16835"/>
                    <a:pt x="4674" y="16835"/>
                    <a:pt x="4674" y="16835"/>
                  </a:cubicBezTo>
                  <a:cubicBezTo>
                    <a:pt x="4674" y="16518"/>
                    <a:pt x="4674" y="16518"/>
                    <a:pt x="4674" y="16518"/>
                  </a:cubicBezTo>
                  <a:cubicBezTo>
                    <a:pt x="4721" y="16518"/>
                    <a:pt x="4745" y="16518"/>
                    <a:pt x="4769" y="16200"/>
                  </a:cubicBezTo>
                  <a:cubicBezTo>
                    <a:pt x="4769" y="16200"/>
                    <a:pt x="4792" y="15882"/>
                    <a:pt x="4792" y="15565"/>
                  </a:cubicBezTo>
                  <a:cubicBezTo>
                    <a:pt x="4792" y="15565"/>
                    <a:pt x="4792" y="15247"/>
                    <a:pt x="4792" y="14612"/>
                  </a:cubicBezTo>
                  <a:cubicBezTo>
                    <a:pt x="4792" y="10482"/>
                    <a:pt x="4792" y="10482"/>
                    <a:pt x="4792" y="10482"/>
                  </a:cubicBezTo>
                  <a:cubicBezTo>
                    <a:pt x="4792" y="9212"/>
                    <a:pt x="4792" y="8259"/>
                    <a:pt x="4792" y="7941"/>
                  </a:cubicBezTo>
                  <a:cubicBezTo>
                    <a:pt x="4792" y="7941"/>
                    <a:pt x="4769" y="7624"/>
                    <a:pt x="4769" y="7624"/>
                  </a:cubicBezTo>
                  <a:cubicBezTo>
                    <a:pt x="4745" y="7306"/>
                    <a:pt x="4745" y="7306"/>
                    <a:pt x="4721" y="7306"/>
                  </a:cubicBezTo>
                  <a:cubicBezTo>
                    <a:pt x="4698" y="7306"/>
                    <a:pt x="4698" y="7306"/>
                    <a:pt x="4674" y="7624"/>
                  </a:cubicBezTo>
                  <a:cubicBezTo>
                    <a:pt x="4650" y="7306"/>
                    <a:pt x="4650" y="7306"/>
                    <a:pt x="4650" y="7306"/>
                  </a:cubicBezTo>
                  <a:cubicBezTo>
                    <a:pt x="4887" y="6035"/>
                    <a:pt x="4887" y="6035"/>
                    <a:pt x="4887" y="6035"/>
                  </a:cubicBezTo>
                  <a:cubicBezTo>
                    <a:pt x="4934" y="6035"/>
                    <a:pt x="4934" y="6035"/>
                    <a:pt x="4934" y="6035"/>
                  </a:cubicBezTo>
                  <a:cubicBezTo>
                    <a:pt x="4934" y="5718"/>
                    <a:pt x="4934" y="5718"/>
                    <a:pt x="4934" y="5718"/>
                  </a:cubicBezTo>
                  <a:close/>
                  <a:moveTo>
                    <a:pt x="5878" y="5718"/>
                  </a:moveTo>
                  <a:cubicBezTo>
                    <a:pt x="5878" y="9212"/>
                    <a:pt x="5878" y="9212"/>
                    <a:pt x="5878" y="9212"/>
                  </a:cubicBezTo>
                  <a:cubicBezTo>
                    <a:pt x="5831" y="9212"/>
                    <a:pt x="5831" y="9212"/>
                    <a:pt x="5831" y="9212"/>
                  </a:cubicBezTo>
                  <a:cubicBezTo>
                    <a:pt x="5831" y="8259"/>
                    <a:pt x="5784" y="7306"/>
                    <a:pt x="5760" y="6988"/>
                  </a:cubicBezTo>
                  <a:cubicBezTo>
                    <a:pt x="5713" y="6671"/>
                    <a:pt x="5689" y="6353"/>
                    <a:pt x="5618" y="6353"/>
                  </a:cubicBezTo>
                  <a:cubicBezTo>
                    <a:pt x="5595" y="6353"/>
                    <a:pt x="5548" y="6353"/>
                    <a:pt x="5524" y="6671"/>
                  </a:cubicBezTo>
                  <a:cubicBezTo>
                    <a:pt x="5500" y="6988"/>
                    <a:pt x="5500" y="7306"/>
                    <a:pt x="5500" y="7624"/>
                  </a:cubicBezTo>
                  <a:cubicBezTo>
                    <a:pt x="5500" y="7941"/>
                    <a:pt x="5500" y="8576"/>
                    <a:pt x="5524" y="8894"/>
                  </a:cubicBezTo>
                  <a:cubicBezTo>
                    <a:pt x="5548" y="9212"/>
                    <a:pt x="5571" y="9529"/>
                    <a:pt x="5618" y="9847"/>
                  </a:cubicBezTo>
                  <a:cubicBezTo>
                    <a:pt x="5736" y="10800"/>
                    <a:pt x="5736" y="10800"/>
                    <a:pt x="5736" y="10800"/>
                  </a:cubicBezTo>
                  <a:cubicBezTo>
                    <a:pt x="5854" y="11435"/>
                    <a:pt x="5925" y="12388"/>
                    <a:pt x="5925" y="13659"/>
                  </a:cubicBezTo>
                  <a:cubicBezTo>
                    <a:pt x="5925" y="14929"/>
                    <a:pt x="5878" y="15565"/>
                    <a:pt x="5831" y="16200"/>
                  </a:cubicBezTo>
                  <a:cubicBezTo>
                    <a:pt x="5784" y="16835"/>
                    <a:pt x="5736" y="17153"/>
                    <a:pt x="5666" y="17153"/>
                  </a:cubicBezTo>
                  <a:cubicBezTo>
                    <a:pt x="5618" y="17153"/>
                    <a:pt x="5548" y="16835"/>
                    <a:pt x="5500" y="16835"/>
                  </a:cubicBezTo>
                  <a:cubicBezTo>
                    <a:pt x="5477" y="16518"/>
                    <a:pt x="5453" y="16518"/>
                    <a:pt x="5453" y="16518"/>
                  </a:cubicBezTo>
                  <a:cubicBezTo>
                    <a:pt x="5453" y="16518"/>
                    <a:pt x="5430" y="16835"/>
                    <a:pt x="5430" y="16835"/>
                  </a:cubicBezTo>
                  <a:cubicBezTo>
                    <a:pt x="5406" y="16835"/>
                    <a:pt x="5406" y="16835"/>
                    <a:pt x="5406" y="16835"/>
                  </a:cubicBezTo>
                  <a:cubicBezTo>
                    <a:pt x="5406" y="13024"/>
                    <a:pt x="5406" y="13024"/>
                    <a:pt x="5406" y="13024"/>
                  </a:cubicBezTo>
                  <a:cubicBezTo>
                    <a:pt x="5430" y="13024"/>
                    <a:pt x="5430" y="13024"/>
                    <a:pt x="5430" y="13024"/>
                  </a:cubicBezTo>
                  <a:cubicBezTo>
                    <a:pt x="5453" y="14294"/>
                    <a:pt x="5477" y="14929"/>
                    <a:pt x="5524" y="15565"/>
                  </a:cubicBezTo>
                  <a:cubicBezTo>
                    <a:pt x="5571" y="16200"/>
                    <a:pt x="5618" y="16518"/>
                    <a:pt x="5666" y="16518"/>
                  </a:cubicBezTo>
                  <a:cubicBezTo>
                    <a:pt x="5713" y="16518"/>
                    <a:pt x="5736" y="16200"/>
                    <a:pt x="5760" y="15882"/>
                  </a:cubicBezTo>
                  <a:cubicBezTo>
                    <a:pt x="5784" y="15565"/>
                    <a:pt x="5807" y="15247"/>
                    <a:pt x="5807" y="14929"/>
                  </a:cubicBezTo>
                  <a:cubicBezTo>
                    <a:pt x="5807" y="14294"/>
                    <a:pt x="5784" y="13659"/>
                    <a:pt x="5760" y="13341"/>
                  </a:cubicBezTo>
                  <a:cubicBezTo>
                    <a:pt x="5736" y="13024"/>
                    <a:pt x="5689" y="12388"/>
                    <a:pt x="5595" y="12071"/>
                  </a:cubicBezTo>
                  <a:cubicBezTo>
                    <a:pt x="5524" y="11435"/>
                    <a:pt x="5477" y="11118"/>
                    <a:pt x="5453" y="10482"/>
                  </a:cubicBezTo>
                  <a:cubicBezTo>
                    <a:pt x="5406" y="9847"/>
                    <a:pt x="5406" y="9529"/>
                    <a:pt x="5406" y="8894"/>
                  </a:cubicBezTo>
                  <a:cubicBezTo>
                    <a:pt x="5406" y="7941"/>
                    <a:pt x="5430" y="7306"/>
                    <a:pt x="5477" y="6671"/>
                  </a:cubicBezTo>
                  <a:cubicBezTo>
                    <a:pt x="5524" y="6035"/>
                    <a:pt x="5571" y="5718"/>
                    <a:pt x="5642" y="5718"/>
                  </a:cubicBezTo>
                  <a:cubicBezTo>
                    <a:pt x="5666" y="5718"/>
                    <a:pt x="5713" y="5718"/>
                    <a:pt x="5760" y="6035"/>
                  </a:cubicBezTo>
                  <a:cubicBezTo>
                    <a:pt x="5784" y="6035"/>
                    <a:pt x="5807" y="6035"/>
                    <a:pt x="5807" y="6035"/>
                  </a:cubicBezTo>
                  <a:cubicBezTo>
                    <a:pt x="5831" y="6035"/>
                    <a:pt x="5831" y="6035"/>
                    <a:pt x="5831" y="6035"/>
                  </a:cubicBezTo>
                  <a:cubicBezTo>
                    <a:pt x="5831" y="6035"/>
                    <a:pt x="5831" y="5718"/>
                    <a:pt x="5854" y="5400"/>
                  </a:cubicBezTo>
                  <a:cubicBezTo>
                    <a:pt x="5878" y="5718"/>
                    <a:pt x="5878" y="5718"/>
                    <a:pt x="5878" y="5718"/>
                  </a:cubicBezTo>
                  <a:close/>
                  <a:moveTo>
                    <a:pt x="6327" y="0"/>
                  </a:moveTo>
                  <a:cubicBezTo>
                    <a:pt x="6350" y="0"/>
                    <a:pt x="6374" y="0"/>
                    <a:pt x="6397" y="318"/>
                  </a:cubicBezTo>
                  <a:cubicBezTo>
                    <a:pt x="6397" y="635"/>
                    <a:pt x="6421" y="953"/>
                    <a:pt x="6421" y="1271"/>
                  </a:cubicBezTo>
                  <a:cubicBezTo>
                    <a:pt x="6421" y="1588"/>
                    <a:pt x="6397" y="1906"/>
                    <a:pt x="6397" y="2224"/>
                  </a:cubicBezTo>
                  <a:cubicBezTo>
                    <a:pt x="6374" y="2224"/>
                    <a:pt x="6350" y="2541"/>
                    <a:pt x="6327" y="2541"/>
                  </a:cubicBezTo>
                  <a:cubicBezTo>
                    <a:pt x="6303" y="2541"/>
                    <a:pt x="6279" y="2224"/>
                    <a:pt x="6279" y="2224"/>
                  </a:cubicBezTo>
                  <a:cubicBezTo>
                    <a:pt x="6256" y="1906"/>
                    <a:pt x="6256" y="1588"/>
                    <a:pt x="6256" y="1271"/>
                  </a:cubicBezTo>
                  <a:cubicBezTo>
                    <a:pt x="6256" y="953"/>
                    <a:pt x="6256" y="635"/>
                    <a:pt x="6279" y="318"/>
                  </a:cubicBezTo>
                  <a:cubicBezTo>
                    <a:pt x="6279" y="0"/>
                    <a:pt x="6303" y="0"/>
                    <a:pt x="6327" y="0"/>
                  </a:cubicBezTo>
                  <a:close/>
                  <a:moveTo>
                    <a:pt x="6397" y="5718"/>
                  </a:moveTo>
                  <a:cubicBezTo>
                    <a:pt x="6397" y="14294"/>
                    <a:pt x="6397" y="14294"/>
                    <a:pt x="6397" y="14294"/>
                  </a:cubicBezTo>
                  <a:cubicBezTo>
                    <a:pt x="6397" y="14929"/>
                    <a:pt x="6397" y="15565"/>
                    <a:pt x="6397" y="15565"/>
                  </a:cubicBezTo>
                  <a:cubicBezTo>
                    <a:pt x="6421" y="15882"/>
                    <a:pt x="6421" y="16200"/>
                    <a:pt x="6445" y="16200"/>
                  </a:cubicBezTo>
                  <a:cubicBezTo>
                    <a:pt x="6445" y="16200"/>
                    <a:pt x="6468" y="16200"/>
                    <a:pt x="6515" y="16200"/>
                  </a:cubicBezTo>
                  <a:cubicBezTo>
                    <a:pt x="6515" y="16835"/>
                    <a:pt x="6515" y="16835"/>
                    <a:pt x="6515" y="16835"/>
                  </a:cubicBezTo>
                  <a:cubicBezTo>
                    <a:pt x="6138" y="16835"/>
                    <a:pt x="6138" y="16835"/>
                    <a:pt x="6138" y="16835"/>
                  </a:cubicBezTo>
                  <a:cubicBezTo>
                    <a:pt x="6138" y="16200"/>
                    <a:pt x="6138" y="16200"/>
                    <a:pt x="6138" y="16200"/>
                  </a:cubicBezTo>
                  <a:cubicBezTo>
                    <a:pt x="6161" y="16200"/>
                    <a:pt x="6209" y="16200"/>
                    <a:pt x="6209" y="16200"/>
                  </a:cubicBezTo>
                  <a:cubicBezTo>
                    <a:pt x="6209" y="16200"/>
                    <a:pt x="6232" y="15882"/>
                    <a:pt x="6232" y="15565"/>
                  </a:cubicBezTo>
                  <a:cubicBezTo>
                    <a:pt x="6256" y="15565"/>
                    <a:pt x="6256" y="14929"/>
                    <a:pt x="6256" y="14294"/>
                  </a:cubicBezTo>
                  <a:cubicBezTo>
                    <a:pt x="6256" y="10165"/>
                    <a:pt x="6256" y="10165"/>
                    <a:pt x="6256" y="10165"/>
                  </a:cubicBezTo>
                  <a:cubicBezTo>
                    <a:pt x="6256" y="8894"/>
                    <a:pt x="6256" y="8259"/>
                    <a:pt x="6232" y="7941"/>
                  </a:cubicBezTo>
                  <a:cubicBezTo>
                    <a:pt x="6232" y="7624"/>
                    <a:pt x="6232" y="7306"/>
                    <a:pt x="6209" y="7306"/>
                  </a:cubicBezTo>
                  <a:cubicBezTo>
                    <a:pt x="6209" y="7306"/>
                    <a:pt x="6209" y="7306"/>
                    <a:pt x="6185" y="7306"/>
                  </a:cubicBezTo>
                  <a:cubicBezTo>
                    <a:pt x="6161" y="7306"/>
                    <a:pt x="6138" y="7306"/>
                    <a:pt x="6114" y="7306"/>
                  </a:cubicBezTo>
                  <a:cubicBezTo>
                    <a:pt x="6114" y="6988"/>
                    <a:pt x="6114" y="6988"/>
                    <a:pt x="6114" y="6988"/>
                  </a:cubicBezTo>
                  <a:cubicBezTo>
                    <a:pt x="6350" y="5718"/>
                    <a:pt x="6350" y="5718"/>
                    <a:pt x="6350" y="5718"/>
                  </a:cubicBezTo>
                  <a:cubicBezTo>
                    <a:pt x="6397" y="5718"/>
                    <a:pt x="6397" y="5718"/>
                    <a:pt x="6397" y="5718"/>
                  </a:cubicBezTo>
                  <a:close/>
                  <a:moveTo>
                    <a:pt x="6917" y="2224"/>
                  </a:moveTo>
                  <a:cubicBezTo>
                    <a:pt x="6917" y="6035"/>
                    <a:pt x="6917" y="6035"/>
                    <a:pt x="6917" y="6035"/>
                  </a:cubicBezTo>
                  <a:cubicBezTo>
                    <a:pt x="7106" y="6035"/>
                    <a:pt x="7106" y="6035"/>
                    <a:pt x="7106" y="6035"/>
                  </a:cubicBezTo>
                  <a:cubicBezTo>
                    <a:pt x="7106" y="6671"/>
                    <a:pt x="7106" y="6671"/>
                    <a:pt x="7106" y="6671"/>
                  </a:cubicBezTo>
                  <a:cubicBezTo>
                    <a:pt x="6917" y="6671"/>
                    <a:pt x="6917" y="6671"/>
                    <a:pt x="6917" y="6671"/>
                  </a:cubicBezTo>
                  <a:cubicBezTo>
                    <a:pt x="6917" y="13659"/>
                    <a:pt x="6917" y="13659"/>
                    <a:pt x="6917" y="13659"/>
                  </a:cubicBezTo>
                  <a:cubicBezTo>
                    <a:pt x="6917" y="14294"/>
                    <a:pt x="6940" y="14929"/>
                    <a:pt x="6940" y="15247"/>
                  </a:cubicBezTo>
                  <a:cubicBezTo>
                    <a:pt x="6964" y="15565"/>
                    <a:pt x="6964" y="15565"/>
                    <a:pt x="7011" y="15565"/>
                  </a:cubicBezTo>
                  <a:cubicBezTo>
                    <a:pt x="7011" y="15565"/>
                    <a:pt x="7035" y="15565"/>
                    <a:pt x="7058" y="15247"/>
                  </a:cubicBezTo>
                  <a:cubicBezTo>
                    <a:pt x="7082" y="15247"/>
                    <a:pt x="7082" y="14929"/>
                    <a:pt x="7106" y="14612"/>
                  </a:cubicBezTo>
                  <a:cubicBezTo>
                    <a:pt x="7129" y="14612"/>
                    <a:pt x="7129" y="14612"/>
                    <a:pt x="7129" y="14612"/>
                  </a:cubicBezTo>
                  <a:cubicBezTo>
                    <a:pt x="7106" y="15247"/>
                    <a:pt x="7082" y="15882"/>
                    <a:pt x="7035" y="16200"/>
                  </a:cubicBezTo>
                  <a:cubicBezTo>
                    <a:pt x="7011" y="16835"/>
                    <a:pt x="6964" y="16835"/>
                    <a:pt x="6917" y="16835"/>
                  </a:cubicBezTo>
                  <a:cubicBezTo>
                    <a:pt x="6893" y="16835"/>
                    <a:pt x="6870" y="16835"/>
                    <a:pt x="6846" y="16835"/>
                  </a:cubicBezTo>
                  <a:cubicBezTo>
                    <a:pt x="6822" y="16518"/>
                    <a:pt x="6799" y="16200"/>
                    <a:pt x="6799" y="15882"/>
                  </a:cubicBezTo>
                  <a:cubicBezTo>
                    <a:pt x="6775" y="15565"/>
                    <a:pt x="6775" y="14929"/>
                    <a:pt x="6775" y="13976"/>
                  </a:cubicBezTo>
                  <a:cubicBezTo>
                    <a:pt x="6775" y="6671"/>
                    <a:pt x="6775" y="6671"/>
                    <a:pt x="6775" y="6671"/>
                  </a:cubicBezTo>
                  <a:cubicBezTo>
                    <a:pt x="6657" y="6671"/>
                    <a:pt x="6657" y="6671"/>
                    <a:pt x="6657" y="6671"/>
                  </a:cubicBezTo>
                  <a:cubicBezTo>
                    <a:pt x="6657" y="6353"/>
                    <a:pt x="6657" y="6353"/>
                    <a:pt x="6657" y="6353"/>
                  </a:cubicBezTo>
                  <a:cubicBezTo>
                    <a:pt x="6681" y="6353"/>
                    <a:pt x="6728" y="6035"/>
                    <a:pt x="6751" y="5400"/>
                  </a:cubicBezTo>
                  <a:cubicBezTo>
                    <a:pt x="6775" y="5082"/>
                    <a:pt x="6799" y="4765"/>
                    <a:pt x="6822" y="4129"/>
                  </a:cubicBezTo>
                  <a:cubicBezTo>
                    <a:pt x="6846" y="3812"/>
                    <a:pt x="6870" y="3176"/>
                    <a:pt x="6893" y="2224"/>
                  </a:cubicBezTo>
                  <a:cubicBezTo>
                    <a:pt x="6917" y="2224"/>
                    <a:pt x="6917" y="2224"/>
                    <a:pt x="6917" y="2224"/>
                  </a:cubicBezTo>
                  <a:close/>
                  <a:moveTo>
                    <a:pt x="7224" y="6035"/>
                  </a:moveTo>
                  <a:cubicBezTo>
                    <a:pt x="7578" y="6035"/>
                    <a:pt x="7578" y="6035"/>
                    <a:pt x="7578" y="6035"/>
                  </a:cubicBezTo>
                  <a:cubicBezTo>
                    <a:pt x="7578" y="6353"/>
                    <a:pt x="7578" y="6353"/>
                    <a:pt x="7578" y="6353"/>
                  </a:cubicBezTo>
                  <a:cubicBezTo>
                    <a:pt x="7554" y="6353"/>
                    <a:pt x="7554" y="6353"/>
                    <a:pt x="7554" y="6353"/>
                  </a:cubicBezTo>
                  <a:cubicBezTo>
                    <a:pt x="7530" y="6353"/>
                    <a:pt x="7507" y="6353"/>
                    <a:pt x="7507" y="6671"/>
                  </a:cubicBezTo>
                  <a:cubicBezTo>
                    <a:pt x="7483" y="6671"/>
                    <a:pt x="7483" y="6988"/>
                    <a:pt x="7483" y="6988"/>
                  </a:cubicBezTo>
                  <a:cubicBezTo>
                    <a:pt x="7483" y="7306"/>
                    <a:pt x="7483" y="7941"/>
                    <a:pt x="7507" y="8259"/>
                  </a:cubicBezTo>
                  <a:cubicBezTo>
                    <a:pt x="7696" y="13659"/>
                    <a:pt x="7696" y="13659"/>
                    <a:pt x="7696" y="13659"/>
                  </a:cubicBezTo>
                  <a:cubicBezTo>
                    <a:pt x="7861" y="7941"/>
                    <a:pt x="7861" y="7941"/>
                    <a:pt x="7861" y="7941"/>
                  </a:cubicBezTo>
                  <a:cubicBezTo>
                    <a:pt x="7885" y="7306"/>
                    <a:pt x="7885" y="7306"/>
                    <a:pt x="7885" y="6671"/>
                  </a:cubicBezTo>
                  <a:cubicBezTo>
                    <a:pt x="7885" y="6671"/>
                    <a:pt x="7885" y="6671"/>
                    <a:pt x="7861" y="6353"/>
                  </a:cubicBezTo>
                  <a:cubicBezTo>
                    <a:pt x="7861" y="6353"/>
                    <a:pt x="7861" y="6353"/>
                    <a:pt x="7861" y="6035"/>
                  </a:cubicBezTo>
                  <a:cubicBezTo>
                    <a:pt x="7837" y="6035"/>
                    <a:pt x="7814" y="6035"/>
                    <a:pt x="7814" y="6035"/>
                  </a:cubicBezTo>
                  <a:cubicBezTo>
                    <a:pt x="7814" y="5718"/>
                    <a:pt x="7814" y="5718"/>
                    <a:pt x="7814" y="5718"/>
                  </a:cubicBezTo>
                  <a:cubicBezTo>
                    <a:pt x="8050" y="5718"/>
                    <a:pt x="8050" y="5718"/>
                    <a:pt x="8050" y="5718"/>
                  </a:cubicBezTo>
                  <a:cubicBezTo>
                    <a:pt x="8050" y="6035"/>
                    <a:pt x="8050" y="6035"/>
                    <a:pt x="8050" y="6035"/>
                  </a:cubicBezTo>
                  <a:cubicBezTo>
                    <a:pt x="8050" y="6035"/>
                    <a:pt x="8026" y="6035"/>
                    <a:pt x="8003" y="6035"/>
                  </a:cubicBezTo>
                  <a:cubicBezTo>
                    <a:pt x="8003" y="6353"/>
                    <a:pt x="7979" y="6353"/>
                    <a:pt x="7979" y="6671"/>
                  </a:cubicBezTo>
                  <a:cubicBezTo>
                    <a:pt x="7955" y="6671"/>
                    <a:pt x="7955" y="6988"/>
                    <a:pt x="7955" y="7624"/>
                  </a:cubicBezTo>
                  <a:cubicBezTo>
                    <a:pt x="7625" y="18424"/>
                    <a:pt x="7625" y="18424"/>
                    <a:pt x="7625" y="18424"/>
                  </a:cubicBezTo>
                  <a:cubicBezTo>
                    <a:pt x="7601" y="19376"/>
                    <a:pt x="7578" y="20012"/>
                    <a:pt x="7507" y="20647"/>
                  </a:cubicBezTo>
                  <a:cubicBezTo>
                    <a:pt x="7460" y="21282"/>
                    <a:pt x="7412" y="21600"/>
                    <a:pt x="7365" y="21600"/>
                  </a:cubicBezTo>
                  <a:cubicBezTo>
                    <a:pt x="7342" y="21600"/>
                    <a:pt x="7318" y="21282"/>
                    <a:pt x="7294" y="21282"/>
                  </a:cubicBezTo>
                  <a:cubicBezTo>
                    <a:pt x="7271" y="20965"/>
                    <a:pt x="7247" y="20647"/>
                    <a:pt x="7247" y="20329"/>
                  </a:cubicBezTo>
                  <a:cubicBezTo>
                    <a:pt x="7247" y="20012"/>
                    <a:pt x="7271" y="19694"/>
                    <a:pt x="7271" y="19376"/>
                  </a:cubicBezTo>
                  <a:cubicBezTo>
                    <a:pt x="7294" y="19376"/>
                    <a:pt x="7318" y="19376"/>
                    <a:pt x="7342" y="19376"/>
                  </a:cubicBezTo>
                  <a:cubicBezTo>
                    <a:pt x="7365" y="19376"/>
                    <a:pt x="7389" y="19376"/>
                    <a:pt x="7412" y="19376"/>
                  </a:cubicBezTo>
                  <a:cubicBezTo>
                    <a:pt x="7436" y="19694"/>
                    <a:pt x="7460" y="19694"/>
                    <a:pt x="7460" y="19694"/>
                  </a:cubicBezTo>
                  <a:cubicBezTo>
                    <a:pt x="7483" y="19694"/>
                    <a:pt x="7483" y="19376"/>
                    <a:pt x="7507" y="19376"/>
                  </a:cubicBezTo>
                  <a:cubicBezTo>
                    <a:pt x="7530" y="19059"/>
                    <a:pt x="7554" y="18424"/>
                    <a:pt x="7578" y="17788"/>
                  </a:cubicBezTo>
                  <a:cubicBezTo>
                    <a:pt x="7625" y="15882"/>
                    <a:pt x="7625" y="15882"/>
                    <a:pt x="7625" y="15882"/>
                  </a:cubicBezTo>
                  <a:cubicBezTo>
                    <a:pt x="7342" y="7941"/>
                    <a:pt x="7342" y="7941"/>
                    <a:pt x="7342" y="7941"/>
                  </a:cubicBezTo>
                  <a:cubicBezTo>
                    <a:pt x="7342" y="7624"/>
                    <a:pt x="7342" y="7306"/>
                    <a:pt x="7318" y="6988"/>
                  </a:cubicBezTo>
                  <a:cubicBezTo>
                    <a:pt x="7294" y="6671"/>
                    <a:pt x="7294" y="6353"/>
                    <a:pt x="7271" y="6353"/>
                  </a:cubicBezTo>
                  <a:cubicBezTo>
                    <a:pt x="7271" y="6353"/>
                    <a:pt x="7247" y="6035"/>
                    <a:pt x="7200" y="6035"/>
                  </a:cubicBezTo>
                  <a:cubicBezTo>
                    <a:pt x="7224" y="6035"/>
                    <a:pt x="7224" y="6035"/>
                    <a:pt x="7224" y="6035"/>
                  </a:cubicBezTo>
                  <a:close/>
                  <a:moveTo>
                    <a:pt x="8947" y="5718"/>
                  </a:moveTo>
                  <a:cubicBezTo>
                    <a:pt x="9041" y="5718"/>
                    <a:pt x="9136" y="6353"/>
                    <a:pt x="9230" y="7624"/>
                  </a:cubicBezTo>
                  <a:cubicBezTo>
                    <a:pt x="9277" y="8576"/>
                    <a:pt x="9325" y="9847"/>
                    <a:pt x="9325" y="11118"/>
                  </a:cubicBezTo>
                  <a:cubicBezTo>
                    <a:pt x="9325" y="12388"/>
                    <a:pt x="9301" y="13024"/>
                    <a:pt x="9277" y="14294"/>
                  </a:cubicBezTo>
                  <a:cubicBezTo>
                    <a:pt x="9230" y="15247"/>
                    <a:pt x="9183" y="15882"/>
                    <a:pt x="9136" y="16518"/>
                  </a:cubicBezTo>
                  <a:cubicBezTo>
                    <a:pt x="9089" y="16835"/>
                    <a:pt x="9018" y="17153"/>
                    <a:pt x="8947" y="17153"/>
                  </a:cubicBezTo>
                  <a:cubicBezTo>
                    <a:pt x="8829" y="17153"/>
                    <a:pt x="8734" y="16518"/>
                    <a:pt x="8664" y="15247"/>
                  </a:cubicBezTo>
                  <a:cubicBezTo>
                    <a:pt x="8616" y="14294"/>
                    <a:pt x="8569" y="13024"/>
                    <a:pt x="8569" y="11753"/>
                  </a:cubicBezTo>
                  <a:cubicBezTo>
                    <a:pt x="8569" y="10482"/>
                    <a:pt x="8593" y="9529"/>
                    <a:pt x="8640" y="8576"/>
                  </a:cubicBezTo>
                  <a:cubicBezTo>
                    <a:pt x="8664" y="7624"/>
                    <a:pt x="8711" y="6988"/>
                    <a:pt x="8782" y="6671"/>
                  </a:cubicBezTo>
                  <a:cubicBezTo>
                    <a:pt x="8805" y="6035"/>
                    <a:pt x="8876" y="5718"/>
                    <a:pt x="8947" y="5718"/>
                  </a:cubicBezTo>
                  <a:close/>
                  <a:moveTo>
                    <a:pt x="8900" y="6353"/>
                  </a:moveTo>
                  <a:cubicBezTo>
                    <a:pt x="8876" y="6353"/>
                    <a:pt x="8852" y="6671"/>
                    <a:pt x="8805" y="6671"/>
                  </a:cubicBezTo>
                  <a:cubicBezTo>
                    <a:pt x="8782" y="6988"/>
                    <a:pt x="8758" y="7306"/>
                    <a:pt x="8734" y="7941"/>
                  </a:cubicBezTo>
                  <a:cubicBezTo>
                    <a:pt x="8711" y="8576"/>
                    <a:pt x="8711" y="9529"/>
                    <a:pt x="8711" y="10482"/>
                  </a:cubicBezTo>
                  <a:cubicBezTo>
                    <a:pt x="8711" y="12071"/>
                    <a:pt x="8734" y="13341"/>
                    <a:pt x="8782" y="14612"/>
                  </a:cubicBezTo>
                  <a:cubicBezTo>
                    <a:pt x="8829" y="15565"/>
                    <a:pt x="8876" y="16200"/>
                    <a:pt x="8947" y="16200"/>
                  </a:cubicBezTo>
                  <a:cubicBezTo>
                    <a:pt x="9018" y="16200"/>
                    <a:pt x="9065" y="15882"/>
                    <a:pt x="9089" y="15247"/>
                  </a:cubicBezTo>
                  <a:cubicBezTo>
                    <a:pt x="9136" y="14612"/>
                    <a:pt x="9136" y="13659"/>
                    <a:pt x="9136" y="12071"/>
                  </a:cubicBezTo>
                  <a:cubicBezTo>
                    <a:pt x="9136" y="10165"/>
                    <a:pt x="9112" y="8576"/>
                    <a:pt x="9065" y="7624"/>
                  </a:cubicBezTo>
                  <a:cubicBezTo>
                    <a:pt x="9018" y="6671"/>
                    <a:pt x="8970" y="6353"/>
                    <a:pt x="8900" y="6353"/>
                  </a:cubicBezTo>
                  <a:close/>
                  <a:moveTo>
                    <a:pt x="9797" y="6671"/>
                  </a:moveTo>
                  <a:cubicBezTo>
                    <a:pt x="9797" y="13976"/>
                    <a:pt x="9797" y="13976"/>
                    <a:pt x="9797" y="13976"/>
                  </a:cubicBezTo>
                  <a:cubicBezTo>
                    <a:pt x="9797" y="14929"/>
                    <a:pt x="9820" y="15565"/>
                    <a:pt x="9820" y="15882"/>
                  </a:cubicBezTo>
                  <a:cubicBezTo>
                    <a:pt x="9844" y="16200"/>
                    <a:pt x="9868" y="16200"/>
                    <a:pt x="9915" y="16200"/>
                  </a:cubicBezTo>
                  <a:cubicBezTo>
                    <a:pt x="9986" y="16200"/>
                    <a:pt x="9986" y="16200"/>
                    <a:pt x="9986" y="16200"/>
                  </a:cubicBezTo>
                  <a:cubicBezTo>
                    <a:pt x="9986" y="16835"/>
                    <a:pt x="9986" y="16835"/>
                    <a:pt x="9986" y="16835"/>
                  </a:cubicBezTo>
                  <a:cubicBezTo>
                    <a:pt x="9513" y="16835"/>
                    <a:pt x="9513" y="16835"/>
                    <a:pt x="9513" y="16835"/>
                  </a:cubicBezTo>
                  <a:cubicBezTo>
                    <a:pt x="9513" y="16200"/>
                    <a:pt x="9513" y="16200"/>
                    <a:pt x="9513" y="16200"/>
                  </a:cubicBezTo>
                  <a:cubicBezTo>
                    <a:pt x="9561" y="16200"/>
                    <a:pt x="9561" y="16200"/>
                    <a:pt x="9561" y="16200"/>
                  </a:cubicBezTo>
                  <a:cubicBezTo>
                    <a:pt x="9584" y="16200"/>
                    <a:pt x="9608" y="16200"/>
                    <a:pt x="9631" y="16200"/>
                  </a:cubicBezTo>
                  <a:cubicBezTo>
                    <a:pt x="9655" y="15882"/>
                    <a:pt x="9655" y="15565"/>
                    <a:pt x="9655" y="15565"/>
                  </a:cubicBezTo>
                  <a:cubicBezTo>
                    <a:pt x="9679" y="15247"/>
                    <a:pt x="9679" y="14612"/>
                    <a:pt x="9679" y="13976"/>
                  </a:cubicBezTo>
                  <a:cubicBezTo>
                    <a:pt x="9679" y="6671"/>
                    <a:pt x="9679" y="6671"/>
                    <a:pt x="9679" y="6671"/>
                  </a:cubicBezTo>
                  <a:cubicBezTo>
                    <a:pt x="9513" y="6671"/>
                    <a:pt x="9513" y="6671"/>
                    <a:pt x="9513" y="6671"/>
                  </a:cubicBezTo>
                  <a:cubicBezTo>
                    <a:pt x="9513" y="6035"/>
                    <a:pt x="9513" y="6035"/>
                    <a:pt x="9513" y="6035"/>
                  </a:cubicBezTo>
                  <a:cubicBezTo>
                    <a:pt x="9679" y="6035"/>
                    <a:pt x="9679" y="6035"/>
                    <a:pt x="9679" y="6035"/>
                  </a:cubicBezTo>
                  <a:cubicBezTo>
                    <a:pt x="9679" y="5082"/>
                    <a:pt x="9679" y="5082"/>
                    <a:pt x="9679" y="5082"/>
                  </a:cubicBezTo>
                  <a:cubicBezTo>
                    <a:pt x="9679" y="4129"/>
                    <a:pt x="9679" y="3176"/>
                    <a:pt x="9702" y="2224"/>
                  </a:cubicBezTo>
                  <a:cubicBezTo>
                    <a:pt x="9750" y="1588"/>
                    <a:pt x="9773" y="953"/>
                    <a:pt x="9820" y="635"/>
                  </a:cubicBezTo>
                  <a:cubicBezTo>
                    <a:pt x="9868" y="0"/>
                    <a:pt x="9938" y="0"/>
                    <a:pt x="9986" y="0"/>
                  </a:cubicBezTo>
                  <a:cubicBezTo>
                    <a:pt x="10056" y="0"/>
                    <a:pt x="10104" y="318"/>
                    <a:pt x="10151" y="635"/>
                  </a:cubicBezTo>
                  <a:cubicBezTo>
                    <a:pt x="10174" y="953"/>
                    <a:pt x="10198" y="1588"/>
                    <a:pt x="10198" y="1906"/>
                  </a:cubicBezTo>
                  <a:cubicBezTo>
                    <a:pt x="10198" y="2224"/>
                    <a:pt x="10198" y="2224"/>
                    <a:pt x="10174" y="2541"/>
                  </a:cubicBezTo>
                  <a:cubicBezTo>
                    <a:pt x="10174" y="2859"/>
                    <a:pt x="10151" y="2859"/>
                    <a:pt x="10127" y="2859"/>
                  </a:cubicBezTo>
                  <a:cubicBezTo>
                    <a:pt x="10127" y="2859"/>
                    <a:pt x="10104" y="2541"/>
                    <a:pt x="10104" y="2541"/>
                  </a:cubicBezTo>
                  <a:cubicBezTo>
                    <a:pt x="10080" y="2224"/>
                    <a:pt x="10080" y="2224"/>
                    <a:pt x="10033" y="1588"/>
                  </a:cubicBezTo>
                  <a:cubicBezTo>
                    <a:pt x="10033" y="1271"/>
                    <a:pt x="10009" y="953"/>
                    <a:pt x="9986" y="635"/>
                  </a:cubicBezTo>
                  <a:cubicBezTo>
                    <a:pt x="9962" y="635"/>
                    <a:pt x="9938" y="318"/>
                    <a:pt x="9938" y="318"/>
                  </a:cubicBezTo>
                  <a:cubicBezTo>
                    <a:pt x="9891" y="318"/>
                    <a:pt x="9891" y="635"/>
                    <a:pt x="9868" y="635"/>
                  </a:cubicBezTo>
                  <a:cubicBezTo>
                    <a:pt x="9844" y="953"/>
                    <a:pt x="9844" y="1271"/>
                    <a:pt x="9820" y="1588"/>
                  </a:cubicBezTo>
                  <a:cubicBezTo>
                    <a:pt x="9820" y="1906"/>
                    <a:pt x="9820" y="2859"/>
                    <a:pt x="9820" y="4765"/>
                  </a:cubicBezTo>
                  <a:cubicBezTo>
                    <a:pt x="9820" y="5400"/>
                    <a:pt x="9820" y="5400"/>
                    <a:pt x="9820" y="5400"/>
                  </a:cubicBezTo>
                  <a:cubicBezTo>
                    <a:pt x="10009" y="5400"/>
                    <a:pt x="10009" y="5400"/>
                    <a:pt x="10009" y="5400"/>
                  </a:cubicBezTo>
                  <a:cubicBezTo>
                    <a:pt x="10009" y="6671"/>
                    <a:pt x="10009" y="6671"/>
                    <a:pt x="10009" y="6671"/>
                  </a:cubicBezTo>
                  <a:cubicBezTo>
                    <a:pt x="9797" y="6671"/>
                    <a:pt x="9797" y="6671"/>
                    <a:pt x="9797" y="6671"/>
                  </a:cubicBezTo>
                  <a:close/>
                  <a:moveTo>
                    <a:pt x="11260" y="318"/>
                  </a:moveTo>
                  <a:cubicBezTo>
                    <a:pt x="11260" y="6035"/>
                    <a:pt x="11260" y="6035"/>
                    <a:pt x="11260" y="6035"/>
                  </a:cubicBezTo>
                  <a:cubicBezTo>
                    <a:pt x="11213" y="6035"/>
                    <a:pt x="11213" y="6035"/>
                    <a:pt x="11213" y="6035"/>
                  </a:cubicBezTo>
                  <a:cubicBezTo>
                    <a:pt x="11213" y="4765"/>
                    <a:pt x="11190" y="4129"/>
                    <a:pt x="11166" y="3494"/>
                  </a:cubicBezTo>
                  <a:cubicBezTo>
                    <a:pt x="11142" y="2859"/>
                    <a:pt x="11095" y="2224"/>
                    <a:pt x="11048" y="1906"/>
                  </a:cubicBezTo>
                  <a:cubicBezTo>
                    <a:pt x="11001" y="1588"/>
                    <a:pt x="10953" y="1271"/>
                    <a:pt x="10906" y="1271"/>
                  </a:cubicBezTo>
                  <a:cubicBezTo>
                    <a:pt x="10835" y="1271"/>
                    <a:pt x="10788" y="1588"/>
                    <a:pt x="10765" y="2224"/>
                  </a:cubicBezTo>
                  <a:cubicBezTo>
                    <a:pt x="10717" y="2541"/>
                    <a:pt x="10694" y="3176"/>
                    <a:pt x="10694" y="3812"/>
                  </a:cubicBezTo>
                  <a:cubicBezTo>
                    <a:pt x="10694" y="4129"/>
                    <a:pt x="10717" y="4765"/>
                    <a:pt x="10741" y="5082"/>
                  </a:cubicBezTo>
                  <a:cubicBezTo>
                    <a:pt x="10788" y="5718"/>
                    <a:pt x="10859" y="6353"/>
                    <a:pt x="10977" y="7306"/>
                  </a:cubicBezTo>
                  <a:cubicBezTo>
                    <a:pt x="11095" y="8259"/>
                    <a:pt x="11166" y="8894"/>
                    <a:pt x="11213" y="9212"/>
                  </a:cubicBezTo>
                  <a:cubicBezTo>
                    <a:pt x="11237" y="9847"/>
                    <a:pt x="11260" y="10165"/>
                    <a:pt x="11308" y="10800"/>
                  </a:cubicBezTo>
                  <a:cubicBezTo>
                    <a:pt x="11308" y="11435"/>
                    <a:pt x="11331" y="12071"/>
                    <a:pt x="11331" y="12706"/>
                  </a:cubicBezTo>
                  <a:cubicBezTo>
                    <a:pt x="11331" y="13976"/>
                    <a:pt x="11284" y="14929"/>
                    <a:pt x="11213" y="15882"/>
                  </a:cubicBezTo>
                  <a:cubicBezTo>
                    <a:pt x="11166" y="16835"/>
                    <a:pt x="11071" y="17153"/>
                    <a:pt x="10977" y="17153"/>
                  </a:cubicBezTo>
                  <a:cubicBezTo>
                    <a:pt x="10930" y="17153"/>
                    <a:pt x="10906" y="17153"/>
                    <a:pt x="10883" y="16835"/>
                  </a:cubicBezTo>
                  <a:cubicBezTo>
                    <a:pt x="10859" y="16835"/>
                    <a:pt x="10812" y="16835"/>
                    <a:pt x="10765" y="16518"/>
                  </a:cubicBezTo>
                  <a:cubicBezTo>
                    <a:pt x="10717" y="16200"/>
                    <a:pt x="10694" y="16200"/>
                    <a:pt x="10670" y="16200"/>
                  </a:cubicBezTo>
                  <a:cubicBezTo>
                    <a:pt x="10647" y="16200"/>
                    <a:pt x="10647" y="16200"/>
                    <a:pt x="10623" y="16200"/>
                  </a:cubicBezTo>
                  <a:cubicBezTo>
                    <a:pt x="10623" y="16518"/>
                    <a:pt x="10623" y="16835"/>
                    <a:pt x="10599" y="17153"/>
                  </a:cubicBezTo>
                  <a:cubicBezTo>
                    <a:pt x="10576" y="17153"/>
                    <a:pt x="10576" y="17153"/>
                    <a:pt x="10576" y="17153"/>
                  </a:cubicBezTo>
                  <a:cubicBezTo>
                    <a:pt x="10576" y="11753"/>
                    <a:pt x="10576" y="11753"/>
                    <a:pt x="10576" y="11753"/>
                  </a:cubicBezTo>
                  <a:cubicBezTo>
                    <a:pt x="10599" y="11753"/>
                    <a:pt x="10599" y="11753"/>
                    <a:pt x="10599" y="11753"/>
                  </a:cubicBezTo>
                  <a:cubicBezTo>
                    <a:pt x="10623" y="12706"/>
                    <a:pt x="10647" y="13659"/>
                    <a:pt x="10670" y="14294"/>
                  </a:cubicBezTo>
                  <a:cubicBezTo>
                    <a:pt x="10694" y="14612"/>
                    <a:pt x="10741" y="15247"/>
                    <a:pt x="10788" y="15565"/>
                  </a:cubicBezTo>
                  <a:cubicBezTo>
                    <a:pt x="10835" y="15882"/>
                    <a:pt x="10883" y="16200"/>
                    <a:pt x="10953" y="16200"/>
                  </a:cubicBezTo>
                  <a:cubicBezTo>
                    <a:pt x="11024" y="16200"/>
                    <a:pt x="11071" y="15882"/>
                    <a:pt x="11119" y="15247"/>
                  </a:cubicBezTo>
                  <a:cubicBezTo>
                    <a:pt x="11166" y="14929"/>
                    <a:pt x="11166" y="14294"/>
                    <a:pt x="11166" y="13659"/>
                  </a:cubicBezTo>
                  <a:cubicBezTo>
                    <a:pt x="11166" y="13024"/>
                    <a:pt x="11166" y="12706"/>
                    <a:pt x="11166" y="12388"/>
                  </a:cubicBezTo>
                  <a:cubicBezTo>
                    <a:pt x="11142" y="12071"/>
                    <a:pt x="11119" y="11753"/>
                    <a:pt x="11071" y="11118"/>
                  </a:cubicBezTo>
                  <a:cubicBezTo>
                    <a:pt x="11071" y="11118"/>
                    <a:pt x="11001" y="10482"/>
                    <a:pt x="10906" y="9847"/>
                  </a:cubicBezTo>
                  <a:cubicBezTo>
                    <a:pt x="10812" y="8894"/>
                    <a:pt x="10741" y="8259"/>
                    <a:pt x="10694" y="7941"/>
                  </a:cubicBezTo>
                  <a:cubicBezTo>
                    <a:pt x="10647" y="7306"/>
                    <a:pt x="10623" y="6988"/>
                    <a:pt x="10599" y="6353"/>
                  </a:cubicBezTo>
                  <a:cubicBezTo>
                    <a:pt x="10576" y="6035"/>
                    <a:pt x="10576" y="5400"/>
                    <a:pt x="10576" y="4765"/>
                  </a:cubicBezTo>
                  <a:cubicBezTo>
                    <a:pt x="10576" y="3494"/>
                    <a:pt x="10599" y="2541"/>
                    <a:pt x="10670" y="1588"/>
                  </a:cubicBezTo>
                  <a:cubicBezTo>
                    <a:pt x="10741" y="953"/>
                    <a:pt x="10812" y="318"/>
                    <a:pt x="10906" y="318"/>
                  </a:cubicBezTo>
                  <a:cubicBezTo>
                    <a:pt x="10953" y="318"/>
                    <a:pt x="11024" y="635"/>
                    <a:pt x="11095" y="953"/>
                  </a:cubicBezTo>
                  <a:cubicBezTo>
                    <a:pt x="11119" y="1271"/>
                    <a:pt x="11142" y="1271"/>
                    <a:pt x="11166" y="1271"/>
                  </a:cubicBezTo>
                  <a:cubicBezTo>
                    <a:pt x="11166" y="1271"/>
                    <a:pt x="11190" y="1271"/>
                    <a:pt x="11190" y="1271"/>
                  </a:cubicBezTo>
                  <a:cubicBezTo>
                    <a:pt x="11213" y="953"/>
                    <a:pt x="11213" y="953"/>
                    <a:pt x="11213" y="318"/>
                  </a:cubicBezTo>
                  <a:cubicBezTo>
                    <a:pt x="11260" y="318"/>
                    <a:pt x="11260" y="318"/>
                    <a:pt x="11260" y="318"/>
                  </a:cubicBezTo>
                  <a:close/>
                  <a:moveTo>
                    <a:pt x="12205" y="12706"/>
                  </a:moveTo>
                  <a:cubicBezTo>
                    <a:pt x="12205" y="13976"/>
                    <a:pt x="12157" y="15247"/>
                    <a:pt x="12087" y="15882"/>
                  </a:cubicBezTo>
                  <a:cubicBezTo>
                    <a:pt x="12039" y="16835"/>
                    <a:pt x="11969" y="17153"/>
                    <a:pt x="11898" y="17153"/>
                  </a:cubicBezTo>
                  <a:cubicBezTo>
                    <a:pt x="11803" y="17153"/>
                    <a:pt x="11732" y="16518"/>
                    <a:pt x="11662" y="15565"/>
                  </a:cubicBezTo>
                  <a:cubicBezTo>
                    <a:pt x="11591" y="14612"/>
                    <a:pt x="11567" y="13024"/>
                    <a:pt x="11567" y="11435"/>
                  </a:cubicBezTo>
                  <a:cubicBezTo>
                    <a:pt x="11567" y="9847"/>
                    <a:pt x="11614" y="8259"/>
                    <a:pt x="11685" y="7306"/>
                  </a:cubicBezTo>
                  <a:cubicBezTo>
                    <a:pt x="11756" y="6035"/>
                    <a:pt x="11827" y="5400"/>
                    <a:pt x="11945" y="5400"/>
                  </a:cubicBezTo>
                  <a:cubicBezTo>
                    <a:pt x="12016" y="5400"/>
                    <a:pt x="12087" y="5718"/>
                    <a:pt x="12134" y="6353"/>
                  </a:cubicBezTo>
                  <a:cubicBezTo>
                    <a:pt x="12181" y="6988"/>
                    <a:pt x="12205" y="7624"/>
                    <a:pt x="12205" y="8259"/>
                  </a:cubicBezTo>
                  <a:cubicBezTo>
                    <a:pt x="12205" y="8576"/>
                    <a:pt x="12205" y="8576"/>
                    <a:pt x="12181" y="8894"/>
                  </a:cubicBezTo>
                  <a:cubicBezTo>
                    <a:pt x="12181" y="9212"/>
                    <a:pt x="12157" y="9212"/>
                    <a:pt x="12134" y="9212"/>
                  </a:cubicBezTo>
                  <a:cubicBezTo>
                    <a:pt x="12087" y="9212"/>
                    <a:pt x="12063" y="9212"/>
                    <a:pt x="12063" y="8576"/>
                  </a:cubicBezTo>
                  <a:cubicBezTo>
                    <a:pt x="12039" y="8576"/>
                    <a:pt x="12039" y="8259"/>
                    <a:pt x="12039" y="7941"/>
                  </a:cubicBezTo>
                  <a:cubicBezTo>
                    <a:pt x="12039" y="7306"/>
                    <a:pt x="12016" y="6988"/>
                    <a:pt x="11992" y="6671"/>
                  </a:cubicBezTo>
                  <a:cubicBezTo>
                    <a:pt x="11969" y="6671"/>
                    <a:pt x="11945" y="6353"/>
                    <a:pt x="11921" y="6353"/>
                  </a:cubicBezTo>
                  <a:cubicBezTo>
                    <a:pt x="11850" y="6353"/>
                    <a:pt x="11803" y="6671"/>
                    <a:pt x="11780" y="7306"/>
                  </a:cubicBezTo>
                  <a:cubicBezTo>
                    <a:pt x="11732" y="7941"/>
                    <a:pt x="11709" y="9212"/>
                    <a:pt x="11709" y="10482"/>
                  </a:cubicBezTo>
                  <a:cubicBezTo>
                    <a:pt x="11709" y="11753"/>
                    <a:pt x="11732" y="12706"/>
                    <a:pt x="11780" y="13659"/>
                  </a:cubicBezTo>
                  <a:cubicBezTo>
                    <a:pt x="11827" y="14929"/>
                    <a:pt x="11874" y="15247"/>
                    <a:pt x="11969" y="15247"/>
                  </a:cubicBezTo>
                  <a:cubicBezTo>
                    <a:pt x="12016" y="15247"/>
                    <a:pt x="12063" y="14929"/>
                    <a:pt x="12110" y="14612"/>
                  </a:cubicBezTo>
                  <a:cubicBezTo>
                    <a:pt x="12134" y="14294"/>
                    <a:pt x="12157" y="13659"/>
                    <a:pt x="12205" y="12706"/>
                  </a:cubicBezTo>
                  <a:cubicBezTo>
                    <a:pt x="12205" y="12706"/>
                    <a:pt x="12205" y="12706"/>
                    <a:pt x="12205" y="12706"/>
                  </a:cubicBezTo>
                  <a:close/>
                  <a:moveTo>
                    <a:pt x="12606" y="0"/>
                  </a:moveTo>
                  <a:cubicBezTo>
                    <a:pt x="12630" y="0"/>
                    <a:pt x="12653" y="0"/>
                    <a:pt x="12677" y="318"/>
                  </a:cubicBezTo>
                  <a:cubicBezTo>
                    <a:pt x="12677" y="635"/>
                    <a:pt x="12700" y="953"/>
                    <a:pt x="12700" y="1271"/>
                  </a:cubicBezTo>
                  <a:cubicBezTo>
                    <a:pt x="12700" y="1588"/>
                    <a:pt x="12677" y="1906"/>
                    <a:pt x="12677" y="2224"/>
                  </a:cubicBezTo>
                  <a:cubicBezTo>
                    <a:pt x="12653" y="2224"/>
                    <a:pt x="12630" y="2541"/>
                    <a:pt x="12606" y="2541"/>
                  </a:cubicBezTo>
                  <a:cubicBezTo>
                    <a:pt x="12582" y="2541"/>
                    <a:pt x="12559" y="2224"/>
                    <a:pt x="12559" y="2224"/>
                  </a:cubicBezTo>
                  <a:cubicBezTo>
                    <a:pt x="12535" y="1906"/>
                    <a:pt x="12535" y="1588"/>
                    <a:pt x="12535" y="1271"/>
                  </a:cubicBezTo>
                  <a:cubicBezTo>
                    <a:pt x="12535" y="953"/>
                    <a:pt x="12535" y="635"/>
                    <a:pt x="12559" y="318"/>
                  </a:cubicBezTo>
                  <a:cubicBezTo>
                    <a:pt x="12559" y="0"/>
                    <a:pt x="12582" y="0"/>
                    <a:pt x="12606" y="0"/>
                  </a:cubicBezTo>
                  <a:close/>
                  <a:moveTo>
                    <a:pt x="12677" y="5718"/>
                  </a:moveTo>
                  <a:cubicBezTo>
                    <a:pt x="12677" y="14294"/>
                    <a:pt x="12677" y="14294"/>
                    <a:pt x="12677" y="14294"/>
                  </a:cubicBezTo>
                  <a:cubicBezTo>
                    <a:pt x="12677" y="14929"/>
                    <a:pt x="12677" y="15565"/>
                    <a:pt x="12677" y="15565"/>
                  </a:cubicBezTo>
                  <a:cubicBezTo>
                    <a:pt x="12700" y="15882"/>
                    <a:pt x="12700" y="16200"/>
                    <a:pt x="12724" y="16200"/>
                  </a:cubicBezTo>
                  <a:cubicBezTo>
                    <a:pt x="12724" y="16200"/>
                    <a:pt x="12748" y="16200"/>
                    <a:pt x="12795" y="16200"/>
                  </a:cubicBezTo>
                  <a:cubicBezTo>
                    <a:pt x="12795" y="16835"/>
                    <a:pt x="12795" y="16835"/>
                    <a:pt x="12795" y="16835"/>
                  </a:cubicBezTo>
                  <a:cubicBezTo>
                    <a:pt x="12417" y="16835"/>
                    <a:pt x="12417" y="16835"/>
                    <a:pt x="12417" y="16835"/>
                  </a:cubicBezTo>
                  <a:cubicBezTo>
                    <a:pt x="12417" y="16200"/>
                    <a:pt x="12417" y="16200"/>
                    <a:pt x="12417" y="16200"/>
                  </a:cubicBezTo>
                  <a:cubicBezTo>
                    <a:pt x="12441" y="16200"/>
                    <a:pt x="12488" y="16200"/>
                    <a:pt x="12488" y="16200"/>
                  </a:cubicBezTo>
                  <a:cubicBezTo>
                    <a:pt x="12488" y="16200"/>
                    <a:pt x="12511" y="15882"/>
                    <a:pt x="12511" y="15565"/>
                  </a:cubicBezTo>
                  <a:cubicBezTo>
                    <a:pt x="12535" y="15565"/>
                    <a:pt x="12535" y="14929"/>
                    <a:pt x="12535" y="14294"/>
                  </a:cubicBezTo>
                  <a:cubicBezTo>
                    <a:pt x="12535" y="10165"/>
                    <a:pt x="12535" y="10165"/>
                    <a:pt x="12535" y="10165"/>
                  </a:cubicBezTo>
                  <a:cubicBezTo>
                    <a:pt x="12535" y="8894"/>
                    <a:pt x="12535" y="8259"/>
                    <a:pt x="12511" y="7941"/>
                  </a:cubicBezTo>
                  <a:cubicBezTo>
                    <a:pt x="12511" y="7624"/>
                    <a:pt x="12511" y="7306"/>
                    <a:pt x="12488" y="7306"/>
                  </a:cubicBezTo>
                  <a:cubicBezTo>
                    <a:pt x="12488" y="7306"/>
                    <a:pt x="12488" y="7306"/>
                    <a:pt x="12464" y="7306"/>
                  </a:cubicBezTo>
                  <a:cubicBezTo>
                    <a:pt x="12441" y="7306"/>
                    <a:pt x="12417" y="7306"/>
                    <a:pt x="12393" y="7306"/>
                  </a:cubicBezTo>
                  <a:cubicBezTo>
                    <a:pt x="12393" y="6988"/>
                    <a:pt x="12393" y="6988"/>
                    <a:pt x="12393" y="6988"/>
                  </a:cubicBezTo>
                  <a:cubicBezTo>
                    <a:pt x="12630" y="5718"/>
                    <a:pt x="12630" y="5718"/>
                    <a:pt x="12630" y="5718"/>
                  </a:cubicBezTo>
                  <a:cubicBezTo>
                    <a:pt x="12677" y="5718"/>
                    <a:pt x="12677" y="5718"/>
                    <a:pt x="12677" y="5718"/>
                  </a:cubicBezTo>
                  <a:close/>
                  <a:moveTo>
                    <a:pt x="13102" y="9847"/>
                  </a:moveTo>
                  <a:cubicBezTo>
                    <a:pt x="13102" y="11753"/>
                    <a:pt x="13149" y="12706"/>
                    <a:pt x="13196" y="13659"/>
                  </a:cubicBezTo>
                  <a:cubicBezTo>
                    <a:pt x="13243" y="14612"/>
                    <a:pt x="13314" y="15247"/>
                    <a:pt x="13385" y="15247"/>
                  </a:cubicBezTo>
                  <a:cubicBezTo>
                    <a:pt x="13432" y="15247"/>
                    <a:pt x="13479" y="14929"/>
                    <a:pt x="13527" y="14612"/>
                  </a:cubicBezTo>
                  <a:cubicBezTo>
                    <a:pt x="13574" y="14294"/>
                    <a:pt x="13597" y="13659"/>
                    <a:pt x="13621" y="12388"/>
                  </a:cubicBezTo>
                  <a:cubicBezTo>
                    <a:pt x="13645" y="12706"/>
                    <a:pt x="13645" y="12706"/>
                    <a:pt x="13645" y="12706"/>
                  </a:cubicBezTo>
                  <a:cubicBezTo>
                    <a:pt x="13645" y="13659"/>
                    <a:pt x="13597" y="14929"/>
                    <a:pt x="13550" y="15565"/>
                  </a:cubicBezTo>
                  <a:cubicBezTo>
                    <a:pt x="13479" y="16518"/>
                    <a:pt x="13409" y="16835"/>
                    <a:pt x="13338" y="16835"/>
                  </a:cubicBezTo>
                  <a:cubicBezTo>
                    <a:pt x="13243" y="16835"/>
                    <a:pt x="13149" y="16518"/>
                    <a:pt x="13102" y="15565"/>
                  </a:cubicBezTo>
                  <a:cubicBezTo>
                    <a:pt x="13031" y="14294"/>
                    <a:pt x="13007" y="13024"/>
                    <a:pt x="13007" y="11435"/>
                  </a:cubicBezTo>
                  <a:cubicBezTo>
                    <a:pt x="13007" y="9529"/>
                    <a:pt x="13031" y="7941"/>
                    <a:pt x="13102" y="6988"/>
                  </a:cubicBezTo>
                  <a:cubicBezTo>
                    <a:pt x="13172" y="6035"/>
                    <a:pt x="13243" y="5400"/>
                    <a:pt x="13361" y="5400"/>
                  </a:cubicBezTo>
                  <a:cubicBezTo>
                    <a:pt x="13432" y="5400"/>
                    <a:pt x="13527" y="6035"/>
                    <a:pt x="13574" y="6671"/>
                  </a:cubicBezTo>
                  <a:cubicBezTo>
                    <a:pt x="13621" y="7306"/>
                    <a:pt x="13668" y="8576"/>
                    <a:pt x="13668" y="9847"/>
                  </a:cubicBezTo>
                  <a:cubicBezTo>
                    <a:pt x="13102" y="9847"/>
                    <a:pt x="13102" y="9847"/>
                    <a:pt x="13102" y="9847"/>
                  </a:cubicBezTo>
                  <a:close/>
                  <a:moveTo>
                    <a:pt x="13102" y="9212"/>
                  </a:moveTo>
                  <a:cubicBezTo>
                    <a:pt x="13479" y="9212"/>
                    <a:pt x="13479" y="9212"/>
                    <a:pt x="13479" y="9212"/>
                  </a:cubicBezTo>
                  <a:cubicBezTo>
                    <a:pt x="13479" y="8576"/>
                    <a:pt x="13456" y="8259"/>
                    <a:pt x="13456" y="7941"/>
                  </a:cubicBezTo>
                  <a:cubicBezTo>
                    <a:pt x="13432" y="7624"/>
                    <a:pt x="13409" y="7306"/>
                    <a:pt x="13385" y="6988"/>
                  </a:cubicBezTo>
                  <a:cubicBezTo>
                    <a:pt x="13361" y="6671"/>
                    <a:pt x="13338" y="6671"/>
                    <a:pt x="13290" y="6671"/>
                  </a:cubicBezTo>
                  <a:cubicBezTo>
                    <a:pt x="13243" y="6671"/>
                    <a:pt x="13220" y="6671"/>
                    <a:pt x="13172" y="7306"/>
                  </a:cubicBezTo>
                  <a:cubicBezTo>
                    <a:pt x="13149" y="7624"/>
                    <a:pt x="13102" y="8576"/>
                    <a:pt x="13102" y="9212"/>
                  </a:cubicBezTo>
                  <a:close/>
                  <a:moveTo>
                    <a:pt x="14046" y="7941"/>
                  </a:moveTo>
                  <a:cubicBezTo>
                    <a:pt x="14140" y="6353"/>
                    <a:pt x="14235" y="5718"/>
                    <a:pt x="14306" y="5718"/>
                  </a:cubicBezTo>
                  <a:cubicBezTo>
                    <a:pt x="14353" y="5718"/>
                    <a:pt x="14376" y="5718"/>
                    <a:pt x="14424" y="6035"/>
                  </a:cubicBezTo>
                  <a:cubicBezTo>
                    <a:pt x="14447" y="6353"/>
                    <a:pt x="14471" y="6671"/>
                    <a:pt x="14494" y="7306"/>
                  </a:cubicBezTo>
                  <a:cubicBezTo>
                    <a:pt x="14518" y="7941"/>
                    <a:pt x="14518" y="8576"/>
                    <a:pt x="14518" y="9529"/>
                  </a:cubicBezTo>
                  <a:cubicBezTo>
                    <a:pt x="14518" y="14294"/>
                    <a:pt x="14518" y="14294"/>
                    <a:pt x="14518" y="14294"/>
                  </a:cubicBezTo>
                  <a:cubicBezTo>
                    <a:pt x="14518" y="14929"/>
                    <a:pt x="14518" y="15247"/>
                    <a:pt x="14518" y="15565"/>
                  </a:cubicBezTo>
                  <a:cubicBezTo>
                    <a:pt x="14542" y="15882"/>
                    <a:pt x="14542" y="15882"/>
                    <a:pt x="14565" y="16200"/>
                  </a:cubicBezTo>
                  <a:cubicBezTo>
                    <a:pt x="14565" y="16200"/>
                    <a:pt x="14589" y="16200"/>
                    <a:pt x="14636" y="16200"/>
                  </a:cubicBezTo>
                  <a:cubicBezTo>
                    <a:pt x="14636" y="16518"/>
                    <a:pt x="14636" y="16518"/>
                    <a:pt x="14636" y="16518"/>
                  </a:cubicBezTo>
                  <a:cubicBezTo>
                    <a:pt x="14258" y="16518"/>
                    <a:pt x="14258" y="16518"/>
                    <a:pt x="14258" y="16518"/>
                  </a:cubicBezTo>
                  <a:cubicBezTo>
                    <a:pt x="14258" y="16200"/>
                    <a:pt x="14258" y="16200"/>
                    <a:pt x="14258" y="16200"/>
                  </a:cubicBezTo>
                  <a:cubicBezTo>
                    <a:pt x="14282" y="16200"/>
                    <a:pt x="14282" y="16200"/>
                    <a:pt x="14282" y="16200"/>
                  </a:cubicBezTo>
                  <a:cubicBezTo>
                    <a:pt x="14306" y="16200"/>
                    <a:pt x="14329" y="16200"/>
                    <a:pt x="14353" y="15882"/>
                  </a:cubicBezTo>
                  <a:cubicBezTo>
                    <a:pt x="14376" y="15882"/>
                    <a:pt x="14376" y="15565"/>
                    <a:pt x="14376" y="15247"/>
                  </a:cubicBezTo>
                  <a:cubicBezTo>
                    <a:pt x="14376" y="15247"/>
                    <a:pt x="14376" y="14929"/>
                    <a:pt x="14376" y="14294"/>
                  </a:cubicBezTo>
                  <a:cubicBezTo>
                    <a:pt x="14376" y="9847"/>
                    <a:pt x="14376" y="9847"/>
                    <a:pt x="14376" y="9847"/>
                  </a:cubicBezTo>
                  <a:cubicBezTo>
                    <a:pt x="14376" y="8576"/>
                    <a:pt x="14376" y="7941"/>
                    <a:pt x="14353" y="7624"/>
                  </a:cubicBezTo>
                  <a:cubicBezTo>
                    <a:pt x="14329" y="7306"/>
                    <a:pt x="14306" y="6988"/>
                    <a:pt x="14258" y="6988"/>
                  </a:cubicBezTo>
                  <a:cubicBezTo>
                    <a:pt x="14188" y="6988"/>
                    <a:pt x="14117" y="7306"/>
                    <a:pt x="14046" y="8576"/>
                  </a:cubicBezTo>
                  <a:cubicBezTo>
                    <a:pt x="14046" y="14294"/>
                    <a:pt x="14046" y="14294"/>
                    <a:pt x="14046" y="14294"/>
                  </a:cubicBezTo>
                  <a:cubicBezTo>
                    <a:pt x="14046" y="14929"/>
                    <a:pt x="14046" y="15247"/>
                    <a:pt x="14070" y="15565"/>
                  </a:cubicBezTo>
                  <a:cubicBezTo>
                    <a:pt x="14070" y="15882"/>
                    <a:pt x="14093" y="15882"/>
                    <a:pt x="14093" y="16200"/>
                  </a:cubicBezTo>
                  <a:cubicBezTo>
                    <a:pt x="14093" y="16200"/>
                    <a:pt x="14140" y="16200"/>
                    <a:pt x="14188" y="16200"/>
                  </a:cubicBezTo>
                  <a:cubicBezTo>
                    <a:pt x="14188" y="16518"/>
                    <a:pt x="14188" y="16518"/>
                    <a:pt x="14188" y="16518"/>
                  </a:cubicBezTo>
                  <a:cubicBezTo>
                    <a:pt x="13810" y="16518"/>
                    <a:pt x="13810" y="16518"/>
                    <a:pt x="13810" y="16518"/>
                  </a:cubicBezTo>
                  <a:cubicBezTo>
                    <a:pt x="13810" y="16200"/>
                    <a:pt x="13810" y="16200"/>
                    <a:pt x="13810" y="16200"/>
                  </a:cubicBezTo>
                  <a:cubicBezTo>
                    <a:pt x="13810" y="16200"/>
                    <a:pt x="13810" y="16200"/>
                    <a:pt x="13810" y="16200"/>
                  </a:cubicBezTo>
                  <a:cubicBezTo>
                    <a:pt x="13857" y="16200"/>
                    <a:pt x="13881" y="16200"/>
                    <a:pt x="13904" y="15882"/>
                  </a:cubicBezTo>
                  <a:cubicBezTo>
                    <a:pt x="13904" y="15565"/>
                    <a:pt x="13904" y="14929"/>
                    <a:pt x="13904" y="14294"/>
                  </a:cubicBezTo>
                  <a:cubicBezTo>
                    <a:pt x="13904" y="10165"/>
                    <a:pt x="13904" y="10165"/>
                    <a:pt x="13904" y="10165"/>
                  </a:cubicBezTo>
                  <a:cubicBezTo>
                    <a:pt x="13904" y="8894"/>
                    <a:pt x="13904" y="7941"/>
                    <a:pt x="13904" y="7624"/>
                  </a:cubicBezTo>
                  <a:cubicBezTo>
                    <a:pt x="13904" y="7306"/>
                    <a:pt x="13904" y="7306"/>
                    <a:pt x="13881" y="6988"/>
                  </a:cubicBezTo>
                  <a:cubicBezTo>
                    <a:pt x="13881" y="6988"/>
                    <a:pt x="13857" y="6988"/>
                    <a:pt x="13857" y="6988"/>
                  </a:cubicBezTo>
                  <a:cubicBezTo>
                    <a:pt x="13833" y="6988"/>
                    <a:pt x="13810" y="6988"/>
                    <a:pt x="13786" y="6988"/>
                  </a:cubicBezTo>
                  <a:cubicBezTo>
                    <a:pt x="13786" y="6671"/>
                    <a:pt x="13786" y="6671"/>
                    <a:pt x="13786" y="6671"/>
                  </a:cubicBezTo>
                  <a:cubicBezTo>
                    <a:pt x="14022" y="5400"/>
                    <a:pt x="14022" y="5400"/>
                    <a:pt x="14022" y="5400"/>
                  </a:cubicBezTo>
                  <a:cubicBezTo>
                    <a:pt x="14046" y="5400"/>
                    <a:pt x="14046" y="5400"/>
                    <a:pt x="14046" y="5400"/>
                  </a:cubicBezTo>
                  <a:cubicBezTo>
                    <a:pt x="14046" y="7941"/>
                    <a:pt x="14046" y="7941"/>
                    <a:pt x="14046" y="7941"/>
                  </a:cubicBezTo>
                  <a:close/>
                  <a:moveTo>
                    <a:pt x="15439" y="12706"/>
                  </a:moveTo>
                  <a:cubicBezTo>
                    <a:pt x="15415" y="13976"/>
                    <a:pt x="15368" y="15247"/>
                    <a:pt x="15321" y="15882"/>
                  </a:cubicBezTo>
                  <a:cubicBezTo>
                    <a:pt x="15250" y="16835"/>
                    <a:pt x="15179" y="17153"/>
                    <a:pt x="15108" y="17153"/>
                  </a:cubicBezTo>
                  <a:cubicBezTo>
                    <a:pt x="15037" y="17153"/>
                    <a:pt x="14943" y="16518"/>
                    <a:pt x="14896" y="15565"/>
                  </a:cubicBezTo>
                  <a:cubicBezTo>
                    <a:pt x="14825" y="14612"/>
                    <a:pt x="14801" y="13024"/>
                    <a:pt x="14801" y="11435"/>
                  </a:cubicBezTo>
                  <a:cubicBezTo>
                    <a:pt x="14801" y="9847"/>
                    <a:pt x="14825" y="8259"/>
                    <a:pt x="14896" y="7306"/>
                  </a:cubicBezTo>
                  <a:cubicBezTo>
                    <a:pt x="14967" y="6035"/>
                    <a:pt x="15061" y="5400"/>
                    <a:pt x="15155" y="5400"/>
                  </a:cubicBezTo>
                  <a:cubicBezTo>
                    <a:pt x="15226" y="5400"/>
                    <a:pt x="15297" y="5718"/>
                    <a:pt x="15344" y="6353"/>
                  </a:cubicBezTo>
                  <a:cubicBezTo>
                    <a:pt x="15391" y="6988"/>
                    <a:pt x="15415" y="7624"/>
                    <a:pt x="15415" y="8259"/>
                  </a:cubicBezTo>
                  <a:cubicBezTo>
                    <a:pt x="15415" y="8576"/>
                    <a:pt x="15415" y="8576"/>
                    <a:pt x="15415" y="8894"/>
                  </a:cubicBezTo>
                  <a:cubicBezTo>
                    <a:pt x="15391" y="9212"/>
                    <a:pt x="15368" y="9212"/>
                    <a:pt x="15344" y="9212"/>
                  </a:cubicBezTo>
                  <a:cubicBezTo>
                    <a:pt x="15321" y="9212"/>
                    <a:pt x="15297" y="9212"/>
                    <a:pt x="15273" y="8576"/>
                  </a:cubicBezTo>
                  <a:cubicBezTo>
                    <a:pt x="15273" y="8576"/>
                    <a:pt x="15250" y="8259"/>
                    <a:pt x="15250" y="7941"/>
                  </a:cubicBezTo>
                  <a:cubicBezTo>
                    <a:pt x="15250" y="7306"/>
                    <a:pt x="15226" y="6988"/>
                    <a:pt x="15226" y="6671"/>
                  </a:cubicBezTo>
                  <a:cubicBezTo>
                    <a:pt x="15203" y="6671"/>
                    <a:pt x="15179" y="6353"/>
                    <a:pt x="15132" y="6353"/>
                  </a:cubicBezTo>
                  <a:cubicBezTo>
                    <a:pt x="15085" y="6353"/>
                    <a:pt x="15037" y="6671"/>
                    <a:pt x="14990" y="7306"/>
                  </a:cubicBezTo>
                  <a:cubicBezTo>
                    <a:pt x="14943" y="7941"/>
                    <a:pt x="14943" y="9212"/>
                    <a:pt x="14943" y="10482"/>
                  </a:cubicBezTo>
                  <a:cubicBezTo>
                    <a:pt x="14943" y="11753"/>
                    <a:pt x="14943" y="12706"/>
                    <a:pt x="14990" y="13659"/>
                  </a:cubicBezTo>
                  <a:cubicBezTo>
                    <a:pt x="15037" y="14929"/>
                    <a:pt x="15108" y="15247"/>
                    <a:pt x="15179" y="15247"/>
                  </a:cubicBezTo>
                  <a:cubicBezTo>
                    <a:pt x="15226" y="15247"/>
                    <a:pt x="15273" y="14929"/>
                    <a:pt x="15321" y="14612"/>
                  </a:cubicBezTo>
                  <a:cubicBezTo>
                    <a:pt x="15368" y="14294"/>
                    <a:pt x="15391" y="13659"/>
                    <a:pt x="15439" y="12706"/>
                  </a:cubicBezTo>
                  <a:cubicBezTo>
                    <a:pt x="15439" y="12706"/>
                    <a:pt x="15439" y="12706"/>
                    <a:pt x="15439" y="12706"/>
                  </a:cubicBezTo>
                  <a:close/>
                  <a:moveTo>
                    <a:pt x="15769" y="9847"/>
                  </a:moveTo>
                  <a:cubicBezTo>
                    <a:pt x="15769" y="11753"/>
                    <a:pt x="15793" y="12706"/>
                    <a:pt x="15840" y="13659"/>
                  </a:cubicBezTo>
                  <a:cubicBezTo>
                    <a:pt x="15911" y="14612"/>
                    <a:pt x="15982" y="15247"/>
                    <a:pt x="16052" y="15247"/>
                  </a:cubicBezTo>
                  <a:cubicBezTo>
                    <a:pt x="16100" y="15247"/>
                    <a:pt x="16147" y="14929"/>
                    <a:pt x="16170" y="14612"/>
                  </a:cubicBezTo>
                  <a:cubicBezTo>
                    <a:pt x="16218" y="14294"/>
                    <a:pt x="16241" y="13659"/>
                    <a:pt x="16265" y="12388"/>
                  </a:cubicBezTo>
                  <a:cubicBezTo>
                    <a:pt x="16312" y="12706"/>
                    <a:pt x="16312" y="12706"/>
                    <a:pt x="16312" y="12706"/>
                  </a:cubicBezTo>
                  <a:cubicBezTo>
                    <a:pt x="16289" y="13659"/>
                    <a:pt x="16265" y="14929"/>
                    <a:pt x="16194" y="15565"/>
                  </a:cubicBezTo>
                  <a:cubicBezTo>
                    <a:pt x="16147" y="16518"/>
                    <a:pt x="16076" y="16835"/>
                    <a:pt x="15982" y="16835"/>
                  </a:cubicBezTo>
                  <a:cubicBezTo>
                    <a:pt x="15887" y="16835"/>
                    <a:pt x="15816" y="16518"/>
                    <a:pt x="15746" y="15565"/>
                  </a:cubicBezTo>
                  <a:cubicBezTo>
                    <a:pt x="15675" y="14294"/>
                    <a:pt x="15651" y="13024"/>
                    <a:pt x="15651" y="11435"/>
                  </a:cubicBezTo>
                  <a:cubicBezTo>
                    <a:pt x="15651" y="9529"/>
                    <a:pt x="15698" y="7941"/>
                    <a:pt x="15746" y="6988"/>
                  </a:cubicBezTo>
                  <a:cubicBezTo>
                    <a:pt x="15816" y="6035"/>
                    <a:pt x="15911" y="5400"/>
                    <a:pt x="16005" y="5400"/>
                  </a:cubicBezTo>
                  <a:cubicBezTo>
                    <a:pt x="16100" y="5400"/>
                    <a:pt x="16170" y="6035"/>
                    <a:pt x="16218" y="6671"/>
                  </a:cubicBezTo>
                  <a:cubicBezTo>
                    <a:pt x="16289" y="7306"/>
                    <a:pt x="16312" y="8576"/>
                    <a:pt x="16312" y="9847"/>
                  </a:cubicBezTo>
                  <a:cubicBezTo>
                    <a:pt x="15769" y="9847"/>
                    <a:pt x="15769" y="9847"/>
                    <a:pt x="15769" y="9847"/>
                  </a:cubicBezTo>
                  <a:close/>
                  <a:moveTo>
                    <a:pt x="15769" y="9212"/>
                  </a:moveTo>
                  <a:cubicBezTo>
                    <a:pt x="16123" y="9212"/>
                    <a:pt x="16123" y="9212"/>
                    <a:pt x="16123" y="9212"/>
                  </a:cubicBezTo>
                  <a:cubicBezTo>
                    <a:pt x="16123" y="8576"/>
                    <a:pt x="16123" y="8259"/>
                    <a:pt x="16100" y="7941"/>
                  </a:cubicBezTo>
                  <a:cubicBezTo>
                    <a:pt x="16100" y="7624"/>
                    <a:pt x="16076" y="7306"/>
                    <a:pt x="16029" y="6988"/>
                  </a:cubicBezTo>
                  <a:cubicBezTo>
                    <a:pt x="16005" y="6671"/>
                    <a:pt x="15982" y="6671"/>
                    <a:pt x="15958" y="6671"/>
                  </a:cubicBezTo>
                  <a:cubicBezTo>
                    <a:pt x="15911" y="6671"/>
                    <a:pt x="15864" y="6671"/>
                    <a:pt x="15840" y="7306"/>
                  </a:cubicBezTo>
                  <a:cubicBezTo>
                    <a:pt x="15793" y="7624"/>
                    <a:pt x="15769" y="8576"/>
                    <a:pt x="15769" y="9212"/>
                  </a:cubicBezTo>
                  <a:close/>
                  <a:moveTo>
                    <a:pt x="17256" y="15247"/>
                  </a:moveTo>
                  <a:cubicBezTo>
                    <a:pt x="17186" y="16200"/>
                    <a:pt x="17138" y="16518"/>
                    <a:pt x="17115" y="16835"/>
                  </a:cubicBezTo>
                  <a:cubicBezTo>
                    <a:pt x="17091" y="16835"/>
                    <a:pt x="17044" y="16835"/>
                    <a:pt x="17020" y="16835"/>
                  </a:cubicBezTo>
                  <a:cubicBezTo>
                    <a:pt x="16973" y="16835"/>
                    <a:pt x="16926" y="16835"/>
                    <a:pt x="16879" y="16200"/>
                  </a:cubicBezTo>
                  <a:cubicBezTo>
                    <a:pt x="16855" y="15565"/>
                    <a:pt x="16831" y="14929"/>
                    <a:pt x="16831" y="14294"/>
                  </a:cubicBezTo>
                  <a:cubicBezTo>
                    <a:pt x="16831" y="13659"/>
                    <a:pt x="16855" y="13024"/>
                    <a:pt x="16879" y="12706"/>
                  </a:cubicBezTo>
                  <a:cubicBezTo>
                    <a:pt x="16879" y="12388"/>
                    <a:pt x="16926" y="11753"/>
                    <a:pt x="16997" y="11118"/>
                  </a:cubicBezTo>
                  <a:cubicBezTo>
                    <a:pt x="17044" y="10800"/>
                    <a:pt x="17138" y="10165"/>
                    <a:pt x="17280" y="9529"/>
                  </a:cubicBezTo>
                  <a:cubicBezTo>
                    <a:pt x="17280" y="9212"/>
                    <a:pt x="17280" y="9212"/>
                    <a:pt x="17280" y="9212"/>
                  </a:cubicBezTo>
                  <a:cubicBezTo>
                    <a:pt x="17280" y="7941"/>
                    <a:pt x="17256" y="7306"/>
                    <a:pt x="17233" y="6988"/>
                  </a:cubicBezTo>
                  <a:cubicBezTo>
                    <a:pt x="17209" y="6671"/>
                    <a:pt x="17186" y="6353"/>
                    <a:pt x="17138" y="6353"/>
                  </a:cubicBezTo>
                  <a:cubicBezTo>
                    <a:pt x="17091" y="6353"/>
                    <a:pt x="17068" y="6353"/>
                    <a:pt x="17044" y="6671"/>
                  </a:cubicBezTo>
                  <a:cubicBezTo>
                    <a:pt x="17020" y="6988"/>
                    <a:pt x="17020" y="7306"/>
                    <a:pt x="17020" y="7624"/>
                  </a:cubicBezTo>
                  <a:cubicBezTo>
                    <a:pt x="17020" y="8259"/>
                    <a:pt x="17020" y="8259"/>
                    <a:pt x="17020" y="8259"/>
                  </a:cubicBezTo>
                  <a:cubicBezTo>
                    <a:pt x="17020" y="8576"/>
                    <a:pt x="17020" y="8894"/>
                    <a:pt x="16997" y="9212"/>
                  </a:cubicBezTo>
                  <a:cubicBezTo>
                    <a:pt x="16997" y="9212"/>
                    <a:pt x="16973" y="9212"/>
                    <a:pt x="16950" y="9212"/>
                  </a:cubicBezTo>
                  <a:cubicBezTo>
                    <a:pt x="16926" y="9212"/>
                    <a:pt x="16926" y="9212"/>
                    <a:pt x="16902" y="9212"/>
                  </a:cubicBezTo>
                  <a:cubicBezTo>
                    <a:pt x="16902" y="8894"/>
                    <a:pt x="16879" y="8576"/>
                    <a:pt x="16879" y="8259"/>
                  </a:cubicBezTo>
                  <a:cubicBezTo>
                    <a:pt x="16879" y="7624"/>
                    <a:pt x="16926" y="6988"/>
                    <a:pt x="16973" y="6353"/>
                  </a:cubicBezTo>
                  <a:cubicBezTo>
                    <a:pt x="17020" y="5718"/>
                    <a:pt x="17091" y="5400"/>
                    <a:pt x="17162" y="5400"/>
                  </a:cubicBezTo>
                  <a:cubicBezTo>
                    <a:pt x="17233" y="5400"/>
                    <a:pt x="17304" y="5400"/>
                    <a:pt x="17351" y="6035"/>
                  </a:cubicBezTo>
                  <a:cubicBezTo>
                    <a:pt x="17374" y="6035"/>
                    <a:pt x="17398" y="6671"/>
                    <a:pt x="17422" y="6988"/>
                  </a:cubicBezTo>
                  <a:cubicBezTo>
                    <a:pt x="17422" y="7306"/>
                    <a:pt x="17445" y="7941"/>
                    <a:pt x="17445" y="9212"/>
                  </a:cubicBezTo>
                  <a:cubicBezTo>
                    <a:pt x="17445" y="12706"/>
                    <a:pt x="17445" y="12706"/>
                    <a:pt x="17445" y="12706"/>
                  </a:cubicBezTo>
                  <a:cubicBezTo>
                    <a:pt x="17445" y="13659"/>
                    <a:pt x="17445" y="14294"/>
                    <a:pt x="17445" y="14612"/>
                  </a:cubicBezTo>
                  <a:cubicBezTo>
                    <a:pt x="17445" y="14929"/>
                    <a:pt x="17445" y="14929"/>
                    <a:pt x="17445" y="15247"/>
                  </a:cubicBezTo>
                  <a:cubicBezTo>
                    <a:pt x="17445" y="15247"/>
                    <a:pt x="17445" y="15247"/>
                    <a:pt x="17469" y="15247"/>
                  </a:cubicBezTo>
                  <a:cubicBezTo>
                    <a:pt x="17469" y="15247"/>
                    <a:pt x="17492" y="15247"/>
                    <a:pt x="17492" y="15247"/>
                  </a:cubicBezTo>
                  <a:cubicBezTo>
                    <a:pt x="17492" y="14929"/>
                    <a:pt x="17540" y="14929"/>
                    <a:pt x="17563" y="14294"/>
                  </a:cubicBezTo>
                  <a:cubicBezTo>
                    <a:pt x="17563" y="14929"/>
                    <a:pt x="17563" y="14929"/>
                    <a:pt x="17563" y="14929"/>
                  </a:cubicBezTo>
                  <a:cubicBezTo>
                    <a:pt x="17492" y="16200"/>
                    <a:pt x="17445" y="16835"/>
                    <a:pt x="17374" y="16835"/>
                  </a:cubicBezTo>
                  <a:cubicBezTo>
                    <a:pt x="17351" y="16835"/>
                    <a:pt x="17327" y="16518"/>
                    <a:pt x="17304" y="16200"/>
                  </a:cubicBezTo>
                  <a:cubicBezTo>
                    <a:pt x="17280" y="16200"/>
                    <a:pt x="17256" y="15882"/>
                    <a:pt x="17256" y="15247"/>
                  </a:cubicBezTo>
                  <a:close/>
                  <a:moveTo>
                    <a:pt x="17256" y="14294"/>
                  </a:moveTo>
                  <a:cubicBezTo>
                    <a:pt x="17256" y="10482"/>
                    <a:pt x="17256" y="10482"/>
                    <a:pt x="17256" y="10482"/>
                  </a:cubicBezTo>
                  <a:cubicBezTo>
                    <a:pt x="17186" y="10800"/>
                    <a:pt x="17115" y="11118"/>
                    <a:pt x="17115" y="11435"/>
                  </a:cubicBezTo>
                  <a:cubicBezTo>
                    <a:pt x="17068" y="11753"/>
                    <a:pt x="17020" y="12071"/>
                    <a:pt x="17020" y="12388"/>
                  </a:cubicBezTo>
                  <a:cubicBezTo>
                    <a:pt x="16997" y="13024"/>
                    <a:pt x="16973" y="13341"/>
                    <a:pt x="16973" y="13659"/>
                  </a:cubicBezTo>
                  <a:cubicBezTo>
                    <a:pt x="16973" y="14294"/>
                    <a:pt x="16997" y="14929"/>
                    <a:pt x="17020" y="15247"/>
                  </a:cubicBezTo>
                  <a:cubicBezTo>
                    <a:pt x="17044" y="15565"/>
                    <a:pt x="17068" y="15565"/>
                    <a:pt x="17115" y="15565"/>
                  </a:cubicBezTo>
                  <a:cubicBezTo>
                    <a:pt x="17138" y="15565"/>
                    <a:pt x="17209" y="15247"/>
                    <a:pt x="17256" y="14294"/>
                  </a:cubicBezTo>
                  <a:close/>
                  <a:moveTo>
                    <a:pt x="17917" y="7941"/>
                  </a:moveTo>
                  <a:cubicBezTo>
                    <a:pt x="18012" y="6353"/>
                    <a:pt x="18083" y="5718"/>
                    <a:pt x="18153" y="5718"/>
                  </a:cubicBezTo>
                  <a:cubicBezTo>
                    <a:pt x="18201" y="5718"/>
                    <a:pt x="18248" y="5718"/>
                    <a:pt x="18271" y="6035"/>
                  </a:cubicBezTo>
                  <a:cubicBezTo>
                    <a:pt x="18295" y="6353"/>
                    <a:pt x="18342" y="6671"/>
                    <a:pt x="18342" y="7306"/>
                  </a:cubicBezTo>
                  <a:cubicBezTo>
                    <a:pt x="18366" y="7941"/>
                    <a:pt x="18366" y="8576"/>
                    <a:pt x="18366" y="9529"/>
                  </a:cubicBezTo>
                  <a:cubicBezTo>
                    <a:pt x="18366" y="14294"/>
                    <a:pt x="18366" y="14294"/>
                    <a:pt x="18366" y="14294"/>
                  </a:cubicBezTo>
                  <a:cubicBezTo>
                    <a:pt x="18366" y="14929"/>
                    <a:pt x="18366" y="15247"/>
                    <a:pt x="18390" y="15565"/>
                  </a:cubicBezTo>
                  <a:cubicBezTo>
                    <a:pt x="18390" y="15882"/>
                    <a:pt x="18390" y="15882"/>
                    <a:pt x="18413" y="16200"/>
                  </a:cubicBezTo>
                  <a:cubicBezTo>
                    <a:pt x="18413" y="16200"/>
                    <a:pt x="18437" y="16200"/>
                    <a:pt x="18484" y="16200"/>
                  </a:cubicBezTo>
                  <a:cubicBezTo>
                    <a:pt x="18484" y="16518"/>
                    <a:pt x="18484" y="16518"/>
                    <a:pt x="18484" y="16518"/>
                  </a:cubicBezTo>
                  <a:cubicBezTo>
                    <a:pt x="18106" y="16518"/>
                    <a:pt x="18106" y="16518"/>
                    <a:pt x="18106" y="16518"/>
                  </a:cubicBezTo>
                  <a:cubicBezTo>
                    <a:pt x="18106" y="16200"/>
                    <a:pt x="18106" y="16200"/>
                    <a:pt x="18106" y="16200"/>
                  </a:cubicBezTo>
                  <a:cubicBezTo>
                    <a:pt x="18130" y="16200"/>
                    <a:pt x="18130" y="16200"/>
                    <a:pt x="18130" y="16200"/>
                  </a:cubicBezTo>
                  <a:cubicBezTo>
                    <a:pt x="18153" y="16200"/>
                    <a:pt x="18177" y="16200"/>
                    <a:pt x="18201" y="15882"/>
                  </a:cubicBezTo>
                  <a:cubicBezTo>
                    <a:pt x="18224" y="15882"/>
                    <a:pt x="18224" y="15565"/>
                    <a:pt x="18224" y="15247"/>
                  </a:cubicBezTo>
                  <a:cubicBezTo>
                    <a:pt x="18224" y="15247"/>
                    <a:pt x="18224" y="14929"/>
                    <a:pt x="18224" y="14294"/>
                  </a:cubicBezTo>
                  <a:cubicBezTo>
                    <a:pt x="18224" y="9847"/>
                    <a:pt x="18224" y="9847"/>
                    <a:pt x="18224" y="9847"/>
                  </a:cubicBezTo>
                  <a:cubicBezTo>
                    <a:pt x="18224" y="8576"/>
                    <a:pt x="18224" y="7941"/>
                    <a:pt x="18201" y="7624"/>
                  </a:cubicBezTo>
                  <a:cubicBezTo>
                    <a:pt x="18177" y="7306"/>
                    <a:pt x="18153" y="6988"/>
                    <a:pt x="18106" y="6988"/>
                  </a:cubicBezTo>
                  <a:cubicBezTo>
                    <a:pt x="18035" y="6988"/>
                    <a:pt x="17965" y="7306"/>
                    <a:pt x="17917" y="8576"/>
                  </a:cubicBezTo>
                  <a:cubicBezTo>
                    <a:pt x="17917" y="14294"/>
                    <a:pt x="17917" y="14294"/>
                    <a:pt x="17917" y="14294"/>
                  </a:cubicBezTo>
                  <a:cubicBezTo>
                    <a:pt x="17917" y="14929"/>
                    <a:pt x="17917" y="15247"/>
                    <a:pt x="17917" y="15565"/>
                  </a:cubicBezTo>
                  <a:cubicBezTo>
                    <a:pt x="17917" y="15882"/>
                    <a:pt x="17941" y="15882"/>
                    <a:pt x="17941" y="16200"/>
                  </a:cubicBezTo>
                  <a:cubicBezTo>
                    <a:pt x="17965" y="16200"/>
                    <a:pt x="17988" y="16200"/>
                    <a:pt x="18035" y="16200"/>
                  </a:cubicBezTo>
                  <a:cubicBezTo>
                    <a:pt x="18035" y="16518"/>
                    <a:pt x="18035" y="16518"/>
                    <a:pt x="18035" y="16518"/>
                  </a:cubicBezTo>
                  <a:cubicBezTo>
                    <a:pt x="17658" y="16518"/>
                    <a:pt x="17658" y="16518"/>
                    <a:pt x="17658" y="16518"/>
                  </a:cubicBezTo>
                  <a:cubicBezTo>
                    <a:pt x="17658" y="16200"/>
                    <a:pt x="17658" y="16200"/>
                    <a:pt x="17658" y="16200"/>
                  </a:cubicBezTo>
                  <a:cubicBezTo>
                    <a:pt x="17681" y="16200"/>
                    <a:pt x="17681" y="16200"/>
                    <a:pt x="17681" y="16200"/>
                  </a:cubicBezTo>
                  <a:cubicBezTo>
                    <a:pt x="17705" y="16200"/>
                    <a:pt x="17729" y="16200"/>
                    <a:pt x="17752" y="15882"/>
                  </a:cubicBezTo>
                  <a:cubicBezTo>
                    <a:pt x="17752" y="15565"/>
                    <a:pt x="17776" y="14929"/>
                    <a:pt x="17776" y="14294"/>
                  </a:cubicBezTo>
                  <a:cubicBezTo>
                    <a:pt x="17776" y="10165"/>
                    <a:pt x="17776" y="10165"/>
                    <a:pt x="17776" y="10165"/>
                  </a:cubicBezTo>
                  <a:cubicBezTo>
                    <a:pt x="17776" y="8894"/>
                    <a:pt x="17776" y="7941"/>
                    <a:pt x="17752" y="7624"/>
                  </a:cubicBezTo>
                  <a:cubicBezTo>
                    <a:pt x="17752" y="7306"/>
                    <a:pt x="17752" y="7306"/>
                    <a:pt x="17729" y="6988"/>
                  </a:cubicBezTo>
                  <a:cubicBezTo>
                    <a:pt x="17729" y="6988"/>
                    <a:pt x="17729" y="6988"/>
                    <a:pt x="17705" y="6988"/>
                  </a:cubicBezTo>
                  <a:cubicBezTo>
                    <a:pt x="17681" y="6988"/>
                    <a:pt x="17658" y="6988"/>
                    <a:pt x="17634" y="6988"/>
                  </a:cubicBezTo>
                  <a:cubicBezTo>
                    <a:pt x="17634" y="6671"/>
                    <a:pt x="17634" y="6671"/>
                    <a:pt x="17634" y="6671"/>
                  </a:cubicBezTo>
                  <a:cubicBezTo>
                    <a:pt x="17870" y="5400"/>
                    <a:pt x="17870" y="5400"/>
                    <a:pt x="17870" y="5400"/>
                  </a:cubicBezTo>
                  <a:cubicBezTo>
                    <a:pt x="17917" y="5400"/>
                    <a:pt x="17917" y="5400"/>
                    <a:pt x="17917" y="5400"/>
                  </a:cubicBezTo>
                  <a:cubicBezTo>
                    <a:pt x="17917" y="7941"/>
                    <a:pt x="17917" y="7941"/>
                    <a:pt x="17917" y="7941"/>
                  </a:cubicBezTo>
                  <a:close/>
                  <a:moveTo>
                    <a:pt x="19169" y="15565"/>
                  </a:moveTo>
                  <a:cubicBezTo>
                    <a:pt x="19145" y="16200"/>
                    <a:pt x="19098" y="16518"/>
                    <a:pt x="19050" y="16835"/>
                  </a:cubicBezTo>
                  <a:cubicBezTo>
                    <a:pt x="19027" y="16835"/>
                    <a:pt x="18980" y="17153"/>
                    <a:pt x="18956" y="17153"/>
                  </a:cubicBezTo>
                  <a:cubicBezTo>
                    <a:pt x="18862" y="17153"/>
                    <a:pt x="18791" y="16518"/>
                    <a:pt x="18720" y="15565"/>
                  </a:cubicBezTo>
                  <a:cubicBezTo>
                    <a:pt x="18673" y="14612"/>
                    <a:pt x="18626" y="13341"/>
                    <a:pt x="18626" y="11753"/>
                  </a:cubicBezTo>
                  <a:cubicBezTo>
                    <a:pt x="18626" y="10165"/>
                    <a:pt x="18673" y="8894"/>
                    <a:pt x="18744" y="7624"/>
                  </a:cubicBezTo>
                  <a:cubicBezTo>
                    <a:pt x="18814" y="6353"/>
                    <a:pt x="18909" y="5718"/>
                    <a:pt x="19003" y="5718"/>
                  </a:cubicBezTo>
                  <a:cubicBezTo>
                    <a:pt x="19074" y="5718"/>
                    <a:pt x="19121" y="6035"/>
                    <a:pt x="19169" y="6671"/>
                  </a:cubicBezTo>
                  <a:cubicBezTo>
                    <a:pt x="19169" y="4447"/>
                    <a:pt x="19169" y="4447"/>
                    <a:pt x="19169" y="4447"/>
                  </a:cubicBezTo>
                  <a:cubicBezTo>
                    <a:pt x="19169" y="3176"/>
                    <a:pt x="19169" y="2541"/>
                    <a:pt x="19169" y="2224"/>
                  </a:cubicBezTo>
                  <a:cubicBezTo>
                    <a:pt x="19169" y="1906"/>
                    <a:pt x="19145" y="1588"/>
                    <a:pt x="19145" y="1588"/>
                  </a:cubicBezTo>
                  <a:cubicBezTo>
                    <a:pt x="19145" y="1588"/>
                    <a:pt x="19121" y="1588"/>
                    <a:pt x="19098" y="1588"/>
                  </a:cubicBezTo>
                  <a:cubicBezTo>
                    <a:pt x="19098" y="1588"/>
                    <a:pt x="19074" y="1588"/>
                    <a:pt x="19050" y="1588"/>
                  </a:cubicBezTo>
                  <a:cubicBezTo>
                    <a:pt x="19050" y="1271"/>
                    <a:pt x="19050" y="1271"/>
                    <a:pt x="19050" y="1271"/>
                  </a:cubicBezTo>
                  <a:cubicBezTo>
                    <a:pt x="19263" y="0"/>
                    <a:pt x="19263" y="0"/>
                    <a:pt x="19263" y="0"/>
                  </a:cubicBezTo>
                  <a:cubicBezTo>
                    <a:pt x="19310" y="0"/>
                    <a:pt x="19310" y="0"/>
                    <a:pt x="19310" y="0"/>
                  </a:cubicBezTo>
                  <a:cubicBezTo>
                    <a:pt x="19310" y="12388"/>
                    <a:pt x="19310" y="12388"/>
                    <a:pt x="19310" y="12388"/>
                  </a:cubicBezTo>
                  <a:cubicBezTo>
                    <a:pt x="19310" y="13659"/>
                    <a:pt x="19310" y="14294"/>
                    <a:pt x="19310" y="14612"/>
                  </a:cubicBezTo>
                  <a:cubicBezTo>
                    <a:pt x="19310" y="14929"/>
                    <a:pt x="19334" y="15247"/>
                    <a:pt x="19334" y="15247"/>
                  </a:cubicBezTo>
                  <a:cubicBezTo>
                    <a:pt x="19334" y="15565"/>
                    <a:pt x="19357" y="15565"/>
                    <a:pt x="19357" y="15565"/>
                  </a:cubicBezTo>
                  <a:cubicBezTo>
                    <a:pt x="19381" y="15565"/>
                    <a:pt x="19405" y="15247"/>
                    <a:pt x="19428" y="15247"/>
                  </a:cubicBezTo>
                  <a:cubicBezTo>
                    <a:pt x="19428" y="15565"/>
                    <a:pt x="19428" y="15565"/>
                    <a:pt x="19428" y="15565"/>
                  </a:cubicBezTo>
                  <a:cubicBezTo>
                    <a:pt x="19192" y="16835"/>
                    <a:pt x="19192" y="16835"/>
                    <a:pt x="19192" y="16835"/>
                  </a:cubicBezTo>
                  <a:cubicBezTo>
                    <a:pt x="19169" y="16835"/>
                    <a:pt x="19169" y="16835"/>
                    <a:pt x="19169" y="16835"/>
                  </a:cubicBezTo>
                  <a:cubicBezTo>
                    <a:pt x="19169" y="15565"/>
                    <a:pt x="19169" y="15565"/>
                    <a:pt x="19169" y="15565"/>
                  </a:cubicBezTo>
                  <a:close/>
                  <a:moveTo>
                    <a:pt x="19169" y="14612"/>
                  </a:moveTo>
                  <a:cubicBezTo>
                    <a:pt x="19169" y="9212"/>
                    <a:pt x="19169" y="9212"/>
                    <a:pt x="19169" y="9212"/>
                  </a:cubicBezTo>
                  <a:cubicBezTo>
                    <a:pt x="19169" y="8576"/>
                    <a:pt x="19169" y="7941"/>
                    <a:pt x="19145" y="7624"/>
                  </a:cubicBezTo>
                  <a:cubicBezTo>
                    <a:pt x="19121" y="7306"/>
                    <a:pt x="19098" y="6988"/>
                    <a:pt x="19074" y="6671"/>
                  </a:cubicBezTo>
                  <a:cubicBezTo>
                    <a:pt x="19050" y="6353"/>
                    <a:pt x="19027" y="6353"/>
                    <a:pt x="19003" y="6353"/>
                  </a:cubicBezTo>
                  <a:cubicBezTo>
                    <a:pt x="18956" y="6353"/>
                    <a:pt x="18909" y="6671"/>
                    <a:pt x="18862" y="7306"/>
                  </a:cubicBezTo>
                  <a:cubicBezTo>
                    <a:pt x="18814" y="7941"/>
                    <a:pt x="18791" y="9212"/>
                    <a:pt x="18791" y="10800"/>
                  </a:cubicBezTo>
                  <a:cubicBezTo>
                    <a:pt x="18791" y="12388"/>
                    <a:pt x="18814" y="13659"/>
                    <a:pt x="18862" y="14294"/>
                  </a:cubicBezTo>
                  <a:cubicBezTo>
                    <a:pt x="18909" y="15247"/>
                    <a:pt x="18956" y="15565"/>
                    <a:pt x="19027" y="15565"/>
                  </a:cubicBezTo>
                  <a:cubicBezTo>
                    <a:pt x="19074" y="15882"/>
                    <a:pt x="19121" y="15565"/>
                    <a:pt x="19169" y="14612"/>
                  </a:cubicBezTo>
                  <a:close/>
                  <a:moveTo>
                    <a:pt x="20845" y="953"/>
                  </a:moveTo>
                  <a:cubicBezTo>
                    <a:pt x="20845" y="4447"/>
                    <a:pt x="20845" y="4447"/>
                    <a:pt x="20845" y="4447"/>
                  </a:cubicBezTo>
                  <a:cubicBezTo>
                    <a:pt x="20821" y="4447"/>
                    <a:pt x="20821" y="4447"/>
                    <a:pt x="20821" y="4447"/>
                  </a:cubicBezTo>
                  <a:cubicBezTo>
                    <a:pt x="20821" y="3812"/>
                    <a:pt x="20797" y="3494"/>
                    <a:pt x="20797" y="3176"/>
                  </a:cubicBezTo>
                  <a:cubicBezTo>
                    <a:pt x="20774" y="2541"/>
                    <a:pt x="20750" y="2224"/>
                    <a:pt x="20727" y="2224"/>
                  </a:cubicBezTo>
                  <a:cubicBezTo>
                    <a:pt x="20703" y="1906"/>
                    <a:pt x="20656" y="1588"/>
                    <a:pt x="20609" y="1588"/>
                  </a:cubicBezTo>
                  <a:cubicBezTo>
                    <a:pt x="20467" y="1588"/>
                    <a:pt x="20467" y="1588"/>
                    <a:pt x="20467" y="1588"/>
                  </a:cubicBezTo>
                  <a:cubicBezTo>
                    <a:pt x="20467" y="13976"/>
                    <a:pt x="20467" y="13976"/>
                    <a:pt x="20467" y="13976"/>
                  </a:cubicBezTo>
                  <a:cubicBezTo>
                    <a:pt x="20467" y="14929"/>
                    <a:pt x="20467" y="15565"/>
                    <a:pt x="20467" y="15565"/>
                  </a:cubicBezTo>
                  <a:cubicBezTo>
                    <a:pt x="20490" y="16200"/>
                    <a:pt x="20538" y="16200"/>
                    <a:pt x="20561" y="16200"/>
                  </a:cubicBezTo>
                  <a:cubicBezTo>
                    <a:pt x="20609" y="16200"/>
                    <a:pt x="20609" y="16200"/>
                    <a:pt x="20609" y="16200"/>
                  </a:cubicBezTo>
                  <a:cubicBezTo>
                    <a:pt x="20609" y="16518"/>
                    <a:pt x="20609" y="16518"/>
                    <a:pt x="20609" y="16518"/>
                  </a:cubicBezTo>
                  <a:cubicBezTo>
                    <a:pt x="20136" y="16518"/>
                    <a:pt x="20136" y="16518"/>
                    <a:pt x="20136" y="16518"/>
                  </a:cubicBezTo>
                  <a:cubicBezTo>
                    <a:pt x="20136" y="16200"/>
                    <a:pt x="20136" y="16200"/>
                    <a:pt x="20136" y="16200"/>
                  </a:cubicBezTo>
                  <a:cubicBezTo>
                    <a:pt x="20160" y="16200"/>
                    <a:pt x="20160" y="16200"/>
                    <a:pt x="20160" y="16200"/>
                  </a:cubicBezTo>
                  <a:cubicBezTo>
                    <a:pt x="20207" y="16200"/>
                    <a:pt x="20254" y="15882"/>
                    <a:pt x="20278" y="15565"/>
                  </a:cubicBezTo>
                  <a:cubicBezTo>
                    <a:pt x="20278" y="15247"/>
                    <a:pt x="20278" y="14929"/>
                    <a:pt x="20278" y="13659"/>
                  </a:cubicBezTo>
                  <a:cubicBezTo>
                    <a:pt x="20278" y="1588"/>
                    <a:pt x="20278" y="1588"/>
                    <a:pt x="20278" y="1588"/>
                  </a:cubicBezTo>
                  <a:cubicBezTo>
                    <a:pt x="20136" y="1588"/>
                    <a:pt x="20136" y="1588"/>
                    <a:pt x="20136" y="1588"/>
                  </a:cubicBezTo>
                  <a:cubicBezTo>
                    <a:pt x="20089" y="1588"/>
                    <a:pt x="20042" y="1588"/>
                    <a:pt x="20042" y="1906"/>
                  </a:cubicBezTo>
                  <a:cubicBezTo>
                    <a:pt x="19995" y="1906"/>
                    <a:pt x="19971" y="2224"/>
                    <a:pt x="19948" y="2859"/>
                  </a:cubicBezTo>
                  <a:cubicBezTo>
                    <a:pt x="19948" y="3176"/>
                    <a:pt x="19924" y="3812"/>
                    <a:pt x="19924" y="4447"/>
                  </a:cubicBezTo>
                  <a:cubicBezTo>
                    <a:pt x="19900" y="4447"/>
                    <a:pt x="19900" y="4447"/>
                    <a:pt x="19900" y="4447"/>
                  </a:cubicBezTo>
                  <a:cubicBezTo>
                    <a:pt x="19900" y="953"/>
                    <a:pt x="19900" y="953"/>
                    <a:pt x="19900" y="953"/>
                  </a:cubicBezTo>
                  <a:cubicBezTo>
                    <a:pt x="20845" y="953"/>
                    <a:pt x="20845" y="953"/>
                    <a:pt x="20845" y="953"/>
                  </a:cubicBezTo>
                  <a:close/>
                  <a:moveTo>
                    <a:pt x="21033" y="9847"/>
                  </a:moveTo>
                  <a:cubicBezTo>
                    <a:pt x="21033" y="11753"/>
                    <a:pt x="21081" y="12706"/>
                    <a:pt x="21128" y="13659"/>
                  </a:cubicBezTo>
                  <a:cubicBezTo>
                    <a:pt x="21175" y="14612"/>
                    <a:pt x="21246" y="15247"/>
                    <a:pt x="21317" y="15247"/>
                  </a:cubicBezTo>
                  <a:cubicBezTo>
                    <a:pt x="21364" y="15247"/>
                    <a:pt x="21411" y="14929"/>
                    <a:pt x="21458" y="14612"/>
                  </a:cubicBezTo>
                  <a:cubicBezTo>
                    <a:pt x="21506" y="14294"/>
                    <a:pt x="21529" y="13659"/>
                    <a:pt x="21553" y="12388"/>
                  </a:cubicBezTo>
                  <a:cubicBezTo>
                    <a:pt x="21576" y="12706"/>
                    <a:pt x="21576" y="12706"/>
                    <a:pt x="21576" y="12706"/>
                  </a:cubicBezTo>
                  <a:cubicBezTo>
                    <a:pt x="21576" y="13659"/>
                    <a:pt x="21529" y="14929"/>
                    <a:pt x="21482" y="15565"/>
                  </a:cubicBezTo>
                  <a:cubicBezTo>
                    <a:pt x="21411" y="16518"/>
                    <a:pt x="21340" y="16835"/>
                    <a:pt x="21270" y="16835"/>
                  </a:cubicBezTo>
                  <a:cubicBezTo>
                    <a:pt x="21175" y="16835"/>
                    <a:pt x="21081" y="16518"/>
                    <a:pt x="21033" y="15565"/>
                  </a:cubicBezTo>
                  <a:cubicBezTo>
                    <a:pt x="20963" y="14294"/>
                    <a:pt x="20939" y="13024"/>
                    <a:pt x="20939" y="11435"/>
                  </a:cubicBezTo>
                  <a:cubicBezTo>
                    <a:pt x="20939" y="9529"/>
                    <a:pt x="20963" y="7941"/>
                    <a:pt x="21033" y="6988"/>
                  </a:cubicBezTo>
                  <a:cubicBezTo>
                    <a:pt x="21104" y="6035"/>
                    <a:pt x="21175" y="5400"/>
                    <a:pt x="21293" y="5400"/>
                  </a:cubicBezTo>
                  <a:cubicBezTo>
                    <a:pt x="21364" y="5400"/>
                    <a:pt x="21458" y="6035"/>
                    <a:pt x="21506" y="6671"/>
                  </a:cubicBezTo>
                  <a:cubicBezTo>
                    <a:pt x="21553" y="7306"/>
                    <a:pt x="21600" y="8576"/>
                    <a:pt x="21600" y="9847"/>
                  </a:cubicBezTo>
                  <a:cubicBezTo>
                    <a:pt x="21033" y="9847"/>
                    <a:pt x="21033" y="9847"/>
                    <a:pt x="21033" y="9847"/>
                  </a:cubicBezTo>
                  <a:close/>
                  <a:moveTo>
                    <a:pt x="21033" y="9212"/>
                  </a:moveTo>
                  <a:cubicBezTo>
                    <a:pt x="21411" y="9212"/>
                    <a:pt x="21411" y="9212"/>
                    <a:pt x="21411" y="9212"/>
                  </a:cubicBezTo>
                  <a:cubicBezTo>
                    <a:pt x="21411" y="8576"/>
                    <a:pt x="21388" y="8259"/>
                    <a:pt x="21388" y="7941"/>
                  </a:cubicBezTo>
                  <a:cubicBezTo>
                    <a:pt x="21364" y="7624"/>
                    <a:pt x="21340" y="7306"/>
                    <a:pt x="21317" y="6988"/>
                  </a:cubicBezTo>
                  <a:cubicBezTo>
                    <a:pt x="21293" y="6671"/>
                    <a:pt x="21270" y="6671"/>
                    <a:pt x="21222" y="6671"/>
                  </a:cubicBezTo>
                  <a:cubicBezTo>
                    <a:pt x="21175" y="6671"/>
                    <a:pt x="21151" y="6671"/>
                    <a:pt x="21104" y="7306"/>
                  </a:cubicBezTo>
                  <a:cubicBezTo>
                    <a:pt x="21081" y="7624"/>
                    <a:pt x="21057" y="8576"/>
                    <a:pt x="21033" y="9212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33" name="Freeform 35"/>
            <p:cNvSpPr/>
            <p:nvPr/>
          </p:nvSpPr>
          <p:spPr>
            <a:xfrm>
              <a:off x="1246416" y="238524"/>
              <a:ext cx="558249" cy="65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95" y="12835"/>
                  </a:moveTo>
                  <a:cubicBezTo>
                    <a:pt x="958" y="14087"/>
                    <a:pt x="885" y="15339"/>
                    <a:pt x="811" y="15965"/>
                  </a:cubicBezTo>
                  <a:cubicBezTo>
                    <a:pt x="700" y="16904"/>
                    <a:pt x="590" y="17217"/>
                    <a:pt x="479" y="17217"/>
                  </a:cubicBezTo>
                  <a:cubicBezTo>
                    <a:pt x="369" y="17217"/>
                    <a:pt x="221" y="16591"/>
                    <a:pt x="147" y="15652"/>
                  </a:cubicBezTo>
                  <a:cubicBezTo>
                    <a:pt x="37" y="14713"/>
                    <a:pt x="0" y="13148"/>
                    <a:pt x="0" y="11583"/>
                  </a:cubicBezTo>
                  <a:cubicBezTo>
                    <a:pt x="0" y="10017"/>
                    <a:pt x="37" y="8452"/>
                    <a:pt x="147" y="7513"/>
                  </a:cubicBezTo>
                  <a:cubicBezTo>
                    <a:pt x="258" y="6261"/>
                    <a:pt x="405" y="5635"/>
                    <a:pt x="553" y="5635"/>
                  </a:cubicBezTo>
                  <a:cubicBezTo>
                    <a:pt x="663" y="5635"/>
                    <a:pt x="774" y="5948"/>
                    <a:pt x="848" y="6574"/>
                  </a:cubicBezTo>
                  <a:cubicBezTo>
                    <a:pt x="922" y="7200"/>
                    <a:pt x="958" y="7826"/>
                    <a:pt x="958" y="8452"/>
                  </a:cubicBezTo>
                  <a:cubicBezTo>
                    <a:pt x="958" y="8765"/>
                    <a:pt x="958" y="8765"/>
                    <a:pt x="958" y="9078"/>
                  </a:cubicBezTo>
                  <a:cubicBezTo>
                    <a:pt x="922" y="9391"/>
                    <a:pt x="885" y="9391"/>
                    <a:pt x="848" y="9391"/>
                  </a:cubicBezTo>
                  <a:cubicBezTo>
                    <a:pt x="811" y="9391"/>
                    <a:pt x="774" y="9391"/>
                    <a:pt x="737" y="8765"/>
                  </a:cubicBezTo>
                  <a:cubicBezTo>
                    <a:pt x="737" y="8765"/>
                    <a:pt x="700" y="8452"/>
                    <a:pt x="700" y="8139"/>
                  </a:cubicBezTo>
                  <a:cubicBezTo>
                    <a:pt x="700" y="7513"/>
                    <a:pt x="663" y="7200"/>
                    <a:pt x="663" y="6887"/>
                  </a:cubicBezTo>
                  <a:cubicBezTo>
                    <a:pt x="627" y="6887"/>
                    <a:pt x="590" y="6574"/>
                    <a:pt x="516" y="6574"/>
                  </a:cubicBezTo>
                  <a:cubicBezTo>
                    <a:pt x="442" y="6574"/>
                    <a:pt x="369" y="6887"/>
                    <a:pt x="295" y="7513"/>
                  </a:cubicBezTo>
                  <a:cubicBezTo>
                    <a:pt x="221" y="8139"/>
                    <a:pt x="221" y="9391"/>
                    <a:pt x="221" y="10643"/>
                  </a:cubicBezTo>
                  <a:cubicBezTo>
                    <a:pt x="221" y="11896"/>
                    <a:pt x="221" y="12835"/>
                    <a:pt x="295" y="13774"/>
                  </a:cubicBezTo>
                  <a:cubicBezTo>
                    <a:pt x="369" y="15026"/>
                    <a:pt x="479" y="15339"/>
                    <a:pt x="590" y="15339"/>
                  </a:cubicBezTo>
                  <a:cubicBezTo>
                    <a:pt x="663" y="15339"/>
                    <a:pt x="737" y="15026"/>
                    <a:pt x="811" y="14713"/>
                  </a:cubicBezTo>
                  <a:cubicBezTo>
                    <a:pt x="885" y="14400"/>
                    <a:pt x="922" y="13774"/>
                    <a:pt x="995" y="12835"/>
                  </a:cubicBezTo>
                  <a:cubicBezTo>
                    <a:pt x="995" y="12835"/>
                    <a:pt x="995" y="12835"/>
                    <a:pt x="995" y="12835"/>
                  </a:cubicBezTo>
                  <a:close/>
                  <a:moveTo>
                    <a:pt x="1659" y="313"/>
                  </a:moveTo>
                  <a:cubicBezTo>
                    <a:pt x="1659" y="8139"/>
                    <a:pt x="1659" y="8139"/>
                    <a:pt x="1659" y="8139"/>
                  </a:cubicBezTo>
                  <a:cubicBezTo>
                    <a:pt x="1769" y="6887"/>
                    <a:pt x="1843" y="6574"/>
                    <a:pt x="1880" y="6261"/>
                  </a:cubicBezTo>
                  <a:cubicBezTo>
                    <a:pt x="1954" y="5948"/>
                    <a:pt x="1990" y="5635"/>
                    <a:pt x="2064" y="5635"/>
                  </a:cubicBezTo>
                  <a:cubicBezTo>
                    <a:pt x="2138" y="5635"/>
                    <a:pt x="2212" y="5948"/>
                    <a:pt x="2248" y="6261"/>
                  </a:cubicBezTo>
                  <a:cubicBezTo>
                    <a:pt x="2285" y="6574"/>
                    <a:pt x="2322" y="7200"/>
                    <a:pt x="2359" y="7826"/>
                  </a:cubicBezTo>
                  <a:cubicBezTo>
                    <a:pt x="2359" y="8452"/>
                    <a:pt x="2359" y="9391"/>
                    <a:pt x="2359" y="10643"/>
                  </a:cubicBezTo>
                  <a:cubicBezTo>
                    <a:pt x="2359" y="14400"/>
                    <a:pt x="2359" y="14400"/>
                    <a:pt x="2359" y="14400"/>
                  </a:cubicBezTo>
                  <a:cubicBezTo>
                    <a:pt x="2359" y="15026"/>
                    <a:pt x="2359" y="15652"/>
                    <a:pt x="2396" y="15652"/>
                  </a:cubicBezTo>
                  <a:cubicBezTo>
                    <a:pt x="2396" y="15965"/>
                    <a:pt x="2433" y="16278"/>
                    <a:pt x="2433" y="16278"/>
                  </a:cubicBezTo>
                  <a:cubicBezTo>
                    <a:pt x="2433" y="16278"/>
                    <a:pt x="2506" y="16278"/>
                    <a:pt x="2543" y="16278"/>
                  </a:cubicBezTo>
                  <a:cubicBezTo>
                    <a:pt x="2543" y="16904"/>
                    <a:pt x="2543" y="16904"/>
                    <a:pt x="2543" y="16904"/>
                  </a:cubicBezTo>
                  <a:cubicBezTo>
                    <a:pt x="1954" y="16904"/>
                    <a:pt x="1954" y="16904"/>
                    <a:pt x="1954" y="16904"/>
                  </a:cubicBezTo>
                  <a:cubicBezTo>
                    <a:pt x="1954" y="16278"/>
                    <a:pt x="1954" y="16278"/>
                    <a:pt x="1954" y="16278"/>
                  </a:cubicBezTo>
                  <a:cubicBezTo>
                    <a:pt x="1990" y="16278"/>
                    <a:pt x="1990" y="16278"/>
                    <a:pt x="1990" y="16278"/>
                  </a:cubicBezTo>
                  <a:cubicBezTo>
                    <a:pt x="2064" y="16278"/>
                    <a:pt x="2064" y="16278"/>
                    <a:pt x="2101" y="16278"/>
                  </a:cubicBezTo>
                  <a:cubicBezTo>
                    <a:pt x="2138" y="15965"/>
                    <a:pt x="2138" y="15652"/>
                    <a:pt x="2138" y="15652"/>
                  </a:cubicBezTo>
                  <a:cubicBezTo>
                    <a:pt x="2138" y="15339"/>
                    <a:pt x="2138" y="15026"/>
                    <a:pt x="2138" y="14400"/>
                  </a:cubicBezTo>
                  <a:cubicBezTo>
                    <a:pt x="2138" y="10643"/>
                    <a:pt x="2138" y="10643"/>
                    <a:pt x="2138" y="10643"/>
                  </a:cubicBezTo>
                  <a:cubicBezTo>
                    <a:pt x="2138" y="9391"/>
                    <a:pt x="2138" y="8765"/>
                    <a:pt x="2138" y="8452"/>
                  </a:cubicBezTo>
                  <a:cubicBezTo>
                    <a:pt x="2138" y="8139"/>
                    <a:pt x="2101" y="7826"/>
                    <a:pt x="2064" y="7513"/>
                  </a:cubicBezTo>
                  <a:cubicBezTo>
                    <a:pt x="2064" y="7513"/>
                    <a:pt x="2027" y="7200"/>
                    <a:pt x="1990" y="7200"/>
                  </a:cubicBezTo>
                  <a:cubicBezTo>
                    <a:pt x="1917" y="7200"/>
                    <a:pt x="1880" y="7513"/>
                    <a:pt x="1843" y="7513"/>
                  </a:cubicBezTo>
                  <a:cubicBezTo>
                    <a:pt x="1806" y="7826"/>
                    <a:pt x="1732" y="8139"/>
                    <a:pt x="1696" y="8765"/>
                  </a:cubicBezTo>
                  <a:cubicBezTo>
                    <a:pt x="1696" y="14400"/>
                    <a:pt x="1696" y="14400"/>
                    <a:pt x="1696" y="14400"/>
                  </a:cubicBezTo>
                  <a:cubicBezTo>
                    <a:pt x="1696" y="15026"/>
                    <a:pt x="1696" y="15652"/>
                    <a:pt x="1696" y="15652"/>
                  </a:cubicBezTo>
                  <a:cubicBezTo>
                    <a:pt x="1696" y="15965"/>
                    <a:pt x="1732" y="16278"/>
                    <a:pt x="1732" y="16278"/>
                  </a:cubicBezTo>
                  <a:cubicBezTo>
                    <a:pt x="1769" y="16278"/>
                    <a:pt x="1806" y="16278"/>
                    <a:pt x="1880" y="16278"/>
                  </a:cubicBezTo>
                  <a:cubicBezTo>
                    <a:pt x="1880" y="16904"/>
                    <a:pt x="1880" y="16904"/>
                    <a:pt x="1880" y="16904"/>
                  </a:cubicBezTo>
                  <a:cubicBezTo>
                    <a:pt x="1253" y="16904"/>
                    <a:pt x="1253" y="16904"/>
                    <a:pt x="1253" y="16904"/>
                  </a:cubicBezTo>
                  <a:cubicBezTo>
                    <a:pt x="1253" y="16278"/>
                    <a:pt x="1253" y="16278"/>
                    <a:pt x="1253" y="16278"/>
                  </a:cubicBezTo>
                  <a:cubicBezTo>
                    <a:pt x="1327" y="16278"/>
                    <a:pt x="1364" y="16278"/>
                    <a:pt x="1401" y="16278"/>
                  </a:cubicBezTo>
                  <a:cubicBezTo>
                    <a:pt x="1401" y="15965"/>
                    <a:pt x="1438" y="15965"/>
                    <a:pt x="1438" y="15652"/>
                  </a:cubicBezTo>
                  <a:cubicBezTo>
                    <a:pt x="1474" y="15339"/>
                    <a:pt x="1474" y="15026"/>
                    <a:pt x="1474" y="14400"/>
                  </a:cubicBezTo>
                  <a:cubicBezTo>
                    <a:pt x="1474" y="4696"/>
                    <a:pt x="1474" y="4696"/>
                    <a:pt x="1474" y="4696"/>
                  </a:cubicBezTo>
                  <a:cubicBezTo>
                    <a:pt x="1474" y="3443"/>
                    <a:pt x="1474" y="2504"/>
                    <a:pt x="1438" y="2504"/>
                  </a:cubicBezTo>
                  <a:cubicBezTo>
                    <a:pt x="1438" y="2191"/>
                    <a:pt x="1438" y="1878"/>
                    <a:pt x="1401" y="1878"/>
                  </a:cubicBezTo>
                  <a:cubicBezTo>
                    <a:pt x="1401" y="1565"/>
                    <a:pt x="1401" y="1565"/>
                    <a:pt x="1364" y="1565"/>
                  </a:cubicBezTo>
                  <a:cubicBezTo>
                    <a:pt x="1327" y="1565"/>
                    <a:pt x="1327" y="1565"/>
                    <a:pt x="1253" y="1878"/>
                  </a:cubicBezTo>
                  <a:cubicBezTo>
                    <a:pt x="1253" y="1252"/>
                    <a:pt x="1253" y="1252"/>
                    <a:pt x="1253" y="1252"/>
                  </a:cubicBezTo>
                  <a:cubicBezTo>
                    <a:pt x="1622" y="0"/>
                    <a:pt x="1622" y="0"/>
                    <a:pt x="1622" y="0"/>
                  </a:cubicBezTo>
                  <a:cubicBezTo>
                    <a:pt x="1659" y="313"/>
                    <a:pt x="1659" y="313"/>
                    <a:pt x="1659" y="313"/>
                  </a:cubicBezTo>
                  <a:close/>
                  <a:moveTo>
                    <a:pt x="3133" y="8139"/>
                  </a:moveTo>
                  <a:cubicBezTo>
                    <a:pt x="3281" y="6574"/>
                    <a:pt x="3391" y="5948"/>
                    <a:pt x="3539" y="5948"/>
                  </a:cubicBezTo>
                  <a:cubicBezTo>
                    <a:pt x="3575" y="5948"/>
                    <a:pt x="3649" y="5948"/>
                    <a:pt x="3686" y="6261"/>
                  </a:cubicBezTo>
                  <a:cubicBezTo>
                    <a:pt x="3760" y="6574"/>
                    <a:pt x="3797" y="6887"/>
                    <a:pt x="3833" y="7513"/>
                  </a:cubicBezTo>
                  <a:cubicBezTo>
                    <a:pt x="3833" y="8139"/>
                    <a:pt x="3833" y="8765"/>
                    <a:pt x="3833" y="9704"/>
                  </a:cubicBezTo>
                  <a:cubicBezTo>
                    <a:pt x="3833" y="14400"/>
                    <a:pt x="3833" y="14400"/>
                    <a:pt x="3833" y="14400"/>
                  </a:cubicBezTo>
                  <a:cubicBezTo>
                    <a:pt x="3833" y="15026"/>
                    <a:pt x="3833" y="15339"/>
                    <a:pt x="3870" y="15652"/>
                  </a:cubicBezTo>
                  <a:cubicBezTo>
                    <a:pt x="3870" y="15965"/>
                    <a:pt x="3907" y="15965"/>
                    <a:pt x="3907" y="16278"/>
                  </a:cubicBezTo>
                  <a:cubicBezTo>
                    <a:pt x="3907" y="16278"/>
                    <a:pt x="3981" y="16278"/>
                    <a:pt x="4018" y="16278"/>
                  </a:cubicBezTo>
                  <a:cubicBezTo>
                    <a:pt x="4018" y="16591"/>
                    <a:pt x="4018" y="16591"/>
                    <a:pt x="4018" y="16591"/>
                  </a:cubicBezTo>
                  <a:cubicBezTo>
                    <a:pt x="3428" y="16591"/>
                    <a:pt x="3428" y="16591"/>
                    <a:pt x="3428" y="16591"/>
                  </a:cubicBezTo>
                  <a:cubicBezTo>
                    <a:pt x="3428" y="16278"/>
                    <a:pt x="3428" y="16278"/>
                    <a:pt x="3428" y="16278"/>
                  </a:cubicBezTo>
                  <a:cubicBezTo>
                    <a:pt x="3465" y="16278"/>
                    <a:pt x="3465" y="16278"/>
                    <a:pt x="3465" y="16278"/>
                  </a:cubicBezTo>
                  <a:cubicBezTo>
                    <a:pt x="3539" y="16278"/>
                    <a:pt x="3539" y="16278"/>
                    <a:pt x="3575" y="15965"/>
                  </a:cubicBezTo>
                  <a:cubicBezTo>
                    <a:pt x="3612" y="15965"/>
                    <a:pt x="3612" y="15652"/>
                    <a:pt x="3612" y="15339"/>
                  </a:cubicBezTo>
                  <a:cubicBezTo>
                    <a:pt x="3612" y="15339"/>
                    <a:pt x="3612" y="15026"/>
                    <a:pt x="3612" y="14400"/>
                  </a:cubicBezTo>
                  <a:cubicBezTo>
                    <a:pt x="3612" y="10017"/>
                    <a:pt x="3612" y="10017"/>
                    <a:pt x="3612" y="10017"/>
                  </a:cubicBezTo>
                  <a:cubicBezTo>
                    <a:pt x="3612" y="8765"/>
                    <a:pt x="3612" y="8139"/>
                    <a:pt x="3575" y="7826"/>
                  </a:cubicBezTo>
                  <a:cubicBezTo>
                    <a:pt x="3539" y="7513"/>
                    <a:pt x="3502" y="7200"/>
                    <a:pt x="3428" y="7200"/>
                  </a:cubicBezTo>
                  <a:cubicBezTo>
                    <a:pt x="3317" y="7200"/>
                    <a:pt x="3244" y="7513"/>
                    <a:pt x="3133" y="8765"/>
                  </a:cubicBezTo>
                  <a:cubicBezTo>
                    <a:pt x="3133" y="14400"/>
                    <a:pt x="3133" y="14400"/>
                    <a:pt x="3133" y="14400"/>
                  </a:cubicBezTo>
                  <a:cubicBezTo>
                    <a:pt x="3133" y="15026"/>
                    <a:pt x="3133" y="15339"/>
                    <a:pt x="3133" y="15652"/>
                  </a:cubicBezTo>
                  <a:cubicBezTo>
                    <a:pt x="3170" y="15965"/>
                    <a:pt x="3170" y="15965"/>
                    <a:pt x="3170" y="16278"/>
                  </a:cubicBezTo>
                  <a:cubicBezTo>
                    <a:pt x="3207" y="16278"/>
                    <a:pt x="3244" y="16278"/>
                    <a:pt x="3317" y="16278"/>
                  </a:cubicBezTo>
                  <a:cubicBezTo>
                    <a:pt x="3317" y="16591"/>
                    <a:pt x="3317" y="16591"/>
                    <a:pt x="3317" y="16591"/>
                  </a:cubicBezTo>
                  <a:cubicBezTo>
                    <a:pt x="2728" y="16591"/>
                    <a:pt x="2728" y="16591"/>
                    <a:pt x="2728" y="16591"/>
                  </a:cubicBezTo>
                  <a:cubicBezTo>
                    <a:pt x="2728" y="16278"/>
                    <a:pt x="2728" y="16278"/>
                    <a:pt x="2728" y="16278"/>
                  </a:cubicBezTo>
                  <a:cubicBezTo>
                    <a:pt x="2765" y="16278"/>
                    <a:pt x="2765" y="16278"/>
                    <a:pt x="2765" y="16278"/>
                  </a:cubicBezTo>
                  <a:cubicBezTo>
                    <a:pt x="2801" y="16278"/>
                    <a:pt x="2875" y="16278"/>
                    <a:pt x="2875" y="15965"/>
                  </a:cubicBezTo>
                  <a:cubicBezTo>
                    <a:pt x="2875" y="15652"/>
                    <a:pt x="2912" y="15026"/>
                    <a:pt x="2912" y="14400"/>
                  </a:cubicBezTo>
                  <a:cubicBezTo>
                    <a:pt x="2912" y="10330"/>
                    <a:pt x="2912" y="10330"/>
                    <a:pt x="2912" y="10330"/>
                  </a:cubicBezTo>
                  <a:cubicBezTo>
                    <a:pt x="2912" y="9078"/>
                    <a:pt x="2912" y="8139"/>
                    <a:pt x="2875" y="7826"/>
                  </a:cubicBezTo>
                  <a:cubicBezTo>
                    <a:pt x="2875" y="7513"/>
                    <a:pt x="2875" y="7513"/>
                    <a:pt x="2875" y="7200"/>
                  </a:cubicBezTo>
                  <a:cubicBezTo>
                    <a:pt x="2838" y="7200"/>
                    <a:pt x="2838" y="7200"/>
                    <a:pt x="2801" y="7200"/>
                  </a:cubicBezTo>
                  <a:cubicBezTo>
                    <a:pt x="2765" y="7200"/>
                    <a:pt x="2728" y="7200"/>
                    <a:pt x="2728" y="7200"/>
                  </a:cubicBezTo>
                  <a:cubicBezTo>
                    <a:pt x="2691" y="6887"/>
                    <a:pt x="2691" y="6887"/>
                    <a:pt x="2691" y="6887"/>
                  </a:cubicBezTo>
                  <a:cubicBezTo>
                    <a:pt x="3059" y="5635"/>
                    <a:pt x="3059" y="5635"/>
                    <a:pt x="3059" y="5635"/>
                  </a:cubicBezTo>
                  <a:cubicBezTo>
                    <a:pt x="3133" y="5635"/>
                    <a:pt x="3133" y="5635"/>
                    <a:pt x="3133" y="5635"/>
                  </a:cubicBezTo>
                  <a:cubicBezTo>
                    <a:pt x="3133" y="8139"/>
                    <a:pt x="3133" y="8139"/>
                    <a:pt x="3133" y="8139"/>
                  </a:cubicBezTo>
                  <a:close/>
                  <a:moveTo>
                    <a:pt x="4866" y="5948"/>
                  </a:moveTo>
                  <a:cubicBezTo>
                    <a:pt x="5013" y="5948"/>
                    <a:pt x="5160" y="6574"/>
                    <a:pt x="5308" y="7826"/>
                  </a:cubicBezTo>
                  <a:cubicBezTo>
                    <a:pt x="5382" y="8765"/>
                    <a:pt x="5455" y="10017"/>
                    <a:pt x="5455" y="11270"/>
                  </a:cubicBezTo>
                  <a:cubicBezTo>
                    <a:pt x="5455" y="12522"/>
                    <a:pt x="5418" y="13148"/>
                    <a:pt x="5382" y="14400"/>
                  </a:cubicBezTo>
                  <a:cubicBezTo>
                    <a:pt x="5308" y="15339"/>
                    <a:pt x="5234" y="15965"/>
                    <a:pt x="5160" y="16591"/>
                  </a:cubicBezTo>
                  <a:cubicBezTo>
                    <a:pt x="5050" y="16904"/>
                    <a:pt x="4939" y="17217"/>
                    <a:pt x="4829" y="17217"/>
                  </a:cubicBezTo>
                  <a:cubicBezTo>
                    <a:pt x="4644" y="17217"/>
                    <a:pt x="4497" y="16591"/>
                    <a:pt x="4423" y="15339"/>
                  </a:cubicBezTo>
                  <a:cubicBezTo>
                    <a:pt x="4313" y="14400"/>
                    <a:pt x="4276" y="13148"/>
                    <a:pt x="4276" y="11896"/>
                  </a:cubicBezTo>
                  <a:cubicBezTo>
                    <a:pt x="4276" y="10643"/>
                    <a:pt x="4313" y="9704"/>
                    <a:pt x="4349" y="8765"/>
                  </a:cubicBezTo>
                  <a:cubicBezTo>
                    <a:pt x="4423" y="8139"/>
                    <a:pt x="4497" y="7200"/>
                    <a:pt x="4571" y="6887"/>
                  </a:cubicBezTo>
                  <a:cubicBezTo>
                    <a:pt x="4644" y="6261"/>
                    <a:pt x="4755" y="5948"/>
                    <a:pt x="4866" y="5948"/>
                  </a:cubicBezTo>
                  <a:close/>
                  <a:moveTo>
                    <a:pt x="4792" y="6574"/>
                  </a:moveTo>
                  <a:cubicBezTo>
                    <a:pt x="4755" y="6574"/>
                    <a:pt x="4718" y="6887"/>
                    <a:pt x="4681" y="6887"/>
                  </a:cubicBezTo>
                  <a:cubicBezTo>
                    <a:pt x="4644" y="7200"/>
                    <a:pt x="4571" y="7513"/>
                    <a:pt x="4571" y="8139"/>
                  </a:cubicBezTo>
                  <a:cubicBezTo>
                    <a:pt x="4534" y="8765"/>
                    <a:pt x="4497" y="9704"/>
                    <a:pt x="4497" y="10643"/>
                  </a:cubicBezTo>
                  <a:cubicBezTo>
                    <a:pt x="4497" y="12209"/>
                    <a:pt x="4534" y="13461"/>
                    <a:pt x="4608" y="14713"/>
                  </a:cubicBezTo>
                  <a:cubicBezTo>
                    <a:pt x="4681" y="15652"/>
                    <a:pt x="4792" y="16278"/>
                    <a:pt x="4902" y="16278"/>
                  </a:cubicBezTo>
                  <a:cubicBezTo>
                    <a:pt x="4976" y="16278"/>
                    <a:pt x="5050" y="15965"/>
                    <a:pt x="5087" y="15339"/>
                  </a:cubicBezTo>
                  <a:cubicBezTo>
                    <a:pt x="5160" y="14713"/>
                    <a:pt x="5197" y="13774"/>
                    <a:pt x="5197" y="12209"/>
                  </a:cubicBezTo>
                  <a:cubicBezTo>
                    <a:pt x="5197" y="10330"/>
                    <a:pt x="5160" y="8765"/>
                    <a:pt x="5050" y="7826"/>
                  </a:cubicBezTo>
                  <a:cubicBezTo>
                    <a:pt x="4976" y="6887"/>
                    <a:pt x="4902" y="6574"/>
                    <a:pt x="4792" y="6574"/>
                  </a:cubicBezTo>
                  <a:close/>
                  <a:moveTo>
                    <a:pt x="6156" y="313"/>
                  </a:moveTo>
                  <a:cubicBezTo>
                    <a:pt x="6156" y="14400"/>
                    <a:pt x="6156" y="14400"/>
                    <a:pt x="6156" y="14400"/>
                  </a:cubicBezTo>
                  <a:cubicBezTo>
                    <a:pt x="6156" y="15026"/>
                    <a:pt x="6156" y="15652"/>
                    <a:pt x="6192" y="15652"/>
                  </a:cubicBezTo>
                  <a:cubicBezTo>
                    <a:pt x="6192" y="15965"/>
                    <a:pt x="6192" y="16278"/>
                    <a:pt x="6229" y="16278"/>
                  </a:cubicBezTo>
                  <a:cubicBezTo>
                    <a:pt x="6266" y="16278"/>
                    <a:pt x="6266" y="16278"/>
                    <a:pt x="6340" y="16278"/>
                  </a:cubicBezTo>
                  <a:cubicBezTo>
                    <a:pt x="6340" y="16904"/>
                    <a:pt x="6340" y="16904"/>
                    <a:pt x="6340" y="16904"/>
                  </a:cubicBezTo>
                  <a:cubicBezTo>
                    <a:pt x="5750" y="16904"/>
                    <a:pt x="5750" y="16904"/>
                    <a:pt x="5750" y="16904"/>
                  </a:cubicBezTo>
                  <a:cubicBezTo>
                    <a:pt x="5750" y="16278"/>
                    <a:pt x="5750" y="16278"/>
                    <a:pt x="5750" y="16278"/>
                  </a:cubicBezTo>
                  <a:cubicBezTo>
                    <a:pt x="5824" y="16278"/>
                    <a:pt x="5861" y="16278"/>
                    <a:pt x="5898" y="16278"/>
                  </a:cubicBezTo>
                  <a:cubicBezTo>
                    <a:pt x="5898" y="16278"/>
                    <a:pt x="5898" y="15965"/>
                    <a:pt x="5934" y="15652"/>
                  </a:cubicBezTo>
                  <a:cubicBezTo>
                    <a:pt x="5934" y="15652"/>
                    <a:pt x="5934" y="15026"/>
                    <a:pt x="5934" y="14400"/>
                  </a:cubicBezTo>
                  <a:cubicBezTo>
                    <a:pt x="5934" y="4696"/>
                    <a:pt x="5934" y="4696"/>
                    <a:pt x="5934" y="4696"/>
                  </a:cubicBezTo>
                  <a:cubicBezTo>
                    <a:pt x="5934" y="3443"/>
                    <a:pt x="5934" y="2817"/>
                    <a:pt x="5934" y="2504"/>
                  </a:cubicBezTo>
                  <a:cubicBezTo>
                    <a:pt x="5934" y="2191"/>
                    <a:pt x="5898" y="1878"/>
                    <a:pt x="5898" y="1878"/>
                  </a:cubicBezTo>
                  <a:cubicBezTo>
                    <a:pt x="5898" y="1878"/>
                    <a:pt x="5861" y="1878"/>
                    <a:pt x="5824" y="1878"/>
                  </a:cubicBezTo>
                  <a:cubicBezTo>
                    <a:pt x="5824" y="1878"/>
                    <a:pt x="5787" y="1878"/>
                    <a:pt x="5750" y="1878"/>
                  </a:cubicBezTo>
                  <a:cubicBezTo>
                    <a:pt x="5713" y="1565"/>
                    <a:pt x="5713" y="1565"/>
                    <a:pt x="5713" y="1565"/>
                  </a:cubicBezTo>
                  <a:cubicBezTo>
                    <a:pt x="6082" y="313"/>
                    <a:pt x="6082" y="313"/>
                    <a:pt x="6082" y="313"/>
                  </a:cubicBezTo>
                  <a:cubicBezTo>
                    <a:pt x="6156" y="313"/>
                    <a:pt x="6156" y="313"/>
                    <a:pt x="6156" y="313"/>
                  </a:cubicBezTo>
                  <a:cubicBezTo>
                    <a:pt x="6156" y="313"/>
                    <a:pt x="6156" y="313"/>
                    <a:pt x="6156" y="313"/>
                  </a:cubicBezTo>
                  <a:close/>
                  <a:moveTo>
                    <a:pt x="7225" y="5948"/>
                  </a:moveTo>
                  <a:cubicBezTo>
                    <a:pt x="7409" y="5948"/>
                    <a:pt x="7556" y="6574"/>
                    <a:pt x="7667" y="7826"/>
                  </a:cubicBezTo>
                  <a:cubicBezTo>
                    <a:pt x="7741" y="8765"/>
                    <a:pt x="7814" y="10017"/>
                    <a:pt x="7814" y="11270"/>
                  </a:cubicBezTo>
                  <a:cubicBezTo>
                    <a:pt x="7814" y="12522"/>
                    <a:pt x="7777" y="13148"/>
                    <a:pt x="7741" y="14400"/>
                  </a:cubicBezTo>
                  <a:cubicBezTo>
                    <a:pt x="7704" y="15339"/>
                    <a:pt x="7630" y="15965"/>
                    <a:pt x="7519" y="16591"/>
                  </a:cubicBezTo>
                  <a:cubicBezTo>
                    <a:pt x="7446" y="16904"/>
                    <a:pt x="7335" y="17217"/>
                    <a:pt x="7225" y="17217"/>
                  </a:cubicBezTo>
                  <a:cubicBezTo>
                    <a:pt x="7040" y="17217"/>
                    <a:pt x="6893" y="16591"/>
                    <a:pt x="6782" y="15339"/>
                  </a:cubicBezTo>
                  <a:cubicBezTo>
                    <a:pt x="6709" y="14400"/>
                    <a:pt x="6672" y="13148"/>
                    <a:pt x="6672" y="11896"/>
                  </a:cubicBezTo>
                  <a:cubicBezTo>
                    <a:pt x="6672" y="10643"/>
                    <a:pt x="6709" y="9704"/>
                    <a:pt x="6745" y="8765"/>
                  </a:cubicBezTo>
                  <a:cubicBezTo>
                    <a:pt x="6819" y="8139"/>
                    <a:pt x="6893" y="7200"/>
                    <a:pt x="6967" y="6887"/>
                  </a:cubicBezTo>
                  <a:cubicBezTo>
                    <a:pt x="7003" y="6261"/>
                    <a:pt x="7114" y="5948"/>
                    <a:pt x="7225" y="5948"/>
                  </a:cubicBezTo>
                  <a:close/>
                  <a:moveTo>
                    <a:pt x="7188" y="6574"/>
                  </a:moveTo>
                  <a:cubicBezTo>
                    <a:pt x="7151" y="6574"/>
                    <a:pt x="7077" y="6887"/>
                    <a:pt x="7040" y="6887"/>
                  </a:cubicBezTo>
                  <a:cubicBezTo>
                    <a:pt x="7003" y="7200"/>
                    <a:pt x="6930" y="7513"/>
                    <a:pt x="6930" y="8139"/>
                  </a:cubicBezTo>
                  <a:cubicBezTo>
                    <a:pt x="6893" y="8765"/>
                    <a:pt x="6856" y="9704"/>
                    <a:pt x="6856" y="10643"/>
                  </a:cubicBezTo>
                  <a:cubicBezTo>
                    <a:pt x="6856" y="12209"/>
                    <a:pt x="6893" y="13461"/>
                    <a:pt x="6967" y="14713"/>
                  </a:cubicBezTo>
                  <a:cubicBezTo>
                    <a:pt x="7040" y="15652"/>
                    <a:pt x="7151" y="16278"/>
                    <a:pt x="7261" y="16278"/>
                  </a:cubicBezTo>
                  <a:cubicBezTo>
                    <a:pt x="7335" y="16278"/>
                    <a:pt x="7409" y="15965"/>
                    <a:pt x="7446" y="15339"/>
                  </a:cubicBezTo>
                  <a:cubicBezTo>
                    <a:pt x="7519" y="14713"/>
                    <a:pt x="7556" y="13774"/>
                    <a:pt x="7556" y="12209"/>
                  </a:cubicBezTo>
                  <a:cubicBezTo>
                    <a:pt x="7556" y="10330"/>
                    <a:pt x="7519" y="8765"/>
                    <a:pt x="7409" y="7826"/>
                  </a:cubicBezTo>
                  <a:cubicBezTo>
                    <a:pt x="7372" y="6887"/>
                    <a:pt x="7261" y="6574"/>
                    <a:pt x="7188" y="6574"/>
                  </a:cubicBezTo>
                  <a:close/>
                  <a:moveTo>
                    <a:pt x="8441" y="12835"/>
                  </a:moveTo>
                  <a:cubicBezTo>
                    <a:pt x="8367" y="12522"/>
                    <a:pt x="8294" y="12209"/>
                    <a:pt x="8257" y="11583"/>
                  </a:cubicBezTo>
                  <a:cubicBezTo>
                    <a:pt x="8220" y="10957"/>
                    <a:pt x="8183" y="10330"/>
                    <a:pt x="8183" y="9704"/>
                  </a:cubicBezTo>
                  <a:cubicBezTo>
                    <a:pt x="8183" y="8765"/>
                    <a:pt x="8257" y="7513"/>
                    <a:pt x="8330" y="6887"/>
                  </a:cubicBezTo>
                  <a:cubicBezTo>
                    <a:pt x="8404" y="6261"/>
                    <a:pt x="8552" y="5635"/>
                    <a:pt x="8662" y="5635"/>
                  </a:cubicBezTo>
                  <a:cubicBezTo>
                    <a:pt x="8773" y="5635"/>
                    <a:pt x="8883" y="5948"/>
                    <a:pt x="8957" y="6574"/>
                  </a:cubicBezTo>
                  <a:cubicBezTo>
                    <a:pt x="9215" y="6574"/>
                    <a:pt x="9215" y="6574"/>
                    <a:pt x="9215" y="6574"/>
                  </a:cubicBezTo>
                  <a:cubicBezTo>
                    <a:pt x="9252" y="6574"/>
                    <a:pt x="9289" y="6574"/>
                    <a:pt x="9289" y="6574"/>
                  </a:cubicBezTo>
                  <a:cubicBezTo>
                    <a:pt x="9289" y="6574"/>
                    <a:pt x="9289" y="6574"/>
                    <a:pt x="9289" y="6574"/>
                  </a:cubicBezTo>
                  <a:cubicBezTo>
                    <a:pt x="9289" y="6887"/>
                    <a:pt x="9289" y="6887"/>
                    <a:pt x="9289" y="6887"/>
                  </a:cubicBezTo>
                  <a:cubicBezTo>
                    <a:pt x="9289" y="7200"/>
                    <a:pt x="9289" y="7513"/>
                    <a:pt x="9289" y="7513"/>
                  </a:cubicBezTo>
                  <a:cubicBezTo>
                    <a:pt x="9289" y="7513"/>
                    <a:pt x="9289" y="7513"/>
                    <a:pt x="9289" y="7513"/>
                  </a:cubicBezTo>
                  <a:cubicBezTo>
                    <a:pt x="9289" y="7513"/>
                    <a:pt x="9252" y="7513"/>
                    <a:pt x="9215" y="7513"/>
                  </a:cubicBezTo>
                  <a:cubicBezTo>
                    <a:pt x="9068" y="7513"/>
                    <a:pt x="9068" y="7513"/>
                    <a:pt x="9068" y="7513"/>
                  </a:cubicBezTo>
                  <a:cubicBezTo>
                    <a:pt x="9104" y="8139"/>
                    <a:pt x="9141" y="8765"/>
                    <a:pt x="9141" y="9704"/>
                  </a:cubicBezTo>
                  <a:cubicBezTo>
                    <a:pt x="9141" y="10643"/>
                    <a:pt x="9068" y="11583"/>
                    <a:pt x="8994" y="12209"/>
                  </a:cubicBezTo>
                  <a:cubicBezTo>
                    <a:pt x="8920" y="12835"/>
                    <a:pt x="8773" y="13148"/>
                    <a:pt x="8662" y="13148"/>
                  </a:cubicBezTo>
                  <a:cubicBezTo>
                    <a:pt x="8588" y="13148"/>
                    <a:pt x="8552" y="13148"/>
                    <a:pt x="8478" y="12835"/>
                  </a:cubicBezTo>
                  <a:cubicBezTo>
                    <a:pt x="8441" y="13148"/>
                    <a:pt x="8404" y="13461"/>
                    <a:pt x="8404" y="13774"/>
                  </a:cubicBezTo>
                  <a:cubicBezTo>
                    <a:pt x="8404" y="13774"/>
                    <a:pt x="8404" y="14087"/>
                    <a:pt x="8404" y="14087"/>
                  </a:cubicBezTo>
                  <a:cubicBezTo>
                    <a:pt x="8404" y="14400"/>
                    <a:pt x="8404" y="14400"/>
                    <a:pt x="8404" y="14400"/>
                  </a:cubicBezTo>
                  <a:cubicBezTo>
                    <a:pt x="8404" y="14713"/>
                    <a:pt x="8441" y="14713"/>
                    <a:pt x="8478" y="14713"/>
                  </a:cubicBezTo>
                  <a:cubicBezTo>
                    <a:pt x="8515" y="14713"/>
                    <a:pt x="8588" y="14713"/>
                    <a:pt x="8699" y="15026"/>
                  </a:cubicBezTo>
                  <a:cubicBezTo>
                    <a:pt x="8846" y="15026"/>
                    <a:pt x="8994" y="15026"/>
                    <a:pt x="9031" y="15026"/>
                  </a:cubicBezTo>
                  <a:cubicBezTo>
                    <a:pt x="9141" y="15026"/>
                    <a:pt x="9178" y="15339"/>
                    <a:pt x="9215" y="15652"/>
                  </a:cubicBezTo>
                  <a:cubicBezTo>
                    <a:pt x="9289" y="16278"/>
                    <a:pt x="9289" y="16904"/>
                    <a:pt x="9289" y="17530"/>
                  </a:cubicBezTo>
                  <a:cubicBezTo>
                    <a:pt x="9289" y="18157"/>
                    <a:pt x="9252" y="19096"/>
                    <a:pt x="9178" y="20035"/>
                  </a:cubicBezTo>
                  <a:cubicBezTo>
                    <a:pt x="9031" y="20974"/>
                    <a:pt x="8846" y="21600"/>
                    <a:pt x="8625" y="21600"/>
                  </a:cubicBezTo>
                  <a:cubicBezTo>
                    <a:pt x="8478" y="21600"/>
                    <a:pt x="8330" y="21287"/>
                    <a:pt x="8220" y="20661"/>
                  </a:cubicBezTo>
                  <a:cubicBezTo>
                    <a:pt x="8146" y="20348"/>
                    <a:pt x="8109" y="20035"/>
                    <a:pt x="8109" y="19409"/>
                  </a:cubicBezTo>
                  <a:cubicBezTo>
                    <a:pt x="8109" y="19409"/>
                    <a:pt x="8109" y="19096"/>
                    <a:pt x="8109" y="18783"/>
                  </a:cubicBezTo>
                  <a:cubicBezTo>
                    <a:pt x="8146" y="18783"/>
                    <a:pt x="8183" y="18157"/>
                    <a:pt x="8220" y="17530"/>
                  </a:cubicBezTo>
                  <a:cubicBezTo>
                    <a:pt x="8220" y="17530"/>
                    <a:pt x="8257" y="17217"/>
                    <a:pt x="8330" y="16278"/>
                  </a:cubicBezTo>
                  <a:cubicBezTo>
                    <a:pt x="8294" y="16278"/>
                    <a:pt x="8257" y="15965"/>
                    <a:pt x="8257" y="15652"/>
                  </a:cubicBezTo>
                  <a:cubicBezTo>
                    <a:pt x="8220" y="15652"/>
                    <a:pt x="8220" y="15339"/>
                    <a:pt x="8220" y="15026"/>
                  </a:cubicBezTo>
                  <a:cubicBezTo>
                    <a:pt x="8220" y="15026"/>
                    <a:pt x="8220" y="14400"/>
                    <a:pt x="8257" y="14087"/>
                  </a:cubicBezTo>
                  <a:cubicBezTo>
                    <a:pt x="8294" y="14087"/>
                    <a:pt x="8330" y="13774"/>
                    <a:pt x="8441" y="12835"/>
                  </a:cubicBezTo>
                  <a:close/>
                  <a:moveTo>
                    <a:pt x="8662" y="6261"/>
                  </a:moveTo>
                  <a:cubicBezTo>
                    <a:pt x="8588" y="6261"/>
                    <a:pt x="8552" y="6574"/>
                    <a:pt x="8478" y="6887"/>
                  </a:cubicBezTo>
                  <a:cubicBezTo>
                    <a:pt x="8441" y="7513"/>
                    <a:pt x="8441" y="8139"/>
                    <a:pt x="8441" y="9078"/>
                  </a:cubicBezTo>
                  <a:cubicBezTo>
                    <a:pt x="8441" y="10330"/>
                    <a:pt x="8478" y="11270"/>
                    <a:pt x="8515" y="11896"/>
                  </a:cubicBezTo>
                  <a:cubicBezTo>
                    <a:pt x="8552" y="12522"/>
                    <a:pt x="8625" y="12835"/>
                    <a:pt x="8699" y="12835"/>
                  </a:cubicBezTo>
                  <a:cubicBezTo>
                    <a:pt x="8773" y="12835"/>
                    <a:pt x="8810" y="12522"/>
                    <a:pt x="8846" y="12209"/>
                  </a:cubicBezTo>
                  <a:cubicBezTo>
                    <a:pt x="8920" y="11583"/>
                    <a:pt x="8920" y="10957"/>
                    <a:pt x="8920" y="10017"/>
                  </a:cubicBezTo>
                  <a:cubicBezTo>
                    <a:pt x="8920" y="8765"/>
                    <a:pt x="8883" y="7826"/>
                    <a:pt x="8846" y="7200"/>
                  </a:cubicBezTo>
                  <a:cubicBezTo>
                    <a:pt x="8773" y="6574"/>
                    <a:pt x="8736" y="6261"/>
                    <a:pt x="8662" y="6261"/>
                  </a:cubicBezTo>
                  <a:close/>
                  <a:moveTo>
                    <a:pt x="8404" y="16904"/>
                  </a:moveTo>
                  <a:cubicBezTo>
                    <a:pt x="8367" y="17217"/>
                    <a:pt x="8330" y="17530"/>
                    <a:pt x="8330" y="17843"/>
                  </a:cubicBezTo>
                  <a:cubicBezTo>
                    <a:pt x="8330" y="18157"/>
                    <a:pt x="8294" y="18470"/>
                    <a:pt x="8294" y="18783"/>
                  </a:cubicBezTo>
                  <a:cubicBezTo>
                    <a:pt x="8294" y="19409"/>
                    <a:pt x="8330" y="19722"/>
                    <a:pt x="8367" y="20035"/>
                  </a:cubicBezTo>
                  <a:cubicBezTo>
                    <a:pt x="8478" y="20348"/>
                    <a:pt x="8588" y="20661"/>
                    <a:pt x="8773" y="20661"/>
                  </a:cubicBezTo>
                  <a:cubicBezTo>
                    <a:pt x="8920" y="20661"/>
                    <a:pt x="9031" y="20348"/>
                    <a:pt x="9104" y="20035"/>
                  </a:cubicBezTo>
                  <a:cubicBezTo>
                    <a:pt x="9178" y="19409"/>
                    <a:pt x="9215" y="18783"/>
                    <a:pt x="9215" y="18157"/>
                  </a:cubicBezTo>
                  <a:cubicBezTo>
                    <a:pt x="9215" y="17843"/>
                    <a:pt x="9215" y="17530"/>
                    <a:pt x="9141" y="17530"/>
                  </a:cubicBezTo>
                  <a:cubicBezTo>
                    <a:pt x="9104" y="17217"/>
                    <a:pt x="9031" y="17217"/>
                    <a:pt x="8883" y="17217"/>
                  </a:cubicBezTo>
                  <a:cubicBezTo>
                    <a:pt x="8699" y="16904"/>
                    <a:pt x="8515" y="16904"/>
                    <a:pt x="8404" y="16904"/>
                  </a:cubicBezTo>
                  <a:close/>
                  <a:moveTo>
                    <a:pt x="9510" y="6261"/>
                  </a:moveTo>
                  <a:cubicBezTo>
                    <a:pt x="10100" y="6261"/>
                    <a:pt x="10100" y="6261"/>
                    <a:pt x="10100" y="6261"/>
                  </a:cubicBezTo>
                  <a:cubicBezTo>
                    <a:pt x="10100" y="6574"/>
                    <a:pt x="10100" y="6574"/>
                    <a:pt x="10100" y="6574"/>
                  </a:cubicBezTo>
                  <a:cubicBezTo>
                    <a:pt x="10063" y="6574"/>
                    <a:pt x="10063" y="6574"/>
                    <a:pt x="10063" y="6574"/>
                  </a:cubicBezTo>
                  <a:cubicBezTo>
                    <a:pt x="10026" y="6574"/>
                    <a:pt x="9989" y="6574"/>
                    <a:pt x="9952" y="6887"/>
                  </a:cubicBezTo>
                  <a:cubicBezTo>
                    <a:pt x="9952" y="6887"/>
                    <a:pt x="9952" y="7200"/>
                    <a:pt x="9952" y="7200"/>
                  </a:cubicBezTo>
                  <a:cubicBezTo>
                    <a:pt x="9952" y="7513"/>
                    <a:pt x="9952" y="8139"/>
                    <a:pt x="9989" y="8452"/>
                  </a:cubicBezTo>
                  <a:cubicBezTo>
                    <a:pt x="10284" y="13774"/>
                    <a:pt x="10284" y="13774"/>
                    <a:pt x="10284" y="13774"/>
                  </a:cubicBezTo>
                  <a:cubicBezTo>
                    <a:pt x="10542" y="8139"/>
                    <a:pt x="10542" y="8139"/>
                    <a:pt x="10542" y="8139"/>
                  </a:cubicBezTo>
                  <a:cubicBezTo>
                    <a:pt x="10542" y="7513"/>
                    <a:pt x="10579" y="7513"/>
                    <a:pt x="10579" y="6887"/>
                  </a:cubicBezTo>
                  <a:cubicBezTo>
                    <a:pt x="10579" y="6887"/>
                    <a:pt x="10579" y="6887"/>
                    <a:pt x="10542" y="6574"/>
                  </a:cubicBezTo>
                  <a:cubicBezTo>
                    <a:pt x="10542" y="6574"/>
                    <a:pt x="10542" y="6574"/>
                    <a:pt x="10542" y="6261"/>
                  </a:cubicBezTo>
                  <a:cubicBezTo>
                    <a:pt x="10505" y="6261"/>
                    <a:pt x="10468" y="6261"/>
                    <a:pt x="10468" y="6261"/>
                  </a:cubicBezTo>
                  <a:cubicBezTo>
                    <a:pt x="10468" y="5948"/>
                    <a:pt x="10468" y="5948"/>
                    <a:pt x="10468" y="5948"/>
                  </a:cubicBezTo>
                  <a:cubicBezTo>
                    <a:pt x="10837" y="5948"/>
                    <a:pt x="10837" y="5948"/>
                    <a:pt x="10837" y="5948"/>
                  </a:cubicBezTo>
                  <a:cubicBezTo>
                    <a:pt x="10837" y="6261"/>
                    <a:pt x="10837" y="6261"/>
                    <a:pt x="10837" y="6261"/>
                  </a:cubicBezTo>
                  <a:cubicBezTo>
                    <a:pt x="10837" y="6261"/>
                    <a:pt x="10800" y="6261"/>
                    <a:pt x="10763" y="6261"/>
                  </a:cubicBezTo>
                  <a:cubicBezTo>
                    <a:pt x="10763" y="6574"/>
                    <a:pt x="10763" y="6574"/>
                    <a:pt x="10726" y="6887"/>
                  </a:cubicBezTo>
                  <a:cubicBezTo>
                    <a:pt x="10689" y="6887"/>
                    <a:pt x="10689" y="7200"/>
                    <a:pt x="10689" y="7826"/>
                  </a:cubicBezTo>
                  <a:cubicBezTo>
                    <a:pt x="10173" y="18470"/>
                    <a:pt x="10173" y="18470"/>
                    <a:pt x="10173" y="18470"/>
                  </a:cubicBezTo>
                  <a:cubicBezTo>
                    <a:pt x="10137" y="19409"/>
                    <a:pt x="10100" y="20035"/>
                    <a:pt x="9989" y="20661"/>
                  </a:cubicBezTo>
                  <a:cubicBezTo>
                    <a:pt x="9915" y="21287"/>
                    <a:pt x="9842" y="21600"/>
                    <a:pt x="9768" y="21600"/>
                  </a:cubicBezTo>
                  <a:cubicBezTo>
                    <a:pt x="9731" y="21600"/>
                    <a:pt x="9694" y="21287"/>
                    <a:pt x="9657" y="21287"/>
                  </a:cubicBezTo>
                  <a:cubicBezTo>
                    <a:pt x="9620" y="20974"/>
                    <a:pt x="9584" y="20661"/>
                    <a:pt x="9584" y="20348"/>
                  </a:cubicBezTo>
                  <a:cubicBezTo>
                    <a:pt x="9584" y="20035"/>
                    <a:pt x="9620" y="19722"/>
                    <a:pt x="9620" y="19409"/>
                  </a:cubicBezTo>
                  <a:cubicBezTo>
                    <a:pt x="9657" y="19409"/>
                    <a:pt x="9694" y="19409"/>
                    <a:pt x="9731" y="19409"/>
                  </a:cubicBezTo>
                  <a:cubicBezTo>
                    <a:pt x="9768" y="19409"/>
                    <a:pt x="9805" y="19409"/>
                    <a:pt x="9842" y="19409"/>
                  </a:cubicBezTo>
                  <a:cubicBezTo>
                    <a:pt x="9878" y="19722"/>
                    <a:pt x="9915" y="19722"/>
                    <a:pt x="9915" y="19722"/>
                  </a:cubicBezTo>
                  <a:cubicBezTo>
                    <a:pt x="9952" y="19722"/>
                    <a:pt x="9952" y="19409"/>
                    <a:pt x="9989" y="19409"/>
                  </a:cubicBezTo>
                  <a:cubicBezTo>
                    <a:pt x="10026" y="19096"/>
                    <a:pt x="10063" y="18470"/>
                    <a:pt x="10100" y="17843"/>
                  </a:cubicBezTo>
                  <a:cubicBezTo>
                    <a:pt x="10173" y="15965"/>
                    <a:pt x="10173" y="15965"/>
                    <a:pt x="10173" y="15965"/>
                  </a:cubicBezTo>
                  <a:cubicBezTo>
                    <a:pt x="9731" y="8139"/>
                    <a:pt x="9731" y="8139"/>
                    <a:pt x="9731" y="8139"/>
                  </a:cubicBezTo>
                  <a:cubicBezTo>
                    <a:pt x="9731" y="7826"/>
                    <a:pt x="9731" y="7513"/>
                    <a:pt x="9694" y="7200"/>
                  </a:cubicBezTo>
                  <a:cubicBezTo>
                    <a:pt x="9657" y="6887"/>
                    <a:pt x="9657" y="6574"/>
                    <a:pt x="9620" y="6574"/>
                  </a:cubicBezTo>
                  <a:cubicBezTo>
                    <a:pt x="9620" y="6574"/>
                    <a:pt x="9584" y="6261"/>
                    <a:pt x="9510" y="6261"/>
                  </a:cubicBezTo>
                  <a:cubicBezTo>
                    <a:pt x="9510" y="6261"/>
                    <a:pt x="9510" y="6261"/>
                    <a:pt x="9510" y="6261"/>
                  </a:cubicBezTo>
                  <a:close/>
                  <a:moveTo>
                    <a:pt x="12201" y="5948"/>
                  </a:moveTo>
                  <a:cubicBezTo>
                    <a:pt x="12385" y="5948"/>
                    <a:pt x="12532" y="6574"/>
                    <a:pt x="12643" y="7826"/>
                  </a:cubicBezTo>
                  <a:cubicBezTo>
                    <a:pt x="12754" y="8765"/>
                    <a:pt x="12790" y="10017"/>
                    <a:pt x="12790" y="11270"/>
                  </a:cubicBezTo>
                  <a:cubicBezTo>
                    <a:pt x="12790" y="12522"/>
                    <a:pt x="12754" y="13148"/>
                    <a:pt x="12717" y="14400"/>
                  </a:cubicBezTo>
                  <a:cubicBezTo>
                    <a:pt x="12680" y="15339"/>
                    <a:pt x="12606" y="15965"/>
                    <a:pt x="12496" y="16591"/>
                  </a:cubicBezTo>
                  <a:cubicBezTo>
                    <a:pt x="12385" y="16904"/>
                    <a:pt x="12311" y="17217"/>
                    <a:pt x="12201" y="17217"/>
                  </a:cubicBezTo>
                  <a:cubicBezTo>
                    <a:pt x="12016" y="17217"/>
                    <a:pt x="11869" y="16591"/>
                    <a:pt x="11758" y="15339"/>
                  </a:cubicBezTo>
                  <a:cubicBezTo>
                    <a:pt x="11685" y="14400"/>
                    <a:pt x="11648" y="13148"/>
                    <a:pt x="11648" y="11896"/>
                  </a:cubicBezTo>
                  <a:cubicBezTo>
                    <a:pt x="11648" y="10643"/>
                    <a:pt x="11648" y="9704"/>
                    <a:pt x="11722" y="8765"/>
                  </a:cubicBezTo>
                  <a:cubicBezTo>
                    <a:pt x="11795" y="8139"/>
                    <a:pt x="11869" y="7200"/>
                    <a:pt x="11943" y="6887"/>
                  </a:cubicBezTo>
                  <a:cubicBezTo>
                    <a:pt x="12016" y="6261"/>
                    <a:pt x="12090" y="5948"/>
                    <a:pt x="12201" y="5948"/>
                  </a:cubicBezTo>
                  <a:close/>
                  <a:moveTo>
                    <a:pt x="12164" y="6574"/>
                  </a:moveTo>
                  <a:cubicBezTo>
                    <a:pt x="12127" y="6574"/>
                    <a:pt x="12090" y="6887"/>
                    <a:pt x="12016" y="6887"/>
                  </a:cubicBezTo>
                  <a:cubicBezTo>
                    <a:pt x="11980" y="7200"/>
                    <a:pt x="11943" y="7513"/>
                    <a:pt x="11906" y="8139"/>
                  </a:cubicBezTo>
                  <a:cubicBezTo>
                    <a:pt x="11869" y="8765"/>
                    <a:pt x="11869" y="9704"/>
                    <a:pt x="11869" y="10643"/>
                  </a:cubicBezTo>
                  <a:cubicBezTo>
                    <a:pt x="11869" y="12209"/>
                    <a:pt x="11906" y="13461"/>
                    <a:pt x="11980" y="14713"/>
                  </a:cubicBezTo>
                  <a:cubicBezTo>
                    <a:pt x="12053" y="15652"/>
                    <a:pt x="12127" y="16278"/>
                    <a:pt x="12238" y="16278"/>
                  </a:cubicBezTo>
                  <a:cubicBezTo>
                    <a:pt x="12348" y="16278"/>
                    <a:pt x="12422" y="15965"/>
                    <a:pt x="12459" y="15339"/>
                  </a:cubicBezTo>
                  <a:cubicBezTo>
                    <a:pt x="12532" y="14713"/>
                    <a:pt x="12532" y="13774"/>
                    <a:pt x="12532" y="12209"/>
                  </a:cubicBezTo>
                  <a:cubicBezTo>
                    <a:pt x="12532" y="10330"/>
                    <a:pt x="12496" y="8765"/>
                    <a:pt x="12422" y="7826"/>
                  </a:cubicBezTo>
                  <a:cubicBezTo>
                    <a:pt x="12348" y="6887"/>
                    <a:pt x="12238" y="6574"/>
                    <a:pt x="12164" y="6574"/>
                  </a:cubicBezTo>
                  <a:close/>
                  <a:moveTo>
                    <a:pt x="13565" y="6887"/>
                  </a:moveTo>
                  <a:cubicBezTo>
                    <a:pt x="13565" y="14087"/>
                    <a:pt x="13565" y="14087"/>
                    <a:pt x="13565" y="14087"/>
                  </a:cubicBezTo>
                  <a:cubicBezTo>
                    <a:pt x="13565" y="15026"/>
                    <a:pt x="13565" y="15652"/>
                    <a:pt x="13601" y="15965"/>
                  </a:cubicBezTo>
                  <a:cubicBezTo>
                    <a:pt x="13638" y="16278"/>
                    <a:pt x="13675" y="16278"/>
                    <a:pt x="13749" y="16278"/>
                  </a:cubicBezTo>
                  <a:cubicBezTo>
                    <a:pt x="13859" y="16278"/>
                    <a:pt x="13859" y="16278"/>
                    <a:pt x="13859" y="16278"/>
                  </a:cubicBezTo>
                  <a:cubicBezTo>
                    <a:pt x="13859" y="16904"/>
                    <a:pt x="13859" y="16904"/>
                    <a:pt x="13859" y="16904"/>
                  </a:cubicBezTo>
                  <a:cubicBezTo>
                    <a:pt x="13122" y="16904"/>
                    <a:pt x="13122" y="16904"/>
                    <a:pt x="13122" y="16904"/>
                  </a:cubicBezTo>
                  <a:cubicBezTo>
                    <a:pt x="13122" y="16278"/>
                    <a:pt x="13122" y="16278"/>
                    <a:pt x="13122" y="16278"/>
                  </a:cubicBezTo>
                  <a:cubicBezTo>
                    <a:pt x="13196" y="16278"/>
                    <a:pt x="13196" y="16278"/>
                    <a:pt x="13196" y="16278"/>
                  </a:cubicBezTo>
                  <a:cubicBezTo>
                    <a:pt x="13196" y="16278"/>
                    <a:pt x="13270" y="16278"/>
                    <a:pt x="13270" y="16278"/>
                  </a:cubicBezTo>
                  <a:cubicBezTo>
                    <a:pt x="13306" y="15965"/>
                    <a:pt x="13343" y="15652"/>
                    <a:pt x="13343" y="15652"/>
                  </a:cubicBezTo>
                  <a:cubicBezTo>
                    <a:pt x="13343" y="15339"/>
                    <a:pt x="13343" y="14713"/>
                    <a:pt x="13343" y="14087"/>
                  </a:cubicBezTo>
                  <a:cubicBezTo>
                    <a:pt x="13343" y="6887"/>
                    <a:pt x="13343" y="6887"/>
                    <a:pt x="13343" y="6887"/>
                  </a:cubicBezTo>
                  <a:cubicBezTo>
                    <a:pt x="13122" y="6887"/>
                    <a:pt x="13122" y="6887"/>
                    <a:pt x="13122" y="6887"/>
                  </a:cubicBezTo>
                  <a:cubicBezTo>
                    <a:pt x="13122" y="6261"/>
                    <a:pt x="13122" y="6261"/>
                    <a:pt x="13122" y="6261"/>
                  </a:cubicBezTo>
                  <a:cubicBezTo>
                    <a:pt x="13343" y="6261"/>
                    <a:pt x="13343" y="6261"/>
                    <a:pt x="13343" y="6261"/>
                  </a:cubicBezTo>
                  <a:cubicBezTo>
                    <a:pt x="13343" y="5322"/>
                    <a:pt x="13343" y="5322"/>
                    <a:pt x="13343" y="5322"/>
                  </a:cubicBezTo>
                  <a:cubicBezTo>
                    <a:pt x="13343" y="4383"/>
                    <a:pt x="13380" y="3443"/>
                    <a:pt x="13417" y="2504"/>
                  </a:cubicBezTo>
                  <a:cubicBezTo>
                    <a:pt x="13454" y="1878"/>
                    <a:pt x="13528" y="1252"/>
                    <a:pt x="13601" y="939"/>
                  </a:cubicBezTo>
                  <a:cubicBezTo>
                    <a:pt x="13675" y="626"/>
                    <a:pt x="13749" y="313"/>
                    <a:pt x="13859" y="313"/>
                  </a:cubicBezTo>
                  <a:cubicBezTo>
                    <a:pt x="13933" y="313"/>
                    <a:pt x="14044" y="626"/>
                    <a:pt x="14117" y="939"/>
                  </a:cubicBezTo>
                  <a:cubicBezTo>
                    <a:pt x="14154" y="1252"/>
                    <a:pt x="14191" y="1878"/>
                    <a:pt x="14191" y="2191"/>
                  </a:cubicBezTo>
                  <a:cubicBezTo>
                    <a:pt x="14191" y="2504"/>
                    <a:pt x="14154" y="2504"/>
                    <a:pt x="14154" y="2817"/>
                  </a:cubicBezTo>
                  <a:cubicBezTo>
                    <a:pt x="14117" y="3130"/>
                    <a:pt x="14117" y="3130"/>
                    <a:pt x="14081" y="3130"/>
                  </a:cubicBezTo>
                  <a:cubicBezTo>
                    <a:pt x="14081" y="3130"/>
                    <a:pt x="14044" y="2817"/>
                    <a:pt x="14007" y="2817"/>
                  </a:cubicBezTo>
                  <a:cubicBezTo>
                    <a:pt x="14007" y="2504"/>
                    <a:pt x="13970" y="2504"/>
                    <a:pt x="13933" y="1878"/>
                  </a:cubicBezTo>
                  <a:cubicBezTo>
                    <a:pt x="13896" y="1565"/>
                    <a:pt x="13859" y="1252"/>
                    <a:pt x="13859" y="939"/>
                  </a:cubicBezTo>
                  <a:cubicBezTo>
                    <a:pt x="13823" y="939"/>
                    <a:pt x="13786" y="626"/>
                    <a:pt x="13749" y="626"/>
                  </a:cubicBezTo>
                  <a:cubicBezTo>
                    <a:pt x="13712" y="626"/>
                    <a:pt x="13675" y="939"/>
                    <a:pt x="13638" y="939"/>
                  </a:cubicBezTo>
                  <a:cubicBezTo>
                    <a:pt x="13638" y="1252"/>
                    <a:pt x="13601" y="1565"/>
                    <a:pt x="13601" y="1878"/>
                  </a:cubicBezTo>
                  <a:cubicBezTo>
                    <a:pt x="13565" y="2191"/>
                    <a:pt x="13565" y="3130"/>
                    <a:pt x="13565" y="5009"/>
                  </a:cubicBezTo>
                  <a:cubicBezTo>
                    <a:pt x="13565" y="5635"/>
                    <a:pt x="13565" y="5635"/>
                    <a:pt x="13565" y="5635"/>
                  </a:cubicBezTo>
                  <a:cubicBezTo>
                    <a:pt x="13896" y="5635"/>
                    <a:pt x="13896" y="5635"/>
                    <a:pt x="13896" y="5635"/>
                  </a:cubicBezTo>
                  <a:cubicBezTo>
                    <a:pt x="13896" y="6887"/>
                    <a:pt x="13896" y="6887"/>
                    <a:pt x="13896" y="6887"/>
                  </a:cubicBezTo>
                  <a:cubicBezTo>
                    <a:pt x="13565" y="6887"/>
                    <a:pt x="13565" y="6887"/>
                    <a:pt x="13565" y="6887"/>
                  </a:cubicBezTo>
                  <a:close/>
                  <a:moveTo>
                    <a:pt x="16218" y="626"/>
                  </a:moveTo>
                  <a:cubicBezTo>
                    <a:pt x="16255" y="6261"/>
                    <a:pt x="16255" y="6261"/>
                    <a:pt x="16255" y="6261"/>
                  </a:cubicBezTo>
                  <a:cubicBezTo>
                    <a:pt x="16218" y="6261"/>
                    <a:pt x="16218" y="6261"/>
                    <a:pt x="16218" y="6261"/>
                  </a:cubicBezTo>
                  <a:cubicBezTo>
                    <a:pt x="16145" y="4383"/>
                    <a:pt x="16071" y="3443"/>
                    <a:pt x="15960" y="2504"/>
                  </a:cubicBezTo>
                  <a:cubicBezTo>
                    <a:pt x="15850" y="1878"/>
                    <a:pt x="15739" y="1565"/>
                    <a:pt x="15592" y="1565"/>
                  </a:cubicBezTo>
                  <a:cubicBezTo>
                    <a:pt x="15481" y="1565"/>
                    <a:pt x="15371" y="1878"/>
                    <a:pt x="15260" y="2504"/>
                  </a:cubicBezTo>
                  <a:cubicBezTo>
                    <a:pt x="15186" y="2817"/>
                    <a:pt x="15113" y="3757"/>
                    <a:pt x="15039" y="5009"/>
                  </a:cubicBezTo>
                  <a:cubicBezTo>
                    <a:pt x="15002" y="5948"/>
                    <a:pt x="14965" y="7513"/>
                    <a:pt x="14965" y="9391"/>
                  </a:cubicBezTo>
                  <a:cubicBezTo>
                    <a:pt x="14965" y="10643"/>
                    <a:pt x="15002" y="11896"/>
                    <a:pt x="15039" y="13148"/>
                  </a:cubicBezTo>
                  <a:cubicBezTo>
                    <a:pt x="15076" y="14087"/>
                    <a:pt x="15186" y="15026"/>
                    <a:pt x="15260" y="15339"/>
                  </a:cubicBezTo>
                  <a:cubicBezTo>
                    <a:pt x="15371" y="15965"/>
                    <a:pt x="15481" y="16278"/>
                    <a:pt x="15629" y="16278"/>
                  </a:cubicBezTo>
                  <a:cubicBezTo>
                    <a:pt x="15739" y="16278"/>
                    <a:pt x="15850" y="15965"/>
                    <a:pt x="15924" y="15652"/>
                  </a:cubicBezTo>
                  <a:cubicBezTo>
                    <a:pt x="16034" y="15339"/>
                    <a:pt x="16145" y="14400"/>
                    <a:pt x="16218" y="13148"/>
                  </a:cubicBezTo>
                  <a:cubicBezTo>
                    <a:pt x="16292" y="13148"/>
                    <a:pt x="16292" y="13148"/>
                    <a:pt x="16292" y="13148"/>
                  </a:cubicBezTo>
                  <a:cubicBezTo>
                    <a:pt x="16182" y="14713"/>
                    <a:pt x="16071" y="15652"/>
                    <a:pt x="15960" y="16278"/>
                  </a:cubicBezTo>
                  <a:cubicBezTo>
                    <a:pt x="15850" y="16904"/>
                    <a:pt x="15702" y="17530"/>
                    <a:pt x="15555" y="17530"/>
                  </a:cubicBezTo>
                  <a:cubicBezTo>
                    <a:pt x="15260" y="17530"/>
                    <a:pt x="15002" y="16278"/>
                    <a:pt x="14855" y="14400"/>
                  </a:cubicBezTo>
                  <a:cubicBezTo>
                    <a:pt x="14744" y="13148"/>
                    <a:pt x="14670" y="11270"/>
                    <a:pt x="14670" y="9391"/>
                  </a:cubicBezTo>
                  <a:cubicBezTo>
                    <a:pt x="14670" y="7826"/>
                    <a:pt x="14707" y="6261"/>
                    <a:pt x="14781" y="5009"/>
                  </a:cubicBezTo>
                  <a:cubicBezTo>
                    <a:pt x="14855" y="3757"/>
                    <a:pt x="14965" y="2504"/>
                    <a:pt x="15113" y="1878"/>
                  </a:cubicBezTo>
                  <a:cubicBezTo>
                    <a:pt x="15260" y="1252"/>
                    <a:pt x="15408" y="939"/>
                    <a:pt x="15555" y="939"/>
                  </a:cubicBezTo>
                  <a:cubicBezTo>
                    <a:pt x="15702" y="939"/>
                    <a:pt x="15813" y="1252"/>
                    <a:pt x="15960" y="1878"/>
                  </a:cubicBezTo>
                  <a:cubicBezTo>
                    <a:pt x="15997" y="1878"/>
                    <a:pt x="15997" y="1878"/>
                    <a:pt x="16034" y="1878"/>
                  </a:cubicBezTo>
                  <a:cubicBezTo>
                    <a:pt x="16071" y="1878"/>
                    <a:pt x="16071" y="1878"/>
                    <a:pt x="16071" y="1878"/>
                  </a:cubicBezTo>
                  <a:cubicBezTo>
                    <a:pt x="16108" y="1565"/>
                    <a:pt x="16145" y="1252"/>
                    <a:pt x="16145" y="939"/>
                  </a:cubicBezTo>
                  <a:cubicBezTo>
                    <a:pt x="16218" y="626"/>
                    <a:pt x="16218" y="626"/>
                    <a:pt x="16218" y="626"/>
                  </a:cubicBezTo>
                  <a:close/>
                  <a:moveTo>
                    <a:pt x="16956" y="313"/>
                  </a:moveTo>
                  <a:cubicBezTo>
                    <a:pt x="16956" y="8139"/>
                    <a:pt x="16956" y="8139"/>
                    <a:pt x="16956" y="8139"/>
                  </a:cubicBezTo>
                  <a:cubicBezTo>
                    <a:pt x="17066" y="6887"/>
                    <a:pt x="17140" y="6574"/>
                    <a:pt x="17177" y="6261"/>
                  </a:cubicBezTo>
                  <a:cubicBezTo>
                    <a:pt x="17251" y="5948"/>
                    <a:pt x="17324" y="5635"/>
                    <a:pt x="17361" y="5635"/>
                  </a:cubicBezTo>
                  <a:cubicBezTo>
                    <a:pt x="17435" y="5635"/>
                    <a:pt x="17509" y="5948"/>
                    <a:pt x="17545" y="6261"/>
                  </a:cubicBezTo>
                  <a:cubicBezTo>
                    <a:pt x="17582" y="6574"/>
                    <a:pt x="17619" y="7200"/>
                    <a:pt x="17656" y="7826"/>
                  </a:cubicBezTo>
                  <a:cubicBezTo>
                    <a:pt x="17656" y="8452"/>
                    <a:pt x="17693" y="9391"/>
                    <a:pt x="17693" y="10643"/>
                  </a:cubicBezTo>
                  <a:cubicBezTo>
                    <a:pt x="17693" y="14400"/>
                    <a:pt x="17693" y="14400"/>
                    <a:pt x="17693" y="14400"/>
                  </a:cubicBezTo>
                  <a:cubicBezTo>
                    <a:pt x="17693" y="15026"/>
                    <a:pt x="17693" y="15652"/>
                    <a:pt x="17693" y="15652"/>
                  </a:cubicBezTo>
                  <a:cubicBezTo>
                    <a:pt x="17693" y="15965"/>
                    <a:pt x="17730" y="16278"/>
                    <a:pt x="17730" y="16278"/>
                  </a:cubicBezTo>
                  <a:cubicBezTo>
                    <a:pt x="17767" y="16278"/>
                    <a:pt x="17803" y="16278"/>
                    <a:pt x="17840" y="16278"/>
                  </a:cubicBezTo>
                  <a:cubicBezTo>
                    <a:pt x="17840" y="16904"/>
                    <a:pt x="17840" y="16904"/>
                    <a:pt x="17840" y="16904"/>
                  </a:cubicBezTo>
                  <a:cubicBezTo>
                    <a:pt x="17251" y="16904"/>
                    <a:pt x="17251" y="16904"/>
                    <a:pt x="17251" y="16904"/>
                  </a:cubicBezTo>
                  <a:cubicBezTo>
                    <a:pt x="17251" y="16278"/>
                    <a:pt x="17251" y="16278"/>
                    <a:pt x="17251" y="16278"/>
                  </a:cubicBezTo>
                  <a:cubicBezTo>
                    <a:pt x="17287" y="16278"/>
                    <a:pt x="17287" y="16278"/>
                    <a:pt x="17287" y="16278"/>
                  </a:cubicBezTo>
                  <a:cubicBezTo>
                    <a:pt x="17361" y="16278"/>
                    <a:pt x="17398" y="16278"/>
                    <a:pt x="17398" y="16278"/>
                  </a:cubicBezTo>
                  <a:cubicBezTo>
                    <a:pt x="17435" y="15965"/>
                    <a:pt x="17472" y="15652"/>
                    <a:pt x="17472" y="15652"/>
                  </a:cubicBezTo>
                  <a:cubicBezTo>
                    <a:pt x="17472" y="15339"/>
                    <a:pt x="17472" y="15026"/>
                    <a:pt x="17472" y="14400"/>
                  </a:cubicBezTo>
                  <a:cubicBezTo>
                    <a:pt x="17472" y="10643"/>
                    <a:pt x="17472" y="10643"/>
                    <a:pt x="17472" y="10643"/>
                  </a:cubicBezTo>
                  <a:cubicBezTo>
                    <a:pt x="17472" y="9391"/>
                    <a:pt x="17472" y="8765"/>
                    <a:pt x="17435" y="8452"/>
                  </a:cubicBezTo>
                  <a:cubicBezTo>
                    <a:pt x="17435" y="8139"/>
                    <a:pt x="17398" y="7826"/>
                    <a:pt x="17398" y="7513"/>
                  </a:cubicBezTo>
                  <a:cubicBezTo>
                    <a:pt x="17361" y="7513"/>
                    <a:pt x="17324" y="7200"/>
                    <a:pt x="17287" y="7200"/>
                  </a:cubicBezTo>
                  <a:cubicBezTo>
                    <a:pt x="17251" y="7200"/>
                    <a:pt x="17177" y="7513"/>
                    <a:pt x="17140" y="7513"/>
                  </a:cubicBezTo>
                  <a:cubicBezTo>
                    <a:pt x="17103" y="7826"/>
                    <a:pt x="17029" y="8139"/>
                    <a:pt x="16992" y="8765"/>
                  </a:cubicBezTo>
                  <a:cubicBezTo>
                    <a:pt x="16992" y="14400"/>
                    <a:pt x="16992" y="14400"/>
                    <a:pt x="16992" y="14400"/>
                  </a:cubicBezTo>
                  <a:cubicBezTo>
                    <a:pt x="16992" y="15026"/>
                    <a:pt x="16992" y="15652"/>
                    <a:pt x="16992" y="15652"/>
                  </a:cubicBezTo>
                  <a:cubicBezTo>
                    <a:pt x="17029" y="15965"/>
                    <a:pt x="17029" y="16278"/>
                    <a:pt x="17029" y="16278"/>
                  </a:cubicBezTo>
                  <a:cubicBezTo>
                    <a:pt x="17066" y="16278"/>
                    <a:pt x="17103" y="16278"/>
                    <a:pt x="17177" y="16278"/>
                  </a:cubicBezTo>
                  <a:cubicBezTo>
                    <a:pt x="17177" y="16904"/>
                    <a:pt x="17177" y="16904"/>
                    <a:pt x="17177" y="16904"/>
                  </a:cubicBezTo>
                  <a:cubicBezTo>
                    <a:pt x="16587" y="16904"/>
                    <a:pt x="16587" y="16904"/>
                    <a:pt x="16587" y="16904"/>
                  </a:cubicBezTo>
                  <a:cubicBezTo>
                    <a:pt x="16587" y="16278"/>
                    <a:pt x="16587" y="16278"/>
                    <a:pt x="16587" y="16278"/>
                  </a:cubicBezTo>
                  <a:cubicBezTo>
                    <a:pt x="16624" y="16278"/>
                    <a:pt x="16661" y="16278"/>
                    <a:pt x="16698" y="16278"/>
                  </a:cubicBezTo>
                  <a:cubicBezTo>
                    <a:pt x="16734" y="15965"/>
                    <a:pt x="16734" y="15965"/>
                    <a:pt x="16734" y="15652"/>
                  </a:cubicBezTo>
                  <a:cubicBezTo>
                    <a:pt x="16771" y="15339"/>
                    <a:pt x="16771" y="15026"/>
                    <a:pt x="16771" y="14400"/>
                  </a:cubicBezTo>
                  <a:cubicBezTo>
                    <a:pt x="16771" y="4696"/>
                    <a:pt x="16771" y="4696"/>
                    <a:pt x="16771" y="4696"/>
                  </a:cubicBezTo>
                  <a:cubicBezTo>
                    <a:pt x="16771" y="3443"/>
                    <a:pt x="16771" y="2504"/>
                    <a:pt x="16734" y="2504"/>
                  </a:cubicBezTo>
                  <a:cubicBezTo>
                    <a:pt x="16734" y="2191"/>
                    <a:pt x="16734" y="1878"/>
                    <a:pt x="16734" y="1878"/>
                  </a:cubicBezTo>
                  <a:cubicBezTo>
                    <a:pt x="16698" y="1565"/>
                    <a:pt x="16698" y="1565"/>
                    <a:pt x="16661" y="1565"/>
                  </a:cubicBezTo>
                  <a:cubicBezTo>
                    <a:pt x="16661" y="1565"/>
                    <a:pt x="16624" y="1565"/>
                    <a:pt x="16587" y="1878"/>
                  </a:cubicBezTo>
                  <a:cubicBezTo>
                    <a:pt x="16550" y="1252"/>
                    <a:pt x="16550" y="1252"/>
                    <a:pt x="16550" y="1252"/>
                  </a:cubicBezTo>
                  <a:cubicBezTo>
                    <a:pt x="16919" y="0"/>
                    <a:pt x="16919" y="0"/>
                    <a:pt x="16919" y="0"/>
                  </a:cubicBezTo>
                  <a:cubicBezTo>
                    <a:pt x="16956" y="313"/>
                    <a:pt x="16956" y="313"/>
                    <a:pt x="16956" y="313"/>
                  </a:cubicBezTo>
                  <a:close/>
                  <a:moveTo>
                    <a:pt x="18393" y="313"/>
                  </a:moveTo>
                  <a:cubicBezTo>
                    <a:pt x="18430" y="313"/>
                    <a:pt x="18467" y="313"/>
                    <a:pt x="18467" y="626"/>
                  </a:cubicBezTo>
                  <a:cubicBezTo>
                    <a:pt x="18504" y="939"/>
                    <a:pt x="18504" y="1252"/>
                    <a:pt x="18504" y="1565"/>
                  </a:cubicBezTo>
                  <a:cubicBezTo>
                    <a:pt x="18504" y="1878"/>
                    <a:pt x="18504" y="2191"/>
                    <a:pt x="18467" y="2504"/>
                  </a:cubicBezTo>
                  <a:cubicBezTo>
                    <a:pt x="18430" y="2504"/>
                    <a:pt x="18430" y="2817"/>
                    <a:pt x="18393" y="2817"/>
                  </a:cubicBezTo>
                  <a:cubicBezTo>
                    <a:pt x="18356" y="2817"/>
                    <a:pt x="18319" y="2504"/>
                    <a:pt x="18283" y="2504"/>
                  </a:cubicBezTo>
                  <a:cubicBezTo>
                    <a:pt x="18283" y="2191"/>
                    <a:pt x="18246" y="1878"/>
                    <a:pt x="18246" y="1565"/>
                  </a:cubicBezTo>
                  <a:cubicBezTo>
                    <a:pt x="18246" y="1252"/>
                    <a:pt x="18283" y="939"/>
                    <a:pt x="18283" y="626"/>
                  </a:cubicBezTo>
                  <a:cubicBezTo>
                    <a:pt x="18319" y="313"/>
                    <a:pt x="18356" y="313"/>
                    <a:pt x="18393" y="313"/>
                  </a:cubicBezTo>
                  <a:close/>
                  <a:moveTo>
                    <a:pt x="18504" y="5948"/>
                  </a:moveTo>
                  <a:cubicBezTo>
                    <a:pt x="18504" y="14400"/>
                    <a:pt x="18504" y="14400"/>
                    <a:pt x="18504" y="14400"/>
                  </a:cubicBezTo>
                  <a:cubicBezTo>
                    <a:pt x="18504" y="15026"/>
                    <a:pt x="18504" y="15652"/>
                    <a:pt x="18504" y="15652"/>
                  </a:cubicBezTo>
                  <a:cubicBezTo>
                    <a:pt x="18541" y="15965"/>
                    <a:pt x="18541" y="16278"/>
                    <a:pt x="18577" y="16278"/>
                  </a:cubicBezTo>
                  <a:cubicBezTo>
                    <a:pt x="18577" y="16278"/>
                    <a:pt x="18614" y="16278"/>
                    <a:pt x="18688" y="16278"/>
                  </a:cubicBezTo>
                  <a:cubicBezTo>
                    <a:pt x="18688" y="16904"/>
                    <a:pt x="18688" y="16904"/>
                    <a:pt x="18688" y="16904"/>
                  </a:cubicBezTo>
                  <a:cubicBezTo>
                    <a:pt x="18098" y="16904"/>
                    <a:pt x="18098" y="16904"/>
                    <a:pt x="18098" y="16904"/>
                  </a:cubicBezTo>
                  <a:cubicBezTo>
                    <a:pt x="18098" y="16278"/>
                    <a:pt x="18098" y="16278"/>
                    <a:pt x="18098" y="16278"/>
                  </a:cubicBezTo>
                  <a:cubicBezTo>
                    <a:pt x="18135" y="16278"/>
                    <a:pt x="18209" y="16278"/>
                    <a:pt x="18209" y="16278"/>
                  </a:cubicBezTo>
                  <a:cubicBezTo>
                    <a:pt x="18209" y="16278"/>
                    <a:pt x="18246" y="15965"/>
                    <a:pt x="18246" y="15652"/>
                  </a:cubicBezTo>
                  <a:cubicBezTo>
                    <a:pt x="18283" y="15652"/>
                    <a:pt x="18283" y="15026"/>
                    <a:pt x="18283" y="14400"/>
                  </a:cubicBezTo>
                  <a:cubicBezTo>
                    <a:pt x="18283" y="10330"/>
                    <a:pt x="18283" y="10330"/>
                    <a:pt x="18283" y="10330"/>
                  </a:cubicBezTo>
                  <a:cubicBezTo>
                    <a:pt x="18283" y="9078"/>
                    <a:pt x="18283" y="8452"/>
                    <a:pt x="18246" y="8139"/>
                  </a:cubicBezTo>
                  <a:cubicBezTo>
                    <a:pt x="18246" y="7826"/>
                    <a:pt x="18246" y="7513"/>
                    <a:pt x="18209" y="7513"/>
                  </a:cubicBezTo>
                  <a:cubicBezTo>
                    <a:pt x="18209" y="7513"/>
                    <a:pt x="18209" y="7513"/>
                    <a:pt x="18172" y="7513"/>
                  </a:cubicBezTo>
                  <a:cubicBezTo>
                    <a:pt x="18135" y="7513"/>
                    <a:pt x="18098" y="7513"/>
                    <a:pt x="18061" y="7513"/>
                  </a:cubicBezTo>
                  <a:cubicBezTo>
                    <a:pt x="18061" y="7200"/>
                    <a:pt x="18061" y="7200"/>
                    <a:pt x="18061" y="7200"/>
                  </a:cubicBezTo>
                  <a:cubicBezTo>
                    <a:pt x="18430" y="5948"/>
                    <a:pt x="18430" y="5948"/>
                    <a:pt x="18430" y="5948"/>
                  </a:cubicBezTo>
                  <a:cubicBezTo>
                    <a:pt x="18504" y="5948"/>
                    <a:pt x="18504" y="5948"/>
                    <a:pt x="18504" y="5948"/>
                  </a:cubicBezTo>
                  <a:close/>
                  <a:moveTo>
                    <a:pt x="19315" y="8139"/>
                  </a:moveTo>
                  <a:cubicBezTo>
                    <a:pt x="19462" y="6574"/>
                    <a:pt x="19610" y="5948"/>
                    <a:pt x="19720" y="5948"/>
                  </a:cubicBezTo>
                  <a:cubicBezTo>
                    <a:pt x="19757" y="5948"/>
                    <a:pt x="19831" y="5948"/>
                    <a:pt x="19904" y="6261"/>
                  </a:cubicBezTo>
                  <a:cubicBezTo>
                    <a:pt x="19941" y="6574"/>
                    <a:pt x="19978" y="6887"/>
                    <a:pt x="20015" y="7513"/>
                  </a:cubicBezTo>
                  <a:cubicBezTo>
                    <a:pt x="20015" y="8139"/>
                    <a:pt x="20052" y="8765"/>
                    <a:pt x="20052" y="9704"/>
                  </a:cubicBezTo>
                  <a:cubicBezTo>
                    <a:pt x="20052" y="14400"/>
                    <a:pt x="20052" y="14400"/>
                    <a:pt x="20052" y="14400"/>
                  </a:cubicBezTo>
                  <a:cubicBezTo>
                    <a:pt x="20052" y="15026"/>
                    <a:pt x="20052" y="15339"/>
                    <a:pt x="20052" y="15652"/>
                  </a:cubicBezTo>
                  <a:cubicBezTo>
                    <a:pt x="20052" y="15965"/>
                    <a:pt x="20089" y="15965"/>
                    <a:pt x="20089" y="16278"/>
                  </a:cubicBezTo>
                  <a:cubicBezTo>
                    <a:pt x="20126" y="16278"/>
                    <a:pt x="20162" y="16278"/>
                    <a:pt x="20199" y="16278"/>
                  </a:cubicBezTo>
                  <a:cubicBezTo>
                    <a:pt x="20199" y="16591"/>
                    <a:pt x="20199" y="16591"/>
                    <a:pt x="20199" y="16591"/>
                  </a:cubicBezTo>
                  <a:cubicBezTo>
                    <a:pt x="19610" y="16591"/>
                    <a:pt x="19610" y="16591"/>
                    <a:pt x="19610" y="16591"/>
                  </a:cubicBezTo>
                  <a:cubicBezTo>
                    <a:pt x="19610" y="16278"/>
                    <a:pt x="19610" y="16278"/>
                    <a:pt x="19610" y="16278"/>
                  </a:cubicBezTo>
                  <a:cubicBezTo>
                    <a:pt x="19646" y="16278"/>
                    <a:pt x="19646" y="16278"/>
                    <a:pt x="19646" y="16278"/>
                  </a:cubicBezTo>
                  <a:cubicBezTo>
                    <a:pt x="19720" y="16278"/>
                    <a:pt x="19757" y="16278"/>
                    <a:pt x="19757" y="15965"/>
                  </a:cubicBezTo>
                  <a:cubicBezTo>
                    <a:pt x="19794" y="15965"/>
                    <a:pt x="19831" y="15652"/>
                    <a:pt x="19831" y="15339"/>
                  </a:cubicBezTo>
                  <a:cubicBezTo>
                    <a:pt x="19831" y="15339"/>
                    <a:pt x="19831" y="15026"/>
                    <a:pt x="19831" y="14400"/>
                  </a:cubicBezTo>
                  <a:cubicBezTo>
                    <a:pt x="19831" y="10017"/>
                    <a:pt x="19831" y="10017"/>
                    <a:pt x="19831" y="10017"/>
                  </a:cubicBezTo>
                  <a:cubicBezTo>
                    <a:pt x="19831" y="8765"/>
                    <a:pt x="19794" y="8139"/>
                    <a:pt x="19757" y="7826"/>
                  </a:cubicBezTo>
                  <a:cubicBezTo>
                    <a:pt x="19757" y="7513"/>
                    <a:pt x="19683" y="7200"/>
                    <a:pt x="19610" y="7200"/>
                  </a:cubicBezTo>
                  <a:cubicBezTo>
                    <a:pt x="19536" y="7200"/>
                    <a:pt x="19425" y="7513"/>
                    <a:pt x="19315" y="8765"/>
                  </a:cubicBezTo>
                  <a:cubicBezTo>
                    <a:pt x="19315" y="14400"/>
                    <a:pt x="19315" y="14400"/>
                    <a:pt x="19315" y="14400"/>
                  </a:cubicBezTo>
                  <a:cubicBezTo>
                    <a:pt x="19315" y="15026"/>
                    <a:pt x="19315" y="15339"/>
                    <a:pt x="19315" y="15652"/>
                  </a:cubicBezTo>
                  <a:cubicBezTo>
                    <a:pt x="19352" y="15965"/>
                    <a:pt x="19352" y="15965"/>
                    <a:pt x="19388" y="16278"/>
                  </a:cubicBezTo>
                  <a:cubicBezTo>
                    <a:pt x="19388" y="16278"/>
                    <a:pt x="19425" y="16278"/>
                    <a:pt x="19499" y="16278"/>
                  </a:cubicBezTo>
                  <a:cubicBezTo>
                    <a:pt x="19499" y="16591"/>
                    <a:pt x="19499" y="16591"/>
                    <a:pt x="19499" y="16591"/>
                  </a:cubicBezTo>
                  <a:cubicBezTo>
                    <a:pt x="18909" y="16591"/>
                    <a:pt x="18909" y="16591"/>
                    <a:pt x="18909" y="16591"/>
                  </a:cubicBezTo>
                  <a:cubicBezTo>
                    <a:pt x="18909" y="16278"/>
                    <a:pt x="18909" y="16278"/>
                    <a:pt x="18909" y="16278"/>
                  </a:cubicBezTo>
                  <a:cubicBezTo>
                    <a:pt x="18946" y="16278"/>
                    <a:pt x="18946" y="16278"/>
                    <a:pt x="18946" y="16278"/>
                  </a:cubicBezTo>
                  <a:cubicBezTo>
                    <a:pt x="19020" y="16278"/>
                    <a:pt x="19057" y="16278"/>
                    <a:pt x="19057" y="15965"/>
                  </a:cubicBezTo>
                  <a:cubicBezTo>
                    <a:pt x="19094" y="15652"/>
                    <a:pt x="19094" y="15026"/>
                    <a:pt x="19094" y="14400"/>
                  </a:cubicBezTo>
                  <a:cubicBezTo>
                    <a:pt x="19094" y="10330"/>
                    <a:pt x="19094" y="10330"/>
                    <a:pt x="19094" y="10330"/>
                  </a:cubicBezTo>
                  <a:cubicBezTo>
                    <a:pt x="19094" y="9078"/>
                    <a:pt x="19094" y="8139"/>
                    <a:pt x="19094" y="7826"/>
                  </a:cubicBezTo>
                  <a:cubicBezTo>
                    <a:pt x="19094" y="7513"/>
                    <a:pt x="19057" y="7513"/>
                    <a:pt x="19057" y="7200"/>
                  </a:cubicBezTo>
                  <a:cubicBezTo>
                    <a:pt x="19020" y="7200"/>
                    <a:pt x="19020" y="7200"/>
                    <a:pt x="18983" y="7200"/>
                  </a:cubicBezTo>
                  <a:cubicBezTo>
                    <a:pt x="18946" y="7200"/>
                    <a:pt x="18946" y="7200"/>
                    <a:pt x="18909" y="7200"/>
                  </a:cubicBezTo>
                  <a:cubicBezTo>
                    <a:pt x="18872" y="6887"/>
                    <a:pt x="18872" y="6887"/>
                    <a:pt x="18872" y="6887"/>
                  </a:cubicBezTo>
                  <a:cubicBezTo>
                    <a:pt x="19241" y="5635"/>
                    <a:pt x="19241" y="5635"/>
                    <a:pt x="19241" y="5635"/>
                  </a:cubicBezTo>
                  <a:cubicBezTo>
                    <a:pt x="19315" y="5635"/>
                    <a:pt x="19315" y="5635"/>
                    <a:pt x="19315" y="5635"/>
                  </a:cubicBezTo>
                  <a:cubicBezTo>
                    <a:pt x="19315" y="8139"/>
                    <a:pt x="19315" y="8139"/>
                    <a:pt x="19315" y="8139"/>
                  </a:cubicBezTo>
                  <a:close/>
                  <a:moveTo>
                    <a:pt x="21121" y="15339"/>
                  </a:moveTo>
                  <a:cubicBezTo>
                    <a:pt x="21010" y="16278"/>
                    <a:pt x="20937" y="16591"/>
                    <a:pt x="20900" y="16904"/>
                  </a:cubicBezTo>
                  <a:cubicBezTo>
                    <a:pt x="20863" y="16904"/>
                    <a:pt x="20789" y="16904"/>
                    <a:pt x="20752" y="16904"/>
                  </a:cubicBezTo>
                  <a:cubicBezTo>
                    <a:pt x="20642" y="16904"/>
                    <a:pt x="20605" y="16904"/>
                    <a:pt x="20531" y="16278"/>
                  </a:cubicBezTo>
                  <a:cubicBezTo>
                    <a:pt x="20494" y="15652"/>
                    <a:pt x="20457" y="15026"/>
                    <a:pt x="20457" y="14400"/>
                  </a:cubicBezTo>
                  <a:cubicBezTo>
                    <a:pt x="20457" y="13774"/>
                    <a:pt x="20494" y="13148"/>
                    <a:pt x="20494" y="12835"/>
                  </a:cubicBezTo>
                  <a:cubicBezTo>
                    <a:pt x="20531" y="12522"/>
                    <a:pt x="20605" y="11896"/>
                    <a:pt x="20715" y="11270"/>
                  </a:cubicBezTo>
                  <a:cubicBezTo>
                    <a:pt x="20789" y="10957"/>
                    <a:pt x="20937" y="10330"/>
                    <a:pt x="21158" y="9704"/>
                  </a:cubicBezTo>
                  <a:cubicBezTo>
                    <a:pt x="21158" y="9391"/>
                    <a:pt x="21158" y="9391"/>
                    <a:pt x="21158" y="9391"/>
                  </a:cubicBezTo>
                  <a:cubicBezTo>
                    <a:pt x="21158" y="8139"/>
                    <a:pt x="21121" y="7513"/>
                    <a:pt x="21084" y="7200"/>
                  </a:cubicBezTo>
                  <a:cubicBezTo>
                    <a:pt x="21047" y="6887"/>
                    <a:pt x="21010" y="6574"/>
                    <a:pt x="20937" y="6574"/>
                  </a:cubicBezTo>
                  <a:cubicBezTo>
                    <a:pt x="20863" y="6574"/>
                    <a:pt x="20826" y="6574"/>
                    <a:pt x="20789" y="6887"/>
                  </a:cubicBezTo>
                  <a:cubicBezTo>
                    <a:pt x="20752" y="7200"/>
                    <a:pt x="20752" y="7513"/>
                    <a:pt x="20752" y="7826"/>
                  </a:cubicBezTo>
                  <a:cubicBezTo>
                    <a:pt x="20752" y="8452"/>
                    <a:pt x="20752" y="8452"/>
                    <a:pt x="20752" y="8452"/>
                  </a:cubicBezTo>
                  <a:cubicBezTo>
                    <a:pt x="20752" y="8765"/>
                    <a:pt x="20715" y="9078"/>
                    <a:pt x="20715" y="9391"/>
                  </a:cubicBezTo>
                  <a:cubicBezTo>
                    <a:pt x="20715" y="9391"/>
                    <a:pt x="20678" y="9391"/>
                    <a:pt x="20642" y="9391"/>
                  </a:cubicBezTo>
                  <a:cubicBezTo>
                    <a:pt x="20605" y="9391"/>
                    <a:pt x="20568" y="9391"/>
                    <a:pt x="20568" y="9391"/>
                  </a:cubicBezTo>
                  <a:cubicBezTo>
                    <a:pt x="20568" y="9078"/>
                    <a:pt x="20531" y="8765"/>
                    <a:pt x="20531" y="8452"/>
                  </a:cubicBezTo>
                  <a:cubicBezTo>
                    <a:pt x="20531" y="7826"/>
                    <a:pt x="20568" y="7200"/>
                    <a:pt x="20642" y="6574"/>
                  </a:cubicBezTo>
                  <a:cubicBezTo>
                    <a:pt x="20715" y="5948"/>
                    <a:pt x="20863" y="5635"/>
                    <a:pt x="20973" y="5635"/>
                  </a:cubicBezTo>
                  <a:cubicBezTo>
                    <a:pt x="21084" y="5635"/>
                    <a:pt x="21158" y="5635"/>
                    <a:pt x="21231" y="6261"/>
                  </a:cubicBezTo>
                  <a:cubicBezTo>
                    <a:pt x="21305" y="6261"/>
                    <a:pt x="21342" y="6887"/>
                    <a:pt x="21379" y="7200"/>
                  </a:cubicBezTo>
                  <a:cubicBezTo>
                    <a:pt x="21379" y="7513"/>
                    <a:pt x="21379" y="8139"/>
                    <a:pt x="21379" y="9391"/>
                  </a:cubicBezTo>
                  <a:cubicBezTo>
                    <a:pt x="21379" y="12835"/>
                    <a:pt x="21379" y="12835"/>
                    <a:pt x="21379" y="12835"/>
                  </a:cubicBezTo>
                  <a:cubicBezTo>
                    <a:pt x="21379" y="13774"/>
                    <a:pt x="21379" y="14400"/>
                    <a:pt x="21379" y="14713"/>
                  </a:cubicBezTo>
                  <a:cubicBezTo>
                    <a:pt x="21379" y="15026"/>
                    <a:pt x="21416" y="15026"/>
                    <a:pt x="21416" y="15339"/>
                  </a:cubicBezTo>
                  <a:cubicBezTo>
                    <a:pt x="21416" y="15339"/>
                    <a:pt x="21416" y="15339"/>
                    <a:pt x="21453" y="15339"/>
                  </a:cubicBezTo>
                  <a:cubicBezTo>
                    <a:pt x="21453" y="15339"/>
                    <a:pt x="21453" y="15339"/>
                    <a:pt x="21489" y="15339"/>
                  </a:cubicBezTo>
                  <a:cubicBezTo>
                    <a:pt x="21489" y="15026"/>
                    <a:pt x="21526" y="15026"/>
                    <a:pt x="21600" y="14400"/>
                  </a:cubicBezTo>
                  <a:cubicBezTo>
                    <a:pt x="21600" y="15026"/>
                    <a:pt x="21600" y="15026"/>
                    <a:pt x="21600" y="15026"/>
                  </a:cubicBezTo>
                  <a:cubicBezTo>
                    <a:pt x="21489" y="16278"/>
                    <a:pt x="21379" y="16904"/>
                    <a:pt x="21305" y="16904"/>
                  </a:cubicBezTo>
                  <a:cubicBezTo>
                    <a:pt x="21268" y="16904"/>
                    <a:pt x="21231" y="16591"/>
                    <a:pt x="21195" y="16278"/>
                  </a:cubicBezTo>
                  <a:cubicBezTo>
                    <a:pt x="21158" y="16278"/>
                    <a:pt x="21121" y="15965"/>
                    <a:pt x="21121" y="15339"/>
                  </a:cubicBezTo>
                  <a:close/>
                  <a:moveTo>
                    <a:pt x="21121" y="14400"/>
                  </a:moveTo>
                  <a:cubicBezTo>
                    <a:pt x="21121" y="10643"/>
                    <a:pt x="21121" y="10643"/>
                    <a:pt x="21121" y="10643"/>
                  </a:cubicBezTo>
                  <a:cubicBezTo>
                    <a:pt x="21010" y="10957"/>
                    <a:pt x="20900" y="11270"/>
                    <a:pt x="20863" y="11583"/>
                  </a:cubicBezTo>
                  <a:cubicBezTo>
                    <a:pt x="20789" y="11896"/>
                    <a:pt x="20752" y="12209"/>
                    <a:pt x="20715" y="12522"/>
                  </a:cubicBezTo>
                  <a:cubicBezTo>
                    <a:pt x="20715" y="13148"/>
                    <a:pt x="20678" y="13461"/>
                    <a:pt x="20678" y="13774"/>
                  </a:cubicBezTo>
                  <a:cubicBezTo>
                    <a:pt x="20678" y="14400"/>
                    <a:pt x="20715" y="15026"/>
                    <a:pt x="20752" y="15339"/>
                  </a:cubicBezTo>
                  <a:cubicBezTo>
                    <a:pt x="20789" y="15652"/>
                    <a:pt x="20826" y="15652"/>
                    <a:pt x="20863" y="15652"/>
                  </a:cubicBezTo>
                  <a:cubicBezTo>
                    <a:pt x="20937" y="15652"/>
                    <a:pt x="21010" y="15339"/>
                    <a:pt x="21121" y="1440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34" name="Freeform 36"/>
            <p:cNvSpPr/>
            <p:nvPr/>
          </p:nvSpPr>
          <p:spPr>
            <a:xfrm>
              <a:off x="367428" y="16239"/>
              <a:ext cx="1437987" cy="187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5" h="21060" extrusionOk="0">
                  <a:moveTo>
                    <a:pt x="20130" y="3348"/>
                  </a:moveTo>
                  <a:cubicBezTo>
                    <a:pt x="20130" y="3024"/>
                    <a:pt x="20130" y="2808"/>
                    <a:pt x="20130" y="2484"/>
                  </a:cubicBezTo>
                  <a:cubicBezTo>
                    <a:pt x="20244" y="2268"/>
                    <a:pt x="20172" y="324"/>
                    <a:pt x="20287" y="0"/>
                  </a:cubicBezTo>
                  <a:cubicBezTo>
                    <a:pt x="20329" y="0"/>
                    <a:pt x="20329" y="0"/>
                    <a:pt x="20329" y="0"/>
                  </a:cubicBezTo>
                  <a:cubicBezTo>
                    <a:pt x="20344" y="324"/>
                    <a:pt x="20372" y="756"/>
                    <a:pt x="20387" y="1188"/>
                  </a:cubicBezTo>
                  <a:cubicBezTo>
                    <a:pt x="20387" y="1404"/>
                    <a:pt x="20387" y="1620"/>
                    <a:pt x="20387" y="1836"/>
                  </a:cubicBezTo>
                  <a:cubicBezTo>
                    <a:pt x="20429" y="3240"/>
                    <a:pt x="20401" y="3888"/>
                    <a:pt x="20372" y="5076"/>
                  </a:cubicBezTo>
                  <a:cubicBezTo>
                    <a:pt x="20187" y="5292"/>
                    <a:pt x="20201" y="4104"/>
                    <a:pt x="20130" y="3348"/>
                  </a:cubicBezTo>
                  <a:close/>
                  <a:moveTo>
                    <a:pt x="20586" y="13176"/>
                  </a:moveTo>
                  <a:cubicBezTo>
                    <a:pt x="20586" y="11556"/>
                    <a:pt x="20758" y="11880"/>
                    <a:pt x="20915" y="11556"/>
                  </a:cubicBezTo>
                  <a:cubicBezTo>
                    <a:pt x="20986" y="11340"/>
                    <a:pt x="21100" y="10908"/>
                    <a:pt x="21157" y="10476"/>
                  </a:cubicBezTo>
                  <a:cubicBezTo>
                    <a:pt x="21186" y="10260"/>
                    <a:pt x="21186" y="10044"/>
                    <a:pt x="21215" y="9828"/>
                  </a:cubicBezTo>
                  <a:cubicBezTo>
                    <a:pt x="21200" y="9720"/>
                    <a:pt x="21200" y="9504"/>
                    <a:pt x="21186" y="9396"/>
                  </a:cubicBezTo>
                  <a:cubicBezTo>
                    <a:pt x="21157" y="9288"/>
                    <a:pt x="21115" y="8964"/>
                    <a:pt x="21086" y="8964"/>
                  </a:cubicBezTo>
                  <a:cubicBezTo>
                    <a:pt x="21043" y="8748"/>
                    <a:pt x="20986" y="8856"/>
                    <a:pt x="20958" y="8748"/>
                  </a:cubicBezTo>
                  <a:cubicBezTo>
                    <a:pt x="20729" y="8964"/>
                    <a:pt x="20401" y="10260"/>
                    <a:pt x="20329" y="11340"/>
                  </a:cubicBezTo>
                  <a:cubicBezTo>
                    <a:pt x="20329" y="11664"/>
                    <a:pt x="20329" y="11988"/>
                    <a:pt x="20329" y="12204"/>
                  </a:cubicBezTo>
                  <a:cubicBezTo>
                    <a:pt x="20358" y="12420"/>
                    <a:pt x="20387" y="12636"/>
                    <a:pt x="20415" y="12852"/>
                  </a:cubicBezTo>
                  <a:cubicBezTo>
                    <a:pt x="20415" y="13608"/>
                    <a:pt x="20415" y="14472"/>
                    <a:pt x="20301" y="14580"/>
                  </a:cubicBezTo>
                  <a:cubicBezTo>
                    <a:pt x="20272" y="14364"/>
                    <a:pt x="20244" y="14256"/>
                    <a:pt x="20215" y="14040"/>
                  </a:cubicBezTo>
                  <a:cubicBezTo>
                    <a:pt x="20187" y="14256"/>
                    <a:pt x="20172" y="14364"/>
                    <a:pt x="20115" y="14256"/>
                  </a:cubicBezTo>
                  <a:cubicBezTo>
                    <a:pt x="20087" y="13824"/>
                    <a:pt x="19944" y="11340"/>
                    <a:pt x="19958" y="11016"/>
                  </a:cubicBezTo>
                  <a:cubicBezTo>
                    <a:pt x="19973" y="10692"/>
                    <a:pt x="20058" y="10476"/>
                    <a:pt x="20101" y="10368"/>
                  </a:cubicBezTo>
                  <a:cubicBezTo>
                    <a:pt x="20187" y="10044"/>
                    <a:pt x="20244" y="9288"/>
                    <a:pt x="20315" y="8856"/>
                  </a:cubicBezTo>
                  <a:cubicBezTo>
                    <a:pt x="20358" y="8640"/>
                    <a:pt x="20415" y="8640"/>
                    <a:pt x="20458" y="8532"/>
                  </a:cubicBezTo>
                  <a:cubicBezTo>
                    <a:pt x="20572" y="8100"/>
                    <a:pt x="20658" y="7020"/>
                    <a:pt x="20758" y="6372"/>
                  </a:cubicBezTo>
                  <a:cubicBezTo>
                    <a:pt x="20872" y="5508"/>
                    <a:pt x="21015" y="5400"/>
                    <a:pt x="21100" y="4428"/>
                  </a:cubicBezTo>
                  <a:cubicBezTo>
                    <a:pt x="21100" y="4428"/>
                    <a:pt x="21100" y="4428"/>
                    <a:pt x="21100" y="4320"/>
                  </a:cubicBezTo>
                  <a:cubicBezTo>
                    <a:pt x="21086" y="4320"/>
                    <a:pt x="21086" y="4320"/>
                    <a:pt x="21086" y="4320"/>
                  </a:cubicBezTo>
                  <a:cubicBezTo>
                    <a:pt x="21015" y="4860"/>
                    <a:pt x="20829" y="5832"/>
                    <a:pt x="20701" y="5076"/>
                  </a:cubicBezTo>
                  <a:cubicBezTo>
                    <a:pt x="20643" y="4860"/>
                    <a:pt x="20658" y="4320"/>
                    <a:pt x="20615" y="3996"/>
                  </a:cubicBezTo>
                  <a:cubicBezTo>
                    <a:pt x="20601" y="3780"/>
                    <a:pt x="20558" y="3672"/>
                    <a:pt x="20558" y="3348"/>
                  </a:cubicBezTo>
                  <a:cubicBezTo>
                    <a:pt x="20558" y="3132"/>
                    <a:pt x="20572" y="3024"/>
                    <a:pt x="20572" y="2916"/>
                  </a:cubicBezTo>
                  <a:cubicBezTo>
                    <a:pt x="20658" y="2916"/>
                    <a:pt x="20829" y="3780"/>
                    <a:pt x="20872" y="4104"/>
                  </a:cubicBezTo>
                  <a:cubicBezTo>
                    <a:pt x="21000" y="3780"/>
                    <a:pt x="21129" y="3564"/>
                    <a:pt x="21243" y="3024"/>
                  </a:cubicBezTo>
                  <a:cubicBezTo>
                    <a:pt x="21286" y="2808"/>
                    <a:pt x="21357" y="3240"/>
                    <a:pt x="21386" y="3132"/>
                  </a:cubicBezTo>
                  <a:cubicBezTo>
                    <a:pt x="21443" y="3456"/>
                    <a:pt x="21529" y="5184"/>
                    <a:pt x="21414" y="5616"/>
                  </a:cubicBezTo>
                  <a:cubicBezTo>
                    <a:pt x="21357" y="5724"/>
                    <a:pt x="21272" y="5724"/>
                    <a:pt x="21215" y="5832"/>
                  </a:cubicBezTo>
                  <a:cubicBezTo>
                    <a:pt x="21072" y="6048"/>
                    <a:pt x="20900" y="6804"/>
                    <a:pt x="20801" y="7452"/>
                  </a:cubicBezTo>
                  <a:cubicBezTo>
                    <a:pt x="20801" y="7452"/>
                    <a:pt x="20815" y="7452"/>
                    <a:pt x="20815" y="7560"/>
                  </a:cubicBezTo>
                  <a:cubicBezTo>
                    <a:pt x="20815" y="7560"/>
                    <a:pt x="20815" y="7560"/>
                    <a:pt x="20815" y="7560"/>
                  </a:cubicBezTo>
                  <a:cubicBezTo>
                    <a:pt x="20872" y="7668"/>
                    <a:pt x="20972" y="7344"/>
                    <a:pt x="21043" y="7668"/>
                  </a:cubicBezTo>
                  <a:cubicBezTo>
                    <a:pt x="21200" y="8208"/>
                    <a:pt x="21414" y="8748"/>
                    <a:pt x="21414" y="10692"/>
                  </a:cubicBezTo>
                  <a:cubicBezTo>
                    <a:pt x="21372" y="10800"/>
                    <a:pt x="21357" y="11016"/>
                    <a:pt x="21329" y="11124"/>
                  </a:cubicBezTo>
                  <a:cubicBezTo>
                    <a:pt x="21243" y="11340"/>
                    <a:pt x="21157" y="11340"/>
                    <a:pt x="21086" y="11664"/>
                  </a:cubicBezTo>
                  <a:cubicBezTo>
                    <a:pt x="21086" y="11772"/>
                    <a:pt x="21086" y="11772"/>
                    <a:pt x="21086" y="11880"/>
                  </a:cubicBezTo>
                  <a:cubicBezTo>
                    <a:pt x="21100" y="12096"/>
                    <a:pt x="21115" y="12204"/>
                    <a:pt x="21115" y="12744"/>
                  </a:cubicBezTo>
                  <a:cubicBezTo>
                    <a:pt x="21086" y="12852"/>
                    <a:pt x="21100" y="13176"/>
                    <a:pt x="21072" y="13284"/>
                  </a:cubicBezTo>
                  <a:cubicBezTo>
                    <a:pt x="21015" y="14040"/>
                    <a:pt x="20915" y="14580"/>
                    <a:pt x="20886" y="15336"/>
                  </a:cubicBezTo>
                  <a:cubicBezTo>
                    <a:pt x="20900" y="15444"/>
                    <a:pt x="20929" y="15660"/>
                    <a:pt x="20943" y="15768"/>
                  </a:cubicBezTo>
                  <a:cubicBezTo>
                    <a:pt x="21072" y="16092"/>
                    <a:pt x="21600" y="13932"/>
                    <a:pt x="21529" y="16308"/>
                  </a:cubicBezTo>
                  <a:cubicBezTo>
                    <a:pt x="21514" y="16632"/>
                    <a:pt x="21486" y="16848"/>
                    <a:pt x="21472" y="17064"/>
                  </a:cubicBezTo>
                  <a:cubicBezTo>
                    <a:pt x="21414" y="17064"/>
                    <a:pt x="21386" y="16956"/>
                    <a:pt x="21343" y="16956"/>
                  </a:cubicBezTo>
                  <a:cubicBezTo>
                    <a:pt x="21272" y="16740"/>
                    <a:pt x="21015" y="17388"/>
                    <a:pt x="20972" y="17604"/>
                  </a:cubicBezTo>
                  <a:cubicBezTo>
                    <a:pt x="20986" y="18252"/>
                    <a:pt x="21000" y="18900"/>
                    <a:pt x="21000" y="19656"/>
                  </a:cubicBezTo>
                  <a:cubicBezTo>
                    <a:pt x="20972" y="19764"/>
                    <a:pt x="20972" y="19980"/>
                    <a:pt x="20958" y="20088"/>
                  </a:cubicBezTo>
                  <a:cubicBezTo>
                    <a:pt x="20915" y="20304"/>
                    <a:pt x="20872" y="20196"/>
                    <a:pt x="20815" y="20412"/>
                  </a:cubicBezTo>
                  <a:cubicBezTo>
                    <a:pt x="20786" y="20520"/>
                    <a:pt x="20743" y="20844"/>
                    <a:pt x="20701" y="20844"/>
                  </a:cubicBezTo>
                  <a:cubicBezTo>
                    <a:pt x="20444" y="21600"/>
                    <a:pt x="20187" y="19764"/>
                    <a:pt x="20130" y="18468"/>
                  </a:cubicBezTo>
                  <a:cubicBezTo>
                    <a:pt x="20130" y="18468"/>
                    <a:pt x="20130" y="18468"/>
                    <a:pt x="20130" y="18468"/>
                  </a:cubicBezTo>
                  <a:cubicBezTo>
                    <a:pt x="20215" y="18468"/>
                    <a:pt x="20315" y="19116"/>
                    <a:pt x="20387" y="19332"/>
                  </a:cubicBezTo>
                  <a:cubicBezTo>
                    <a:pt x="20415" y="19332"/>
                    <a:pt x="20458" y="19332"/>
                    <a:pt x="20486" y="19332"/>
                  </a:cubicBezTo>
                  <a:cubicBezTo>
                    <a:pt x="20686" y="19332"/>
                    <a:pt x="20801" y="18792"/>
                    <a:pt x="20886" y="17820"/>
                  </a:cubicBezTo>
                  <a:cubicBezTo>
                    <a:pt x="20886" y="17712"/>
                    <a:pt x="20886" y="17604"/>
                    <a:pt x="20886" y="17496"/>
                  </a:cubicBezTo>
                  <a:cubicBezTo>
                    <a:pt x="20872" y="17496"/>
                    <a:pt x="20858" y="17388"/>
                    <a:pt x="20843" y="17388"/>
                  </a:cubicBezTo>
                  <a:cubicBezTo>
                    <a:pt x="20743" y="17064"/>
                    <a:pt x="20558" y="17820"/>
                    <a:pt x="20472" y="17928"/>
                  </a:cubicBezTo>
                  <a:cubicBezTo>
                    <a:pt x="20387" y="18036"/>
                    <a:pt x="20172" y="18036"/>
                    <a:pt x="20101" y="17712"/>
                  </a:cubicBezTo>
                  <a:cubicBezTo>
                    <a:pt x="20072" y="17604"/>
                    <a:pt x="20058" y="17388"/>
                    <a:pt x="20044" y="17280"/>
                  </a:cubicBezTo>
                  <a:cubicBezTo>
                    <a:pt x="20044" y="17172"/>
                    <a:pt x="20044" y="16956"/>
                    <a:pt x="20044" y="16848"/>
                  </a:cubicBezTo>
                  <a:cubicBezTo>
                    <a:pt x="20072" y="16740"/>
                    <a:pt x="20087" y="16632"/>
                    <a:pt x="20101" y="16524"/>
                  </a:cubicBezTo>
                  <a:cubicBezTo>
                    <a:pt x="20244" y="16524"/>
                    <a:pt x="20358" y="16524"/>
                    <a:pt x="20501" y="16524"/>
                  </a:cubicBezTo>
                  <a:cubicBezTo>
                    <a:pt x="20529" y="16416"/>
                    <a:pt x="20586" y="16092"/>
                    <a:pt x="20615" y="16092"/>
                  </a:cubicBezTo>
                  <a:cubicBezTo>
                    <a:pt x="20672" y="15876"/>
                    <a:pt x="20729" y="15984"/>
                    <a:pt x="20772" y="15876"/>
                  </a:cubicBezTo>
                  <a:cubicBezTo>
                    <a:pt x="20786" y="15768"/>
                    <a:pt x="20786" y="15768"/>
                    <a:pt x="20801" y="15660"/>
                  </a:cubicBezTo>
                  <a:cubicBezTo>
                    <a:pt x="20786" y="15444"/>
                    <a:pt x="20758" y="15012"/>
                    <a:pt x="20786" y="14688"/>
                  </a:cubicBezTo>
                  <a:cubicBezTo>
                    <a:pt x="20815" y="13932"/>
                    <a:pt x="20843" y="13500"/>
                    <a:pt x="20900" y="12744"/>
                  </a:cubicBezTo>
                  <a:cubicBezTo>
                    <a:pt x="20886" y="12636"/>
                    <a:pt x="20872" y="12636"/>
                    <a:pt x="20858" y="12636"/>
                  </a:cubicBezTo>
                  <a:cubicBezTo>
                    <a:pt x="20772" y="12744"/>
                    <a:pt x="20715" y="13068"/>
                    <a:pt x="20586" y="13176"/>
                  </a:cubicBezTo>
                  <a:close/>
                  <a:moveTo>
                    <a:pt x="18159" y="13716"/>
                  </a:moveTo>
                  <a:cubicBezTo>
                    <a:pt x="18159" y="13500"/>
                    <a:pt x="18145" y="13608"/>
                    <a:pt x="18159" y="13500"/>
                  </a:cubicBezTo>
                  <a:cubicBezTo>
                    <a:pt x="18188" y="12852"/>
                    <a:pt x="18345" y="12420"/>
                    <a:pt x="18445" y="12852"/>
                  </a:cubicBezTo>
                  <a:cubicBezTo>
                    <a:pt x="18573" y="13500"/>
                    <a:pt x="18816" y="14796"/>
                    <a:pt x="18788" y="16632"/>
                  </a:cubicBezTo>
                  <a:cubicBezTo>
                    <a:pt x="18702" y="16956"/>
                    <a:pt x="18688" y="17712"/>
                    <a:pt x="18531" y="17712"/>
                  </a:cubicBezTo>
                  <a:cubicBezTo>
                    <a:pt x="18531" y="17388"/>
                    <a:pt x="18473" y="17172"/>
                    <a:pt x="18459" y="16956"/>
                  </a:cubicBezTo>
                  <a:cubicBezTo>
                    <a:pt x="18445" y="16740"/>
                    <a:pt x="18445" y="16416"/>
                    <a:pt x="18431" y="16092"/>
                  </a:cubicBezTo>
                  <a:cubicBezTo>
                    <a:pt x="18388" y="15444"/>
                    <a:pt x="18259" y="13824"/>
                    <a:pt x="18159" y="13716"/>
                  </a:cubicBezTo>
                  <a:close/>
                  <a:moveTo>
                    <a:pt x="17360" y="9396"/>
                  </a:moveTo>
                  <a:cubicBezTo>
                    <a:pt x="17360" y="9288"/>
                    <a:pt x="17374" y="9180"/>
                    <a:pt x="17374" y="9072"/>
                  </a:cubicBezTo>
                  <a:cubicBezTo>
                    <a:pt x="17446" y="9180"/>
                    <a:pt x="17517" y="9288"/>
                    <a:pt x="17588" y="9396"/>
                  </a:cubicBezTo>
                  <a:cubicBezTo>
                    <a:pt x="17660" y="9612"/>
                    <a:pt x="17931" y="8856"/>
                    <a:pt x="17945" y="8532"/>
                  </a:cubicBezTo>
                  <a:cubicBezTo>
                    <a:pt x="17988" y="7992"/>
                    <a:pt x="17988" y="4428"/>
                    <a:pt x="17945" y="3888"/>
                  </a:cubicBezTo>
                  <a:cubicBezTo>
                    <a:pt x="17917" y="3348"/>
                    <a:pt x="17874" y="3240"/>
                    <a:pt x="17874" y="2484"/>
                  </a:cubicBezTo>
                  <a:cubicBezTo>
                    <a:pt x="17931" y="2268"/>
                    <a:pt x="17931" y="2160"/>
                    <a:pt x="18045" y="2160"/>
                  </a:cubicBezTo>
                  <a:cubicBezTo>
                    <a:pt x="18159" y="2808"/>
                    <a:pt x="18174" y="4212"/>
                    <a:pt x="18174" y="5832"/>
                  </a:cubicBezTo>
                  <a:cubicBezTo>
                    <a:pt x="18174" y="6372"/>
                    <a:pt x="18145" y="7992"/>
                    <a:pt x="18159" y="7992"/>
                  </a:cubicBezTo>
                  <a:cubicBezTo>
                    <a:pt x="18217" y="8100"/>
                    <a:pt x="18416" y="7560"/>
                    <a:pt x="18459" y="7344"/>
                  </a:cubicBezTo>
                  <a:cubicBezTo>
                    <a:pt x="18459" y="6804"/>
                    <a:pt x="18445" y="6588"/>
                    <a:pt x="18388" y="6264"/>
                  </a:cubicBezTo>
                  <a:cubicBezTo>
                    <a:pt x="18388" y="6156"/>
                    <a:pt x="18388" y="5940"/>
                    <a:pt x="18388" y="5724"/>
                  </a:cubicBezTo>
                  <a:cubicBezTo>
                    <a:pt x="18402" y="5724"/>
                    <a:pt x="18416" y="5832"/>
                    <a:pt x="18416" y="5832"/>
                  </a:cubicBezTo>
                  <a:cubicBezTo>
                    <a:pt x="18459" y="5940"/>
                    <a:pt x="18488" y="6372"/>
                    <a:pt x="18531" y="6372"/>
                  </a:cubicBezTo>
                  <a:cubicBezTo>
                    <a:pt x="18645" y="6696"/>
                    <a:pt x="18759" y="6480"/>
                    <a:pt x="18859" y="6804"/>
                  </a:cubicBezTo>
                  <a:cubicBezTo>
                    <a:pt x="18873" y="6912"/>
                    <a:pt x="18873" y="6804"/>
                    <a:pt x="18873" y="7020"/>
                  </a:cubicBezTo>
                  <a:cubicBezTo>
                    <a:pt x="18873" y="7236"/>
                    <a:pt x="18873" y="7452"/>
                    <a:pt x="18873" y="7668"/>
                  </a:cubicBezTo>
                  <a:cubicBezTo>
                    <a:pt x="18859" y="7668"/>
                    <a:pt x="18845" y="7992"/>
                    <a:pt x="18830" y="8100"/>
                  </a:cubicBezTo>
                  <a:cubicBezTo>
                    <a:pt x="18802" y="8208"/>
                    <a:pt x="18702" y="8100"/>
                    <a:pt x="18673" y="8208"/>
                  </a:cubicBezTo>
                  <a:cubicBezTo>
                    <a:pt x="18573" y="8532"/>
                    <a:pt x="18174" y="9720"/>
                    <a:pt x="18102" y="10260"/>
                  </a:cubicBezTo>
                  <a:cubicBezTo>
                    <a:pt x="18045" y="10692"/>
                    <a:pt x="18074" y="11340"/>
                    <a:pt x="18045" y="11880"/>
                  </a:cubicBezTo>
                  <a:cubicBezTo>
                    <a:pt x="17988" y="13284"/>
                    <a:pt x="17845" y="16524"/>
                    <a:pt x="17588" y="15660"/>
                  </a:cubicBezTo>
                  <a:cubicBezTo>
                    <a:pt x="17560" y="15660"/>
                    <a:pt x="17546" y="15660"/>
                    <a:pt x="17531" y="15660"/>
                  </a:cubicBezTo>
                  <a:cubicBezTo>
                    <a:pt x="17488" y="15444"/>
                    <a:pt x="17460" y="15228"/>
                    <a:pt x="17417" y="15012"/>
                  </a:cubicBezTo>
                  <a:cubicBezTo>
                    <a:pt x="17417" y="14904"/>
                    <a:pt x="17417" y="14796"/>
                    <a:pt x="17417" y="14580"/>
                  </a:cubicBezTo>
                  <a:cubicBezTo>
                    <a:pt x="17446" y="14580"/>
                    <a:pt x="17488" y="14148"/>
                    <a:pt x="17517" y="14040"/>
                  </a:cubicBezTo>
                  <a:cubicBezTo>
                    <a:pt x="17588" y="13824"/>
                    <a:pt x="17645" y="13932"/>
                    <a:pt x="17703" y="13716"/>
                  </a:cubicBezTo>
                  <a:cubicBezTo>
                    <a:pt x="17788" y="13500"/>
                    <a:pt x="17931" y="11556"/>
                    <a:pt x="17902" y="10908"/>
                  </a:cubicBezTo>
                  <a:cubicBezTo>
                    <a:pt x="17788" y="10800"/>
                    <a:pt x="17645" y="10908"/>
                    <a:pt x="17531" y="10908"/>
                  </a:cubicBezTo>
                  <a:cubicBezTo>
                    <a:pt x="17488" y="10584"/>
                    <a:pt x="17446" y="10368"/>
                    <a:pt x="17403" y="10044"/>
                  </a:cubicBezTo>
                  <a:cubicBezTo>
                    <a:pt x="17374" y="9828"/>
                    <a:pt x="17374" y="9504"/>
                    <a:pt x="17360" y="9396"/>
                  </a:cubicBezTo>
                  <a:close/>
                  <a:moveTo>
                    <a:pt x="15847" y="2268"/>
                  </a:moveTo>
                  <a:cubicBezTo>
                    <a:pt x="15847" y="2160"/>
                    <a:pt x="15847" y="2052"/>
                    <a:pt x="15847" y="1836"/>
                  </a:cubicBezTo>
                  <a:cubicBezTo>
                    <a:pt x="15847" y="1836"/>
                    <a:pt x="15861" y="1728"/>
                    <a:pt x="15875" y="1728"/>
                  </a:cubicBezTo>
                  <a:cubicBezTo>
                    <a:pt x="16047" y="1836"/>
                    <a:pt x="16389" y="2052"/>
                    <a:pt x="16375" y="3780"/>
                  </a:cubicBezTo>
                  <a:cubicBezTo>
                    <a:pt x="16304" y="4644"/>
                    <a:pt x="16275" y="5292"/>
                    <a:pt x="16104" y="4860"/>
                  </a:cubicBezTo>
                  <a:cubicBezTo>
                    <a:pt x="16089" y="4644"/>
                    <a:pt x="16075" y="4428"/>
                    <a:pt x="16047" y="4212"/>
                  </a:cubicBezTo>
                  <a:cubicBezTo>
                    <a:pt x="16032" y="4104"/>
                    <a:pt x="16004" y="4104"/>
                    <a:pt x="15975" y="3996"/>
                  </a:cubicBezTo>
                  <a:cubicBezTo>
                    <a:pt x="15975" y="3348"/>
                    <a:pt x="15889" y="2484"/>
                    <a:pt x="15847" y="2268"/>
                  </a:cubicBezTo>
                  <a:close/>
                  <a:moveTo>
                    <a:pt x="15061" y="13608"/>
                  </a:moveTo>
                  <a:cubicBezTo>
                    <a:pt x="15104" y="13716"/>
                    <a:pt x="15161" y="13716"/>
                    <a:pt x="15190" y="13500"/>
                  </a:cubicBezTo>
                  <a:cubicBezTo>
                    <a:pt x="15219" y="13392"/>
                    <a:pt x="15247" y="13500"/>
                    <a:pt x="15276" y="13284"/>
                  </a:cubicBezTo>
                  <a:cubicBezTo>
                    <a:pt x="15333" y="12852"/>
                    <a:pt x="15276" y="11772"/>
                    <a:pt x="15219" y="11556"/>
                  </a:cubicBezTo>
                  <a:cubicBezTo>
                    <a:pt x="15219" y="11556"/>
                    <a:pt x="15190" y="11556"/>
                    <a:pt x="15190" y="11556"/>
                  </a:cubicBezTo>
                  <a:cubicBezTo>
                    <a:pt x="15076" y="13500"/>
                    <a:pt x="15076" y="13500"/>
                    <a:pt x="15076" y="13500"/>
                  </a:cubicBezTo>
                  <a:cubicBezTo>
                    <a:pt x="15076" y="13500"/>
                    <a:pt x="15076" y="13608"/>
                    <a:pt x="15061" y="13608"/>
                  </a:cubicBezTo>
                  <a:close/>
                  <a:moveTo>
                    <a:pt x="14576" y="17064"/>
                  </a:moveTo>
                  <a:cubicBezTo>
                    <a:pt x="14576" y="16524"/>
                    <a:pt x="14619" y="15984"/>
                    <a:pt x="14619" y="15444"/>
                  </a:cubicBezTo>
                  <a:cubicBezTo>
                    <a:pt x="14633" y="15120"/>
                    <a:pt x="14605" y="14688"/>
                    <a:pt x="14619" y="14364"/>
                  </a:cubicBezTo>
                  <a:cubicBezTo>
                    <a:pt x="14719" y="14256"/>
                    <a:pt x="14876" y="12312"/>
                    <a:pt x="14962" y="11664"/>
                  </a:cubicBezTo>
                  <a:cubicBezTo>
                    <a:pt x="15004" y="11448"/>
                    <a:pt x="15076" y="11124"/>
                    <a:pt x="15119" y="11016"/>
                  </a:cubicBezTo>
                  <a:cubicBezTo>
                    <a:pt x="15133" y="11016"/>
                    <a:pt x="15161" y="11016"/>
                    <a:pt x="15176" y="11124"/>
                  </a:cubicBezTo>
                  <a:cubicBezTo>
                    <a:pt x="15247" y="11232"/>
                    <a:pt x="15304" y="11016"/>
                    <a:pt x="15347" y="10908"/>
                  </a:cubicBezTo>
                  <a:cubicBezTo>
                    <a:pt x="15347" y="10692"/>
                    <a:pt x="15347" y="10476"/>
                    <a:pt x="15333" y="10260"/>
                  </a:cubicBezTo>
                  <a:cubicBezTo>
                    <a:pt x="15333" y="10260"/>
                    <a:pt x="15304" y="9936"/>
                    <a:pt x="15304" y="10044"/>
                  </a:cubicBezTo>
                  <a:cubicBezTo>
                    <a:pt x="15261" y="10044"/>
                    <a:pt x="15233" y="10368"/>
                    <a:pt x="15204" y="10476"/>
                  </a:cubicBezTo>
                  <a:cubicBezTo>
                    <a:pt x="15190" y="10476"/>
                    <a:pt x="15161" y="10476"/>
                    <a:pt x="15133" y="10476"/>
                  </a:cubicBezTo>
                  <a:cubicBezTo>
                    <a:pt x="15004" y="10476"/>
                    <a:pt x="14919" y="9504"/>
                    <a:pt x="14947" y="8532"/>
                  </a:cubicBezTo>
                  <a:cubicBezTo>
                    <a:pt x="15076" y="8748"/>
                    <a:pt x="15261" y="8748"/>
                    <a:pt x="15361" y="8208"/>
                  </a:cubicBezTo>
                  <a:cubicBezTo>
                    <a:pt x="15390" y="6912"/>
                    <a:pt x="15404" y="5076"/>
                    <a:pt x="15461" y="3996"/>
                  </a:cubicBezTo>
                  <a:cubicBezTo>
                    <a:pt x="15490" y="3672"/>
                    <a:pt x="15433" y="2700"/>
                    <a:pt x="15475" y="1944"/>
                  </a:cubicBezTo>
                  <a:cubicBezTo>
                    <a:pt x="15490" y="1944"/>
                    <a:pt x="15518" y="1944"/>
                    <a:pt x="15547" y="1944"/>
                  </a:cubicBezTo>
                  <a:cubicBezTo>
                    <a:pt x="15561" y="2052"/>
                    <a:pt x="15575" y="2268"/>
                    <a:pt x="15590" y="2376"/>
                  </a:cubicBezTo>
                  <a:cubicBezTo>
                    <a:pt x="15590" y="2592"/>
                    <a:pt x="15661" y="5076"/>
                    <a:pt x="15647" y="5292"/>
                  </a:cubicBezTo>
                  <a:cubicBezTo>
                    <a:pt x="15633" y="5724"/>
                    <a:pt x="15561" y="7236"/>
                    <a:pt x="15590" y="7560"/>
                  </a:cubicBezTo>
                  <a:cubicBezTo>
                    <a:pt x="15590" y="7668"/>
                    <a:pt x="15590" y="7668"/>
                    <a:pt x="15604" y="7668"/>
                  </a:cubicBezTo>
                  <a:cubicBezTo>
                    <a:pt x="15690" y="7668"/>
                    <a:pt x="15804" y="7236"/>
                    <a:pt x="15832" y="6696"/>
                  </a:cubicBezTo>
                  <a:cubicBezTo>
                    <a:pt x="15847" y="6264"/>
                    <a:pt x="15804" y="6048"/>
                    <a:pt x="15818" y="5832"/>
                  </a:cubicBezTo>
                  <a:cubicBezTo>
                    <a:pt x="15818" y="5832"/>
                    <a:pt x="15832" y="5832"/>
                    <a:pt x="15832" y="5832"/>
                  </a:cubicBezTo>
                  <a:cubicBezTo>
                    <a:pt x="15889" y="6048"/>
                    <a:pt x="16075" y="6264"/>
                    <a:pt x="16161" y="6372"/>
                  </a:cubicBezTo>
                  <a:cubicBezTo>
                    <a:pt x="16161" y="6588"/>
                    <a:pt x="16161" y="6804"/>
                    <a:pt x="16161" y="7020"/>
                  </a:cubicBezTo>
                  <a:cubicBezTo>
                    <a:pt x="16146" y="7020"/>
                    <a:pt x="16132" y="7128"/>
                    <a:pt x="16132" y="7128"/>
                  </a:cubicBezTo>
                  <a:cubicBezTo>
                    <a:pt x="16118" y="7128"/>
                    <a:pt x="16118" y="7020"/>
                    <a:pt x="16118" y="7020"/>
                  </a:cubicBezTo>
                  <a:cubicBezTo>
                    <a:pt x="15989" y="7344"/>
                    <a:pt x="15704" y="8316"/>
                    <a:pt x="15675" y="9072"/>
                  </a:cubicBezTo>
                  <a:cubicBezTo>
                    <a:pt x="15647" y="9072"/>
                    <a:pt x="15604" y="8964"/>
                    <a:pt x="15590" y="9180"/>
                  </a:cubicBezTo>
                  <a:cubicBezTo>
                    <a:pt x="15490" y="9612"/>
                    <a:pt x="15561" y="10584"/>
                    <a:pt x="15533" y="11448"/>
                  </a:cubicBezTo>
                  <a:cubicBezTo>
                    <a:pt x="15518" y="11772"/>
                    <a:pt x="15504" y="12096"/>
                    <a:pt x="15518" y="12420"/>
                  </a:cubicBezTo>
                  <a:cubicBezTo>
                    <a:pt x="15533" y="12420"/>
                    <a:pt x="15547" y="12528"/>
                    <a:pt x="15561" y="12528"/>
                  </a:cubicBezTo>
                  <a:cubicBezTo>
                    <a:pt x="15633" y="11664"/>
                    <a:pt x="15790" y="11340"/>
                    <a:pt x="15904" y="11988"/>
                  </a:cubicBezTo>
                  <a:cubicBezTo>
                    <a:pt x="16018" y="12636"/>
                    <a:pt x="15932" y="13284"/>
                    <a:pt x="15975" y="14148"/>
                  </a:cubicBezTo>
                  <a:cubicBezTo>
                    <a:pt x="15989" y="14688"/>
                    <a:pt x="16075" y="15012"/>
                    <a:pt x="16104" y="15660"/>
                  </a:cubicBezTo>
                  <a:cubicBezTo>
                    <a:pt x="16104" y="15660"/>
                    <a:pt x="16104" y="15876"/>
                    <a:pt x="16118" y="15768"/>
                  </a:cubicBezTo>
                  <a:cubicBezTo>
                    <a:pt x="16189" y="17388"/>
                    <a:pt x="15889" y="17388"/>
                    <a:pt x="15775" y="17280"/>
                  </a:cubicBezTo>
                  <a:cubicBezTo>
                    <a:pt x="15761" y="17064"/>
                    <a:pt x="15732" y="16848"/>
                    <a:pt x="15718" y="16632"/>
                  </a:cubicBezTo>
                  <a:cubicBezTo>
                    <a:pt x="15675" y="15660"/>
                    <a:pt x="15675" y="14364"/>
                    <a:pt x="15561" y="14040"/>
                  </a:cubicBezTo>
                  <a:cubicBezTo>
                    <a:pt x="15361" y="15012"/>
                    <a:pt x="15590" y="17280"/>
                    <a:pt x="15490" y="19116"/>
                  </a:cubicBezTo>
                  <a:cubicBezTo>
                    <a:pt x="15490" y="19116"/>
                    <a:pt x="15490" y="19116"/>
                    <a:pt x="15490" y="19116"/>
                  </a:cubicBezTo>
                  <a:cubicBezTo>
                    <a:pt x="15461" y="18900"/>
                    <a:pt x="15418" y="18900"/>
                    <a:pt x="15404" y="18684"/>
                  </a:cubicBezTo>
                  <a:cubicBezTo>
                    <a:pt x="15347" y="18360"/>
                    <a:pt x="15304" y="17604"/>
                    <a:pt x="15276" y="16848"/>
                  </a:cubicBezTo>
                  <a:cubicBezTo>
                    <a:pt x="15247" y="16092"/>
                    <a:pt x="15333" y="15444"/>
                    <a:pt x="15304" y="15012"/>
                  </a:cubicBezTo>
                  <a:cubicBezTo>
                    <a:pt x="15290" y="15012"/>
                    <a:pt x="15290" y="14904"/>
                    <a:pt x="15276" y="14796"/>
                  </a:cubicBezTo>
                  <a:cubicBezTo>
                    <a:pt x="15204" y="14796"/>
                    <a:pt x="15076" y="15012"/>
                    <a:pt x="15047" y="15552"/>
                  </a:cubicBezTo>
                  <a:cubicBezTo>
                    <a:pt x="15033" y="15876"/>
                    <a:pt x="15047" y="16092"/>
                    <a:pt x="15033" y="16308"/>
                  </a:cubicBezTo>
                  <a:cubicBezTo>
                    <a:pt x="14990" y="16848"/>
                    <a:pt x="14876" y="18360"/>
                    <a:pt x="14819" y="18576"/>
                  </a:cubicBezTo>
                  <a:cubicBezTo>
                    <a:pt x="14762" y="18684"/>
                    <a:pt x="14705" y="18468"/>
                    <a:pt x="14662" y="18252"/>
                  </a:cubicBezTo>
                  <a:cubicBezTo>
                    <a:pt x="14676" y="17604"/>
                    <a:pt x="14619" y="17064"/>
                    <a:pt x="14576" y="17064"/>
                  </a:cubicBezTo>
                  <a:close/>
                  <a:moveTo>
                    <a:pt x="13034" y="7020"/>
                  </a:moveTo>
                  <a:cubicBezTo>
                    <a:pt x="13049" y="7020"/>
                    <a:pt x="13034" y="7020"/>
                    <a:pt x="13063" y="7020"/>
                  </a:cubicBezTo>
                  <a:cubicBezTo>
                    <a:pt x="13120" y="6912"/>
                    <a:pt x="13263" y="6588"/>
                    <a:pt x="13291" y="6264"/>
                  </a:cubicBezTo>
                  <a:cubicBezTo>
                    <a:pt x="13291" y="6156"/>
                    <a:pt x="13291" y="5940"/>
                    <a:pt x="13291" y="5832"/>
                  </a:cubicBezTo>
                  <a:cubicBezTo>
                    <a:pt x="13263" y="5292"/>
                    <a:pt x="13191" y="4860"/>
                    <a:pt x="13134" y="4644"/>
                  </a:cubicBezTo>
                  <a:cubicBezTo>
                    <a:pt x="13134" y="4644"/>
                    <a:pt x="13134" y="4644"/>
                    <a:pt x="13120" y="4644"/>
                  </a:cubicBezTo>
                  <a:cubicBezTo>
                    <a:pt x="13091" y="5076"/>
                    <a:pt x="13034" y="6264"/>
                    <a:pt x="13034" y="7020"/>
                  </a:cubicBezTo>
                  <a:close/>
                  <a:moveTo>
                    <a:pt x="12306" y="14688"/>
                  </a:moveTo>
                  <a:cubicBezTo>
                    <a:pt x="12320" y="15012"/>
                    <a:pt x="12335" y="15444"/>
                    <a:pt x="12349" y="15876"/>
                  </a:cubicBezTo>
                  <a:cubicBezTo>
                    <a:pt x="12420" y="16740"/>
                    <a:pt x="12663" y="17388"/>
                    <a:pt x="12820" y="16632"/>
                  </a:cubicBezTo>
                  <a:cubicBezTo>
                    <a:pt x="12849" y="16092"/>
                    <a:pt x="12649" y="13932"/>
                    <a:pt x="12592" y="13608"/>
                  </a:cubicBezTo>
                  <a:cubicBezTo>
                    <a:pt x="12649" y="13608"/>
                    <a:pt x="12706" y="13608"/>
                    <a:pt x="12763" y="13608"/>
                  </a:cubicBezTo>
                  <a:cubicBezTo>
                    <a:pt x="12792" y="13716"/>
                    <a:pt x="13034" y="14364"/>
                    <a:pt x="13049" y="14256"/>
                  </a:cubicBezTo>
                  <a:cubicBezTo>
                    <a:pt x="13106" y="13932"/>
                    <a:pt x="13106" y="11448"/>
                    <a:pt x="13077" y="11340"/>
                  </a:cubicBezTo>
                  <a:cubicBezTo>
                    <a:pt x="13049" y="11232"/>
                    <a:pt x="13034" y="11232"/>
                    <a:pt x="13020" y="11232"/>
                  </a:cubicBezTo>
                  <a:cubicBezTo>
                    <a:pt x="12991" y="11556"/>
                    <a:pt x="12949" y="12204"/>
                    <a:pt x="12906" y="12528"/>
                  </a:cubicBezTo>
                  <a:cubicBezTo>
                    <a:pt x="12891" y="12528"/>
                    <a:pt x="12877" y="12528"/>
                    <a:pt x="12877" y="12528"/>
                  </a:cubicBezTo>
                  <a:cubicBezTo>
                    <a:pt x="12849" y="12096"/>
                    <a:pt x="12806" y="11664"/>
                    <a:pt x="12777" y="11124"/>
                  </a:cubicBezTo>
                  <a:cubicBezTo>
                    <a:pt x="12749" y="10692"/>
                    <a:pt x="12792" y="9828"/>
                    <a:pt x="12763" y="9396"/>
                  </a:cubicBezTo>
                  <a:cubicBezTo>
                    <a:pt x="12577" y="9180"/>
                    <a:pt x="12577" y="10260"/>
                    <a:pt x="12506" y="10908"/>
                  </a:cubicBezTo>
                  <a:cubicBezTo>
                    <a:pt x="12406" y="11988"/>
                    <a:pt x="12306" y="12852"/>
                    <a:pt x="12306" y="14688"/>
                  </a:cubicBezTo>
                  <a:close/>
                  <a:moveTo>
                    <a:pt x="11435" y="15228"/>
                  </a:moveTo>
                  <a:cubicBezTo>
                    <a:pt x="11435" y="15012"/>
                    <a:pt x="11435" y="14796"/>
                    <a:pt x="11435" y="14472"/>
                  </a:cubicBezTo>
                  <a:cubicBezTo>
                    <a:pt x="11478" y="14256"/>
                    <a:pt x="11507" y="13824"/>
                    <a:pt x="11564" y="13608"/>
                  </a:cubicBezTo>
                  <a:cubicBezTo>
                    <a:pt x="11535" y="13284"/>
                    <a:pt x="11535" y="12960"/>
                    <a:pt x="11535" y="12528"/>
                  </a:cubicBezTo>
                  <a:cubicBezTo>
                    <a:pt x="11578" y="12528"/>
                    <a:pt x="11707" y="12744"/>
                    <a:pt x="11778" y="12528"/>
                  </a:cubicBezTo>
                  <a:cubicBezTo>
                    <a:pt x="11849" y="12420"/>
                    <a:pt x="12149" y="11556"/>
                    <a:pt x="12192" y="11232"/>
                  </a:cubicBezTo>
                  <a:cubicBezTo>
                    <a:pt x="12220" y="10800"/>
                    <a:pt x="12192" y="9396"/>
                    <a:pt x="12220" y="8964"/>
                  </a:cubicBezTo>
                  <a:cubicBezTo>
                    <a:pt x="12235" y="8748"/>
                    <a:pt x="12320" y="7776"/>
                    <a:pt x="12292" y="7452"/>
                  </a:cubicBezTo>
                  <a:cubicBezTo>
                    <a:pt x="12220" y="6696"/>
                    <a:pt x="11921" y="8100"/>
                    <a:pt x="11921" y="6372"/>
                  </a:cubicBezTo>
                  <a:cubicBezTo>
                    <a:pt x="11935" y="6372"/>
                    <a:pt x="11935" y="6372"/>
                    <a:pt x="11949" y="6264"/>
                  </a:cubicBezTo>
                  <a:cubicBezTo>
                    <a:pt x="11992" y="6264"/>
                    <a:pt x="12035" y="6372"/>
                    <a:pt x="12063" y="6480"/>
                  </a:cubicBezTo>
                  <a:cubicBezTo>
                    <a:pt x="12135" y="6156"/>
                    <a:pt x="12349" y="5616"/>
                    <a:pt x="12392" y="5076"/>
                  </a:cubicBezTo>
                  <a:cubicBezTo>
                    <a:pt x="12463" y="4212"/>
                    <a:pt x="12435" y="3240"/>
                    <a:pt x="12535" y="2484"/>
                  </a:cubicBezTo>
                  <a:cubicBezTo>
                    <a:pt x="12620" y="2484"/>
                    <a:pt x="12677" y="2592"/>
                    <a:pt x="12749" y="2808"/>
                  </a:cubicBezTo>
                  <a:cubicBezTo>
                    <a:pt x="12706" y="3888"/>
                    <a:pt x="12592" y="4428"/>
                    <a:pt x="12535" y="5292"/>
                  </a:cubicBezTo>
                  <a:cubicBezTo>
                    <a:pt x="12492" y="6048"/>
                    <a:pt x="12477" y="7344"/>
                    <a:pt x="12463" y="7992"/>
                  </a:cubicBezTo>
                  <a:cubicBezTo>
                    <a:pt x="12463" y="8208"/>
                    <a:pt x="12463" y="8424"/>
                    <a:pt x="12463" y="8640"/>
                  </a:cubicBezTo>
                  <a:cubicBezTo>
                    <a:pt x="12449" y="8640"/>
                    <a:pt x="12420" y="9504"/>
                    <a:pt x="12420" y="9720"/>
                  </a:cubicBezTo>
                  <a:cubicBezTo>
                    <a:pt x="12435" y="9720"/>
                    <a:pt x="12435" y="9828"/>
                    <a:pt x="12435" y="9828"/>
                  </a:cubicBezTo>
                  <a:cubicBezTo>
                    <a:pt x="12449" y="9828"/>
                    <a:pt x="12449" y="9720"/>
                    <a:pt x="12463" y="9720"/>
                  </a:cubicBezTo>
                  <a:cubicBezTo>
                    <a:pt x="12463" y="9720"/>
                    <a:pt x="12463" y="9720"/>
                    <a:pt x="12477" y="9720"/>
                  </a:cubicBezTo>
                  <a:cubicBezTo>
                    <a:pt x="12492" y="9612"/>
                    <a:pt x="12520" y="9396"/>
                    <a:pt x="12520" y="9180"/>
                  </a:cubicBezTo>
                  <a:cubicBezTo>
                    <a:pt x="12520" y="9072"/>
                    <a:pt x="12520" y="8964"/>
                    <a:pt x="12520" y="8856"/>
                  </a:cubicBezTo>
                  <a:cubicBezTo>
                    <a:pt x="12535" y="8640"/>
                    <a:pt x="12563" y="8532"/>
                    <a:pt x="12577" y="8316"/>
                  </a:cubicBezTo>
                  <a:cubicBezTo>
                    <a:pt x="12663" y="8316"/>
                    <a:pt x="12777" y="8100"/>
                    <a:pt x="12806" y="7776"/>
                  </a:cubicBezTo>
                  <a:cubicBezTo>
                    <a:pt x="12834" y="7236"/>
                    <a:pt x="12806" y="6264"/>
                    <a:pt x="12834" y="5940"/>
                  </a:cubicBezTo>
                  <a:cubicBezTo>
                    <a:pt x="12863" y="5508"/>
                    <a:pt x="12906" y="4536"/>
                    <a:pt x="12920" y="4104"/>
                  </a:cubicBezTo>
                  <a:cubicBezTo>
                    <a:pt x="12949" y="3132"/>
                    <a:pt x="12820" y="2376"/>
                    <a:pt x="12891" y="1836"/>
                  </a:cubicBezTo>
                  <a:cubicBezTo>
                    <a:pt x="12949" y="1404"/>
                    <a:pt x="13063" y="2052"/>
                    <a:pt x="13091" y="2268"/>
                  </a:cubicBezTo>
                  <a:cubicBezTo>
                    <a:pt x="13148" y="2700"/>
                    <a:pt x="13077" y="3348"/>
                    <a:pt x="13106" y="3888"/>
                  </a:cubicBezTo>
                  <a:cubicBezTo>
                    <a:pt x="13134" y="4428"/>
                    <a:pt x="13277" y="4860"/>
                    <a:pt x="13334" y="5076"/>
                  </a:cubicBezTo>
                  <a:cubicBezTo>
                    <a:pt x="13391" y="5184"/>
                    <a:pt x="13463" y="5184"/>
                    <a:pt x="13534" y="5292"/>
                  </a:cubicBezTo>
                  <a:cubicBezTo>
                    <a:pt x="13534" y="5292"/>
                    <a:pt x="13548" y="5400"/>
                    <a:pt x="13548" y="5400"/>
                  </a:cubicBezTo>
                  <a:cubicBezTo>
                    <a:pt x="13548" y="5508"/>
                    <a:pt x="13534" y="5724"/>
                    <a:pt x="13534" y="5832"/>
                  </a:cubicBezTo>
                  <a:cubicBezTo>
                    <a:pt x="13491" y="6480"/>
                    <a:pt x="13348" y="6912"/>
                    <a:pt x="13277" y="7236"/>
                  </a:cubicBezTo>
                  <a:cubicBezTo>
                    <a:pt x="13220" y="7560"/>
                    <a:pt x="13191" y="8100"/>
                    <a:pt x="13148" y="8316"/>
                  </a:cubicBezTo>
                  <a:cubicBezTo>
                    <a:pt x="13077" y="8640"/>
                    <a:pt x="12991" y="8532"/>
                    <a:pt x="12963" y="8964"/>
                  </a:cubicBezTo>
                  <a:cubicBezTo>
                    <a:pt x="12963" y="9180"/>
                    <a:pt x="12949" y="9180"/>
                    <a:pt x="12949" y="9396"/>
                  </a:cubicBezTo>
                  <a:cubicBezTo>
                    <a:pt x="12920" y="9288"/>
                    <a:pt x="12934" y="9720"/>
                    <a:pt x="12934" y="9828"/>
                  </a:cubicBezTo>
                  <a:cubicBezTo>
                    <a:pt x="12991" y="10044"/>
                    <a:pt x="13191" y="10260"/>
                    <a:pt x="13220" y="10692"/>
                  </a:cubicBezTo>
                  <a:cubicBezTo>
                    <a:pt x="13277" y="11340"/>
                    <a:pt x="13277" y="12852"/>
                    <a:pt x="13248" y="13932"/>
                  </a:cubicBezTo>
                  <a:cubicBezTo>
                    <a:pt x="13234" y="14148"/>
                    <a:pt x="13220" y="14472"/>
                    <a:pt x="13234" y="14904"/>
                  </a:cubicBezTo>
                  <a:cubicBezTo>
                    <a:pt x="13477" y="15552"/>
                    <a:pt x="13819" y="16956"/>
                    <a:pt x="13505" y="18900"/>
                  </a:cubicBezTo>
                  <a:cubicBezTo>
                    <a:pt x="13277" y="18900"/>
                    <a:pt x="13277" y="17928"/>
                    <a:pt x="13091" y="17388"/>
                  </a:cubicBezTo>
                  <a:cubicBezTo>
                    <a:pt x="13063" y="17388"/>
                    <a:pt x="12934" y="17820"/>
                    <a:pt x="12920" y="17820"/>
                  </a:cubicBezTo>
                  <a:cubicBezTo>
                    <a:pt x="12891" y="17820"/>
                    <a:pt x="12863" y="17820"/>
                    <a:pt x="12834" y="17820"/>
                  </a:cubicBezTo>
                  <a:cubicBezTo>
                    <a:pt x="12734" y="18144"/>
                    <a:pt x="12592" y="18360"/>
                    <a:pt x="12477" y="18144"/>
                  </a:cubicBezTo>
                  <a:cubicBezTo>
                    <a:pt x="12449" y="17604"/>
                    <a:pt x="12378" y="16956"/>
                    <a:pt x="12320" y="16524"/>
                  </a:cubicBezTo>
                  <a:cubicBezTo>
                    <a:pt x="12320" y="16524"/>
                    <a:pt x="12320" y="16524"/>
                    <a:pt x="12320" y="16524"/>
                  </a:cubicBezTo>
                  <a:cubicBezTo>
                    <a:pt x="12306" y="16632"/>
                    <a:pt x="12306" y="16632"/>
                    <a:pt x="12306" y="16632"/>
                  </a:cubicBezTo>
                  <a:cubicBezTo>
                    <a:pt x="12306" y="17496"/>
                    <a:pt x="12406" y="18576"/>
                    <a:pt x="12335" y="19332"/>
                  </a:cubicBezTo>
                  <a:cubicBezTo>
                    <a:pt x="12320" y="19332"/>
                    <a:pt x="12292" y="19332"/>
                    <a:pt x="12263" y="19224"/>
                  </a:cubicBezTo>
                  <a:cubicBezTo>
                    <a:pt x="12206" y="19008"/>
                    <a:pt x="12192" y="18468"/>
                    <a:pt x="12149" y="18036"/>
                  </a:cubicBezTo>
                  <a:cubicBezTo>
                    <a:pt x="12135" y="17820"/>
                    <a:pt x="12135" y="17604"/>
                    <a:pt x="12121" y="17388"/>
                  </a:cubicBezTo>
                  <a:cubicBezTo>
                    <a:pt x="12078" y="17172"/>
                    <a:pt x="12049" y="16848"/>
                    <a:pt x="12006" y="16524"/>
                  </a:cubicBezTo>
                  <a:cubicBezTo>
                    <a:pt x="11978" y="16308"/>
                    <a:pt x="11992" y="15768"/>
                    <a:pt x="11949" y="15552"/>
                  </a:cubicBezTo>
                  <a:cubicBezTo>
                    <a:pt x="11906" y="15228"/>
                    <a:pt x="11664" y="16524"/>
                    <a:pt x="11550" y="16092"/>
                  </a:cubicBezTo>
                  <a:cubicBezTo>
                    <a:pt x="11507" y="15876"/>
                    <a:pt x="11464" y="15552"/>
                    <a:pt x="11435" y="15228"/>
                  </a:cubicBezTo>
                  <a:close/>
                  <a:moveTo>
                    <a:pt x="10050" y="4752"/>
                  </a:moveTo>
                  <a:cubicBezTo>
                    <a:pt x="10065" y="4644"/>
                    <a:pt x="10079" y="4644"/>
                    <a:pt x="10093" y="4536"/>
                  </a:cubicBezTo>
                  <a:cubicBezTo>
                    <a:pt x="10093" y="4428"/>
                    <a:pt x="10093" y="4428"/>
                    <a:pt x="10079" y="4320"/>
                  </a:cubicBezTo>
                  <a:cubicBezTo>
                    <a:pt x="10079" y="4320"/>
                    <a:pt x="10079" y="4320"/>
                    <a:pt x="10079" y="4320"/>
                  </a:cubicBezTo>
                  <a:cubicBezTo>
                    <a:pt x="10079" y="4320"/>
                    <a:pt x="10079" y="4320"/>
                    <a:pt x="10065" y="4320"/>
                  </a:cubicBezTo>
                  <a:cubicBezTo>
                    <a:pt x="10065" y="4428"/>
                    <a:pt x="10065" y="4644"/>
                    <a:pt x="10050" y="4752"/>
                  </a:cubicBezTo>
                  <a:close/>
                  <a:moveTo>
                    <a:pt x="10022" y="4860"/>
                  </a:moveTo>
                  <a:cubicBezTo>
                    <a:pt x="10022" y="4968"/>
                    <a:pt x="10036" y="4968"/>
                    <a:pt x="10036" y="4968"/>
                  </a:cubicBezTo>
                  <a:cubicBezTo>
                    <a:pt x="10050" y="4968"/>
                    <a:pt x="10050" y="4968"/>
                    <a:pt x="10050" y="4860"/>
                  </a:cubicBezTo>
                  <a:cubicBezTo>
                    <a:pt x="10050" y="4860"/>
                    <a:pt x="10050" y="4860"/>
                    <a:pt x="10050" y="4860"/>
                  </a:cubicBezTo>
                  <a:cubicBezTo>
                    <a:pt x="10050" y="4860"/>
                    <a:pt x="10050" y="4752"/>
                    <a:pt x="10050" y="4752"/>
                  </a:cubicBezTo>
                  <a:cubicBezTo>
                    <a:pt x="10050" y="4752"/>
                    <a:pt x="10036" y="4644"/>
                    <a:pt x="10036" y="4644"/>
                  </a:cubicBezTo>
                  <a:cubicBezTo>
                    <a:pt x="10036" y="4644"/>
                    <a:pt x="10036" y="4752"/>
                    <a:pt x="10022" y="4752"/>
                  </a:cubicBezTo>
                  <a:cubicBezTo>
                    <a:pt x="10022" y="4860"/>
                    <a:pt x="10022" y="4860"/>
                    <a:pt x="10022" y="4860"/>
                  </a:cubicBezTo>
                  <a:close/>
                  <a:moveTo>
                    <a:pt x="9094" y="5076"/>
                  </a:moveTo>
                  <a:cubicBezTo>
                    <a:pt x="9094" y="4428"/>
                    <a:pt x="9094" y="3780"/>
                    <a:pt x="9123" y="3240"/>
                  </a:cubicBezTo>
                  <a:cubicBezTo>
                    <a:pt x="9123" y="2916"/>
                    <a:pt x="9123" y="2700"/>
                    <a:pt x="9108" y="2484"/>
                  </a:cubicBezTo>
                  <a:cubicBezTo>
                    <a:pt x="9137" y="2484"/>
                    <a:pt x="9237" y="2268"/>
                    <a:pt x="9237" y="2268"/>
                  </a:cubicBezTo>
                  <a:cubicBezTo>
                    <a:pt x="9308" y="3132"/>
                    <a:pt x="9294" y="4212"/>
                    <a:pt x="9394" y="4860"/>
                  </a:cubicBezTo>
                  <a:cubicBezTo>
                    <a:pt x="9394" y="5184"/>
                    <a:pt x="9394" y="5508"/>
                    <a:pt x="9394" y="5940"/>
                  </a:cubicBezTo>
                  <a:cubicBezTo>
                    <a:pt x="9365" y="5940"/>
                    <a:pt x="9337" y="6264"/>
                    <a:pt x="9322" y="6372"/>
                  </a:cubicBezTo>
                  <a:cubicBezTo>
                    <a:pt x="9180" y="6372"/>
                    <a:pt x="9137" y="5724"/>
                    <a:pt x="9094" y="5076"/>
                  </a:cubicBezTo>
                  <a:close/>
                  <a:moveTo>
                    <a:pt x="8866" y="12744"/>
                  </a:moveTo>
                  <a:cubicBezTo>
                    <a:pt x="8866" y="12204"/>
                    <a:pt x="8866" y="11772"/>
                    <a:pt x="8866" y="11340"/>
                  </a:cubicBezTo>
                  <a:cubicBezTo>
                    <a:pt x="8965" y="11232"/>
                    <a:pt x="9023" y="10476"/>
                    <a:pt x="9080" y="9936"/>
                  </a:cubicBezTo>
                  <a:cubicBezTo>
                    <a:pt x="9137" y="9180"/>
                    <a:pt x="9308" y="8208"/>
                    <a:pt x="9422" y="7668"/>
                  </a:cubicBezTo>
                  <a:cubicBezTo>
                    <a:pt x="9465" y="7560"/>
                    <a:pt x="9679" y="6696"/>
                    <a:pt x="9665" y="6588"/>
                  </a:cubicBezTo>
                  <a:cubicBezTo>
                    <a:pt x="9708" y="6480"/>
                    <a:pt x="9893" y="5832"/>
                    <a:pt x="9908" y="5508"/>
                  </a:cubicBezTo>
                  <a:cubicBezTo>
                    <a:pt x="9908" y="5400"/>
                    <a:pt x="9908" y="5400"/>
                    <a:pt x="9908" y="5400"/>
                  </a:cubicBezTo>
                  <a:cubicBezTo>
                    <a:pt x="9879" y="5292"/>
                    <a:pt x="9722" y="4860"/>
                    <a:pt x="9708" y="4752"/>
                  </a:cubicBezTo>
                  <a:cubicBezTo>
                    <a:pt x="9679" y="4644"/>
                    <a:pt x="9651" y="4212"/>
                    <a:pt x="9636" y="4212"/>
                  </a:cubicBezTo>
                  <a:cubicBezTo>
                    <a:pt x="9636" y="4104"/>
                    <a:pt x="9636" y="3996"/>
                    <a:pt x="9636" y="3996"/>
                  </a:cubicBezTo>
                  <a:cubicBezTo>
                    <a:pt x="9765" y="4212"/>
                    <a:pt x="10022" y="3888"/>
                    <a:pt x="10093" y="3564"/>
                  </a:cubicBezTo>
                  <a:cubicBezTo>
                    <a:pt x="10122" y="3348"/>
                    <a:pt x="10165" y="3024"/>
                    <a:pt x="10222" y="2916"/>
                  </a:cubicBezTo>
                  <a:cubicBezTo>
                    <a:pt x="10293" y="2808"/>
                    <a:pt x="10507" y="3672"/>
                    <a:pt x="10550" y="3888"/>
                  </a:cubicBezTo>
                  <a:cubicBezTo>
                    <a:pt x="10550" y="4104"/>
                    <a:pt x="10536" y="4212"/>
                    <a:pt x="10536" y="4428"/>
                  </a:cubicBezTo>
                  <a:cubicBezTo>
                    <a:pt x="10507" y="4536"/>
                    <a:pt x="10479" y="4752"/>
                    <a:pt x="10450" y="4860"/>
                  </a:cubicBezTo>
                  <a:cubicBezTo>
                    <a:pt x="10436" y="4860"/>
                    <a:pt x="10422" y="4860"/>
                    <a:pt x="10422" y="4860"/>
                  </a:cubicBezTo>
                  <a:cubicBezTo>
                    <a:pt x="10336" y="5076"/>
                    <a:pt x="10122" y="5508"/>
                    <a:pt x="10065" y="5940"/>
                  </a:cubicBezTo>
                  <a:cubicBezTo>
                    <a:pt x="10079" y="6048"/>
                    <a:pt x="10079" y="6156"/>
                    <a:pt x="10079" y="6264"/>
                  </a:cubicBezTo>
                  <a:cubicBezTo>
                    <a:pt x="10108" y="6372"/>
                    <a:pt x="10136" y="6480"/>
                    <a:pt x="10165" y="6588"/>
                  </a:cubicBezTo>
                  <a:cubicBezTo>
                    <a:pt x="10179" y="6588"/>
                    <a:pt x="10208" y="6588"/>
                    <a:pt x="10236" y="6588"/>
                  </a:cubicBezTo>
                  <a:cubicBezTo>
                    <a:pt x="10336" y="7020"/>
                    <a:pt x="10622" y="9936"/>
                    <a:pt x="10422" y="11124"/>
                  </a:cubicBezTo>
                  <a:cubicBezTo>
                    <a:pt x="10393" y="11232"/>
                    <a:pt x="10222" y="11664"/>
                    <a:pt x="10236" y="11664"/>
                  </a:cubicBezTo>
                  <a:cubicBezTo>
                    <a:pt x="10150" y="11988"/>
                    <a:pt x="10065" y="11448"/>
                    <a:pt x="10022" y="11988"/>
                  </a:cubicBezTo>
                  <a:cubicBezTo>
                    <a:pt x="10022" y="12312"/>
                    <a:pt x="10022" y="12636"/>
                    <a:pt x="10022" y="12960"/>
                  </a:cubicBezTo>
                  <a:cubicBezTo>
                    <a:pt x="9979" y="13500"/>
                    <a:pt x="9908" y="14040"/>
                    <a:pt x="9851" y="14472"/>
                  </a:cubicBezTo>
                  <a:cubicBezTo>
                    <a:pt x="9851" y="14688"/>
                    <a:pt x="9851" y="14796"/>
                    <a:pt x="9865" y="14796"/>
                  </a:cubicBezTo>
                  <a:cubicBezTo>
                    <a:pt x="9879" y="15012"/>
                    <a:pt x="9922" y="15012"/>
                    <a:pt x="9951" y="15012"/>
                  </a:cubicBezTo>
                  <a:cubicBezTo>
                    <a:pt x="9965" y="14904"/>
                    <a:pt x="9979" y="14796"/>
                    <a:pt x="9993" y="14472"/>
                  </a:cubicBezTo>
                  <a:cubicBezTo>
                    <a:pt x="10150" y="14472"/>
                    <a:pt x="10222" y="14904"/>
                    <a:pt x="10365" y="15120"/>
                  </a:cubicBezTo>
                  <a:cubicBezTo>
                    <a:pt x="10379" y="15444"/>
                    <a:pt x="10422" y="16092"/>
                    <a:pt x="10407" y="16308"/>
                  </a:cubicBezTo>
                  <a:cubicBezTo>
                    <a:pt x="10393" y="16416"/>
                    <a:pt x="10379" y="16632"/>
                    <a:pt x="10350" y="16740"/>
                  </a:cubicBezTo>
                  <a:cubicBezTo>
                    <a:pt x="10222" y="17064"/>
                    <a:pt x="10165" y="16092"/>
                    <a:pt x="10065" y="16200"/>
                  </a:cubicBezTo>
                  <a:cubicBezTo>
                    <a:pt x="10050" y="16092"/>
                    <a:pt x="9993" y="16524"/>
                    <a:pt x="9979" y="16740"/>
                  </a:cubicBezTo>
                  <a:cubicBezTo>
                    <a:pt x="9965" y="16956"/>
                    <a:pt x="9993" y="17172"/>
                    <a:pt x="9993" y="17280"/>
                  </a:cubicBezTo>
                  <a:cubicBezTo>
                    <a:pt x="9993" y="17496"/>
                    <a:pt x="9993" y="17712"/>
                    <a:pt x="9993" y="17928"/>
                  </a:cubicBezTo>
                  <a:cubicBezTo>
                    <a:pt x="10022" y="18792"/>
                    <a:pt x="9965" y="19440"/>
                    <a:pt x="9879" y="19764"/>
                  </a:cubicBezTo>
                  <a:cubicBezTo>
                    <a:pt x="9779" y="20196"/>
                    <a:pt x="9508" y="19548"/>
                    <a:pt x="9451" y="19332"/>
                  </a:cubicBezTo>
                  <a:cubicBezTo>
                    <a:pt x="9451" y="19116"/>
                    <a:pt x="9322" y="18684"/>
                    <a:pt x="9294" y="18684"/>
                  </a:cubicBezTo>
                  <a:cubicBezTo>
                    <a:pt x="9294" y="18576"/>
                    <a:pt x="9308" y="18576"/>
                    <a:pt x="9308" y="18576"/>
                  </a:cubicBezTo>
                  <a:cubicBezTo>
                    <a:pt x="9422" y="18360"/>
                    <a:pt x="9651" y="18144"/>
                    <a:pt x="9751" y="17604"/>
                  </a:cubicBezTo>
                  <a:cubicBezTo>
                    <a:pt x="9779" y="17496"/>
                    <a:pt x="9879" y="16956"/>
                    <a:pt x="9836" y="16740"/>
                  </a:cubicBezTo>
                  <a:cubicBezTo>
                    <a:pt x="9779" y="16632"/>
                    <a:pt x="9636" y="16740"/>
                    <a:pt x="9594" y="16956"/>
                  </a:cubicBezTo>
                  <a:cubicBezTo>
                    <a:pt x="9537" y="17172"/>
                    <a:pt x="9322" y="16632"/>
                    <a:pt x="9308" y="16524"/>
                  </a:cubicBezTo>
                  <a:cubicBezTo>
                    <a:pt x="9280" y="16416"/>
                    <a:pt x="9280" y="16308"/>
                    <a:pt x="9265" y="16092"/>
                  </a:cubicBezTo>
                  <a:cubicBezTo>
                    <a:pt x="9265" y="15984"/>
                    <a:pt x="9265" y="15984"/>
                    <a:pt x="9280" y="15876"/>
                  </a:cubicBezTo>
                  <a:cubicBezTo>
                    <a:pt x="9422" y="15876"/>
                    <a:pt x="9622" y="15768"/>
                    <a:pt x="9765" y="15552"/>
                  </a:cubicBezTo>
                  <a:cubicBezTo>
                    <a:pt x="9779" y="15444"/>
                    <a:pt x="9779" y="15336"/>
                    <a:pt x="9794" y="15228"/>
                  </a:cubicBezTo>
                  <a:cubicBezTo>
                    <a:pt x="9794" y="15228"/>
                    <a:pt x="9794" y="15228"/>
                    <a:pt x="9794" y="15120"/>
                  </a:cubicBezTo>
                  <a:cubicBezTo>
                    <a:pt x="9765" y="15012"/>
                    <a:pt x="9765" y="14904"/>
                    <a:pt x="9736" y="14796"/>
                  </a:cubicBezTo>
                  <a:cubicBezTo>
                    <a:pt x="9736" y="14364"/>
                    <a:pt x="9722" y="13932"/>
                    <a:pt x="9751" y="13500"/>
                  </a:cubicBezTo>
                  <a:cubicBezTo>
                    <a:pt x="9779" y="13176"/>
                    <a:pt x="9865" y="12420"/>
                    <a:pt x="9851" y="11988"/>
                  </a:cubicBezTo>
                  <a:cubicBezTo>
                    <a:pt x="9851" y="11772"/>
                    <a:pt x="9836" y="11772"/>
                    <a:pt x="9822" y="11772"/>
                  </a:cubicBezTo>
                  <a:cubicBezTo>
                    <a:pt x="9708" y="11340"/>
                    <a:pt x="9565" y="13284"/>
                    <a:pt x="9494" y="12744"/>
                  </a:cubicBezTo>
                  <a:cubicBezTo>
                    <a:pt x="9508" y="12096"/>
                    <a:pt x="9522" y="11448"/>
                    <a:pt x="9565" y="11016"/>
                  </a:cubicBezTo>
                  <a:cubicBezTo>
                    <a:pt x="9636" y="10368"/>
                    <a:pt x="9851" y="10476"/>
                    <a:pt x="9922" y="11016"/>
                  </a:cubicBezTo>
                  <a:cubicBezTo>
                    <a:pt x="10008" y="11016"/>
                    <a:pt x="10036" y="10800"/>
                    <a:pt x="10093" y="10584"/>
                  </a:cubicBezTo>
                  <a:cubicBezTo>
                    <a:pt x="10150" y="10260"/>
                    <a:pt x="10236" y="10152"/>
                    <a:pt x="10279" y="9720"/>
                  </a:cubicBezTo>
                  <a:cubicBezTo>
                    <a:pt x="10279" y="9612"/>
                    <a:pt x="10279" y="9504"/>
                    <a:pt x="10279" y="9612"/>
                  </a:cubicBezTo>
                  <a:cubicBezTo>
                    <a:pt x="10365" y="8424"/>
                    <a:pt x="10136" y="7344"/>
                    <a:pt x="10065" y="7128"/>
                  </a:cubicBezTo>
                  <a:cubicBezTo>
                    <a:pt x="9908" y="6804"/>
                    <a:pt x="9722" y="8208"/>
                    <a:pt x="9679" y="8748"/>
                  </a:cubicBezTo>
                  <a:cubicBezTo>
                    <a:pt x="9565" y="9828"/>
                    <a:pt x="9380" y="10476"/>
                    <a:pt x="9265" y="11556"/>
                  </a:cubicBezTo>
                  <a:cubicBezTo>
                    <a:pt x="9208" y="12096"/>
                    <a:pt x="9222" y="12744"/>
                    <a:pt x="9194" y="13284"/>
                  </a:cubicBezTo>
                  <a:cubicBezTo>
                    <a:pt x="9180" y="13716"/>
                    <a:pt x="9137" y="14148"/>
                    <a:pt x="9123" y="14364"/>
                  </a:cubicBezTo>
                  <a:cubicBezTo>
                    <a:pt x="9023" y="14472"/>
                    <a:pt x="8923" y="14040"/>
                    <a:pt x="8894" y="13500"/>
                  </a:cubicBezTo>
                  <a:cubicBezTo>
                    <a:pt x="8866" y="13284"/>
                    <a:pt x="8894" y="12960"/>
                    <a:pt x="8866" y="12744"/>
                  </a:cubicBezTo>
                  <a:close/>
                  <a:moveTo>
                    <a:pt x="7666" y="10152"/>
                  </a:moveTo>
                  <a:cubicBezTo>
                    <a:pt x="7681" y="10152"/>
                    <a:pt x="7709" y="10044"/>
                    <a:pt x="7709" y="9936"/>
                  </a:cubicBezTo>
                  <a:cubicBezTo>
                    <a:pt x="7723" y="9828"/>
                    <a:pt x="7709" y="9720"/>
                    <a:pt x="7709" y="9612"/>
                  </a:cubicBezTo>
                  <a:cubicBezTo>
                    <a:pt x="7695" y="9720"/>
                    <a:pt x="7695" y="9720"/>
                    <a:pt x="7695" y="9720"/>
                  </a:cubicBezTo>
                  <a:cubicBezTo>
                    <a:pt x="7681" y="9828"/>
                    <a:pt x="7681" y="10044"/>
                    <a:pt x="7666" y="10152"/>
                  </a:cubicBezTo>
                  <a:close/>
                  <a:moveTo>
                    <a:pt x="7181" y="8532"/>
                  </a:moveTo>
                  <a:cubicBezTo>
                    <a:pt x="7195" y="8640"/>
                    <a:pt x="7210" y="8748"/>
                    <a:pt x="7238" y="8532"/>
                  </a:cubicBezTo>
                  <a:cubicBezTo>
                    <a:pt x="7238" y="8316"/>
                    <a:pt x="7252" y="8316"/>
                    <a:pt x="7252" y="8100"/>
                  </a:cubicBezTo>
                  <a:cubicBezTo>
                    <a:pt x="7252" y="8100"/>
                    <a:pt x="7238" y="8100"/>
                    <a:pt x="7238" y="7992"/>
                  </a:cubicBezTo>
                  <a:cubicBezTo>
                    <a:pt x="7224" y="8100"/>
                    <a:pt x="7210" y="8100"/>
                    <a:pt x="7195" y="8100"/>
                  </a:cubicBezTo>
                  <a:cubicBezTo>
                    <a:pt x="7195" y="8316"/>
                    <a:pt x="7195" y="8316"/>
                    <a:pt x="7181" y="8532"/>
                  </a:cubicBezTo>
                  <a:close/>
                  <a:moveTo>
                    <a:pt x="7010" y="12420"/>
                  </a:moveTo>
                  <a:cubicBezTo>
                    <a:pt x="7081" y="12636"/>
                    <a:pt x="7195" y="11988"/>
                    <a:pt x="7238" y="11664"/>
                  </a:cubicBezTo>
                  <a:cubicBezTo>
                    <a:pt x="7224" y="11556"/>
                    <a:pt x="7224" y="11340"/>
                    <a:pt x="7224" y="11232"/>
                  </a:cubicBezTo>
                  <a:cubicBezTo>
                    <a:pt x="7210" y="11232"/>
                    <a:pt x="7210" y="11124"/>
                    <a:pt x="7195" y="11124"/>
                  </a:cubicBezTo>
                  <a:cubicBezTo>
                    <a:pt x="7152" y="11340"/>
                    <a:pt x="7052" y="11772"/>
                    <a:pt x="7010" y="12204"/>
                  </a:cubicBezTo>
                  <a:cubicBezTo>
                    <a:pt x="7010" y="12204"/>
                    <a:pt x="7010" y="12312"/>
                    <a:pt x="7010" y="12420"/>
                  </a:cubicBezTo>
                  <a:close/>
                  <a:moveTo>
                    <a:pt x="6567" y="8424"/>
                  </a:moveTo>
                  <a:cubicBezTo>
                    <a:pt x="6581" y="8532"/>
                    <a:pt x="6596" y="8532"/>
                    <a:pt x="6610" y="8532"/>
                  </a:cubicBezTo>
                  <a:cubicBezTo>
                    <a:pt x="6653" y="8316"/>
                    <a:pt x="6681" y="8100"/>
                    <a:pt x="6710" y="7884"/>
                  </a:cubicBezTo>
                  <a:cubicBezTo>
                    <a:pt x="6710" y="7668"/>
                    <a:pt x="6710" y="7668"/>
                    <a:pt x="6710" y="7452"/>
                  </a:cubicBezTo>
                  <a:cubicBezTo>
                    <a:pt x="6681" y="7452"/>
                    <a:pt x="6667" y="7560"/>
                    <a:pt x="6653" y="7560"/>
                  </a:cubicBezTo>
                  <a:cubicBezTo>
                    <a:pt x="6624" y="7668"/>
                    <a:pt x="6581" y="7992"/>
                    <a:pt x="6567" y="8424"/>
                  </a:cubicBezTo>
                  <a:close/>
                  <a:moveTo>
                    <a:pt x="6467" y="11448"/>
                  </a:moveTo>
                  <a:cubicBezTo>
                    <a:pt x="6481" y="11448"/>
                    <a:pt x="6481" y="11448"/>
                    <a:pt x="6496" y="11448"/>
                  </a:cubicBezTo>
                  <a:cubicBezTo>
                    <a:pt x="6524" y="11124"/>
                    <a:pt x="6753" y="9720"/>
                    <a:pt x="6696" y="9396"/>
                  </a:cubicBezTo>
                  <a:cubicBezTo>
                    <a:pt x="6539" y="8856"/>
                    <a:pt x="6467" y="10368"/>
                    <a:pt x="6467" y="11448"/>
                  </a:cubicBezTo>
                  <a:close/>
                  <a:moveTo>
                    <a:pt x="6253" y="10044"/>
                  </a:moveTo>
                  <a:cubicBezTo>
                    <a:pt x="6267" y="10044"/>
                    <a:pt x="6282" y="10152"/>
                    <a:pt x="6282" y="10260"/>
                  </a:cubicBezTo>
                  <a:cubicBezTo>
                    <a:pt x="6310" y="10260"/>
                    <a:pt x="6324" y="10260"/>
                    <a:pt x="6339" y="10260"/>
                  </a:cubicBezTo>
                  <a:cubicBezTo>
                    <a:pt x="6353" y="10152"/>
                    <a:pt x="6367" y="10044"/>
                    <a:pt x="6367" y="9936"/>
                  </a:cubicBezTo>
                  <a:cubicBezTo>
                    <a:pt x="6353" y="9828"/>
                    <a:pt x="6339" y="9828"/>
                    <a:pt x="6339" y="9720"/>
                  </a:cubicBezTo>
                  <a:cubicBezTo>
                    <a:pt x="6339" y="9828"/>
                    <a:pt x="6267" y="9828"/>
                    <a:pt x="6253" y="9936"/>
                  </a:cubicBezTo>
                  <a:cubicBezTo>
                    <a:pt x="6253" y="9936"/>
                    <a:pt x="6253" y="9936"/>
                    <a:pt x="6253" y="10044"/>
                  </a:cubicBezTo>
                  <a:close/>
                  <a:moveTo>
                    <a:pt x="6067" y="14040"/>
                  </a:moveTo>
                  <a:cubicBezTo>
                    <a:pt x="6125" y="13932"/>
                    <a:pt x="6396" y="12636"/>
                    <a:pt x="6267" y="12096"/>
                  </a:cubicBezTo>
                  <a:cubicBezTo>
                    <a:pt x="6253" y="12096"/>
                    <a:pt x="6253" y="12096"/>
                    <a:pt x="6239" y="12096"/>
                  </a:cubicBezTo>
                  <a:cubicBezTo>
                    <a:pt x="6210" y="12852"/>
                    <a:pt x="6110" y="13284"/>
                    <a:pt x="6067" y="14040"/>
                  </a:cubicBezTo>
                  <a:close/>
                  <a:moveTo>
                    <a:pt x="5682" y="16200"/>
                  </a:moveTo>
                  <a:cubicBezTo>
                    <a:pt x="5682" y="15552"/>
                    <a:pt x="5696" y="14904"/>
                    <a:pt x="5696" y="14364"/>
                  </a:cubicBezTo>
                  <a:cubicBezTo>
                    <a:pt x="5753" y="14148"/>
                    <a:pt x="6082" y="11016"/>
                    <a:pt x="6125" y="10476"/>
                  </a:cubicBezTo>
                  <a:cubicBezTo>
                    <a:pt x="6110" y="10368"/>
                    <a:pt x="6110" y="10368"/>
                    <a:pt x="6082" y="10368"/>
                  </a:cubicBezTo>
                  <a:cubicBezTo>
                    <a:pt x="6053" y="10476"/>
                    <a:pt x="5782" y="11232"/>
                    <a:pt x="5725" y="10908"/>
                  </a:cubicBezTo>
                  <a:cubicBezTo>
                    <a:pt x="5711" y="10800"/>
                    <a:pt x="5711" y="10800"/>
                    <a:pt x="5711" y="10800"/>
                  </a:cubicBezTo>
                  <a:cubicBezTo>
                    <a:pt x="5711" y="9288"/>
                    <a:pt x="5868" y="8532"/>
                    <a:pt x="5967" y="7992"/>
                  </a:cubicBezTo>
                  <a:cubicBezTo>
                    <a:pt x="6053" y="7560"/>
                    <a:pt x="6110" y="7020"/>
                    <a:pt x="6167" y="6480"/>
                  </a:cubicBezTo>
                  <a:cubicBezTo>
                    <a:pt x="6239" y="5832"/>
                    <a:pt x="6424" y="4860"/>
                    <a:pt x="6467" y="4104"/>
                  </a:cubicBezTo>
                  <a:cubicBezTo>
                    <a:pt x="6481" y="3672"/>
                    <a:pt x="6481" y="3132"/>
                    <a:pt x="6481" y="2700"/>
                  </a:cubicBezTo>
                  <a:cubicBezTo>
                    <a:pt x="6596" y="2376"/>
                    <a:pt x="6681" y="2592"/>
                    <a:pt x="6753" y="3024"/>
                  </a:cubicBezTo>
                  <a:cubicBezTo>
                    <a:pt x="6681" y="4968"/>
                    <a:pt x="6239" y="7344"/>
                    <a:pt x="6039" y="8748"/>
                  </a:cubicBezTo>
                  <a:cubicBezTo>
                    <a:pt x="5996" y="9072"/>
                    <a:pt x="5939" y="9288"/>
                    <a:pt x="5896" y="9612"/>
                  </a:cubicBezTo>
                  <a:cubicBezTo>
                    <a:pt x="5896" y="9720"/>
                    <a:pt x="5896" y="9720"/>
                    <a:pt x="5910" y="9720"/>
                  </a:cubicBezTo>
                  <a:cubicBezTo>
                    <a:pt x="5982" y="9720"/>
                    <a:pt x="6082" y="9504"/>
                    <a:pt x="6139" y="9288"/>
                  </a:cubicBezTo>
                  <a:cubicBezTo>
                    <a:pt x="6224" y="9180"/>
                    <a:pt x="6296" y="9180"/>
                    <a:pt x="6381" y="9072"/>
                  </a:cubicBezTo>
                  <a:cubicBezTo>
                    <a:pt x="6439" y="8748"/>
                    <a:pt x="6439" y="8316"/>
                    <a:pt x="6467" y="7884"/>
                  </a:cubicBezTo>
                  <a:cubicBezTo>
                    <a:pt x="6524" y="7236"/>
                    <a:pt x="6567" y="6480"/>
                    <a:pt x="6653" y="5940"/>
                  </a:cubicBezTo>
                  <a:cubicBezTo>
                    <a:pt x="6696" y="5940"/>
                    <a:pt x="6738" y="5940"/>
                    <a:pt x="6767" y="5940"/>
                  </a:cubicBezTo>
                  <a:cubicBezTo>
                    <a:pt x="6781" y="6156"/>
                    <a:pt x="6810" y="6264"/>
                    <a:pt x="6824" y="6372"/>
                  </a:cubicBezTo>
                  <a:cubicBezTo>
                    <a:pt x="6867" y="6804"/>
                    <a:pt x="6895" y="7236"/>
                    <a:pt x="6924" y="7668"/>
                  </a:cubicBezTo>
                  <a:cubicBezTo>
                    <a:pt x="6967" y="7452"/>
                    <a:pt x="7067" y="6696"/>
                    <a:pt x="7024" y="6156"/>
                  </a:cubicBezTo>
                  <a:cubicBezTo>
                    <a:pt x="7010" y="5832"/>
                    <a:pt x="6967" y="5724"/>
                    <a:pt x="6995" y="5292"/>
                  </a:cubicBezTo>
                  <a:cubicBezTo>
                    <a:pt x="6995" y="4968"/>
                    <a:pt x="7110" y="4536"/>
                    <a:pt x="7167" y="4644"/>
                  </a:cubicBezTo>
                  <a:cubicBezTo>
                    <a:pt x="7167" y="5076"/>
                    <a:pt x="7224" y="5508"/>
                    <a:pt x="7252" y="5724"/>
                  </a:cubicBezTo>
                  <a:cubicBezTo>
                    <a:pt x="7352" y="5940"/>
                    <a:pt x="7324" y="5076"/>
                    <a:pt x="7338" y="4644"/>
                  </a:cubicBezTo>
                  <a:cubicBezTo>
                    <a:pt x="7381" y="3672"/>
                    <a:pt x="7309" y="1404"/>
                    <a:pt x="7481" y="1404"/>
                  </a:cubicBezTo>
                  <a:cubicBezTo>
                    <a:pt x="7495" y="1620"/>
                    <a:pt x="7566" y="2052"/>
                    <a:pt x="7595" y="2268"/>
                  </a:cubicBezTo>
                  <a:cubicBezTo>
                    <a:pt x="7595" y="2268"/>
                    <a:pt x="7595" y="2268"/>
                    <a:pt x="7609" y="2268"/>
                  </a:cubicBezTo>
                  <a:cubicBezTo>
                    <a:pt x="7638" y="2700"/>
                    <a:pt x="7652" y="2916"/>
                    <a:pt x="7695" y="3240"/>
                  </a:cubicBezTo>
                  <a:cubicBezTo>
                    <a:pt x="7723" y="3672"/>
                    <a:pt x="7766" y="4536"/>
                    <a:pt x="7781" y="5076"/>
                  </a:cubicBezTo>
                  <a:cubicBezTo>
                    <a:pt x="7795" y="5508"/>
                    <a:pt x="7738" y="5832"/>
                    <a:pt x="7752" y="6372"/>
                  </a:cubicBezTo>
                  <a:cubicBezTo>
                    <a:pt x="7795" y="7020"/>
                    <a:pt x="7895" y="7452"/>
                    <a:pt x="7938" y="8100"/>
                  </a:cubicBezTo>
                  <a:cubicBezTo>
                    <a:pt x="7966" y="8532"/>
                    <a:pt x="7966" y="8964"/>
                    <a:pt x="7995" y="9180"/>
                  </a:cubicBezTo>
                  <a:cubicBezTo>
                    <a:pt x="8052" y="9612"/>
                    <a:pt x="8137" y="9828"/>
                    <a:pt x="8195" y="10260"/>
                  </a:cubicBezTo>
                  <a:cubicBezTo>
                    <a:pt x="8195" y="10476"/>
                    <a:pt x="8195" y="10584"/>
                    <a:pt x="8195" y="10692"/>
                  </a:cubicBezTo>
                  <a:cubicBezTo>
                    <a:pt x="8166" y="10800"/>
                    <a:pt x="8137" y="11016"/>
                    <a:pt x="8109" y="11124"/>
                  </a:cubicBezTo>
                  <a:cubicBezTo>
                    <a:pt x="8066" y="11340"/>
                    <a:pt x="8009" y="11232"/>
                    <a:pt x="7980" y="11340"/>
                  </a:cubicBezTo>
                  <a:cubicBezTo>
                    <a:pt x="7881" y="11448"/>
                    <a:pt x="7752" y="11772"/>
                    <a:pt x="7695" y="12312"/>
                  </a:cubicBezTo>
                  <a:cubicBezTo>
                    <a:pt x="7652" y="12636"/>
                    <a:pt x="7652" y="14580"/>
                    <a:pt x="7638" y="15228"/>
                  </a:cubicBezTo>
                  <a:cubicBezTo>
                    <a:pt x="7638" y="15444"/>
                    <a:pt x="7624" y="15660"/>
                    <a:pt x="7624" y="15984"/>
                  </a:cubicBezTo>
                  <a:cubicBezTo>
                    <a:pt x="7595" y="16416"/>
                    <a:pt x="7581" y="17064"/>
                    <a:pt x="7566" y="17604"/>
                  </a:cubicBezTo>
                  <a:cubicBezTo>
                    <a:pt x="7566" y="17712"/>
                    <a:pt x="7566" y="17820"/>
                    <a:pt x="7566" y="17928"/>
                  </a:cubicBezTo>
                  <a:cubicBezTo>
                    <a:pt x="7509" y="18792"/>
                    <a:pt x="7481" y="19548"/>
                    <a:pt x="7424" y="20196"/>
                  </a:cubicBezTo>
                  <a:cubicBezTo>
                    <a:pt x="7424" y="20520"/>
                    <a:pt x="7424" y="20844"/>
                    <a:pt x="7424" y="21060"/>
                  </a:cubicBezTo>
                  <a:cubicBezTo>
                    <a:pt x="7409" y="21060"/>
                    <a:pt x="7409" y="21060"/>
                    <a:pt x="7409" y="21060"/>
                  </a:cubicBezTo>
                  <a:cubicBezTo>
                    <a:pt x="7395" y="20844"/>
                    <a:pt x="7352" y="20628"/>
                    <a:pt x="7338" y="20412"/>
                  </a:cubicBezTo>
                  <a:cubicBezTo>
                    <a:pt x="7295" y="19980"/>
                    <a:pt x="7295" y="19548"/>
                    <a:pt x="7267" y="19116"/>
                  </a:cubicBezTo>
                  <a:cubicBezTo>
                    <a:pt x="7267" y="18900"/>
                    <a:pt x="7267" y="18684"/>
                    <a:pt x="7267" y="18468"/>
                  </a:cubicBezTo>
                  <a:cubicBezTo>
                    <a:pt x="7238" y="17604"/>
                    <a:pt x="7267" y="15876"/>
                    <a:pt x="7252" y="14580"/>
                  </a:cubicBezTo>
                  <a:cubicBezTo>
                    <a:pt x="7238" y="14580"/>
                    <a:pt x="7224" y="14580"/>
                    <a:pt x="7238" y="14472"/>
                  </a:cubicBezTo>
                  <a:cubicBezTo>
                    <a:pt x="7095" y="14688"/>
                    <a:pt x="6981" y="15012"/>
                    <a:pt x="6867" y="15336"/>
                  </a:cubicBezTo>
                  <a:cubicBezTo>
                    <a:pt x="6796" y="15336"/>
                    <a:pt x="6738" y="15444"/>
                    <a:pt x="6667" y="15444"/>
                  </a:cubicBezTo>
                  <a:cubicBezTo>
                    <a:pt x="6596" y="14904"/>
                    <a:pt x="6610" y="13500"/>
                    <a:pt x="6638" y="12852"/>
                  </a:cubicBezTo>
                  <a:cubicBezTo>
                    <a:pt x="6710" y="12636"/>
                    <a:pt x="6796" y="12096"/>
                    <a:pt x="6824" y="11664"/>
                  </a:cubicBezTo>
                  <a:cubicBezTo>
                    <a:pt x="6824" y="11556"/>
                    <a:pt x="6824" y="11340"/>
                    <a:pt x="6824" y="11232"/>
                  </a:cubicBezTo>
                  <a:cubicBezTo>
                    <a:pt x="6910" y="10476"/>
                    <a:pt x="7024" y="9720"/>
                    <a:pt x="6967" y="8316"/>
                  </a:cubicBezTo>
                  <a:cubicBezTo>
                    <a:pt x="6967" y="8316"/>
                    <a:pt x="6967" y="8316"/>
                    <a:pt x="6953" y="8316"/>
                  </a:cubicBezTo>
                  <a:cubicBezTo>
                    <a:pt x="6753" y="9396"/>
                    <a:pt x="6796" y="10368"/>
                    <a:pt x="6667" y="11772"/>
                  </a:cubicBezTo>
                  <a:cubicBezTo>
                    <a:pt x="6581" y="12636"/>
                    <a:pt x="6510" y="12636"/>
                    <a:pt x="6453" y="13932"/>
                  </a:cubicBezTo>
                  <a:cubicBezTo>
                    <a:pt x="6396" y="15120"/>
                    <a:pt x="6524" y="16848"/>
                    <a:pt x="6524" y="17820"/>
                  </a:cubicBezTo>
                  <a:cubicBezTo>
                    <a:pt x="6496" y="17820"/>
                    <a:pt x="6496" y="18036"/>
                    <a:pt x="6481" y="18036"/>
                  </a:cubicBezTo>
                  <a:cubicBezTo>
                    <a:pt x="6453" y="18036"/>
                    <a:pt x="6453" y="18036"/>
                    <a:pt x="6424" y="18036"/>
                  </a:cubicBezTo>
                  <a:cubicBezTo>
                    <a:pt x="6381" y="17604"/>
                    <a:pt x="6339" y="17172"/>
                    <a:pt x="6310" y="16524"/>
                  </a:cubicBezTo>
                  <a:cubicBezTo>
                    <a:pt x="6282" y="16092"/>
                    <a:pt x="6296" y="15660"/>
                    <a:pt x="6267" y="15228"/>
                  </a:cubicBezTo>
                  <a:cubicBezTo>
                    <a:pt x="6253" y="15228"/>
                    <a:pt x="6253" y="15228"/>
                    <a:pt x="6239" y="15228"/>
                  </a:cubicBezTo>
                  <a:cubicBezTo>
                    <a:pt x="6153" y="16308"/>
                    <a:pt x="5967" y="16956"/>
                    <a:pt x="5739" y="16956"/>
                  </a:cubicBezTo>
                  <a:cubicBezTo>
                    <a:pt x="5739" y="16848"/>
                    <a:pt x="5711" y="16740"/>
                    <a:pt x="5711" y="16740"/>
                  </a:cubicBezTo>
                  <a:cubicBezTo>
                    <a:pt x="5682" y="16524"/>
                    <a:pt x="5682" y="16308"/>
                    <a:pt x="5682" y="16200"/>
                  </a:cubicBezTo>
                  <a:close/>
                  <a:moveTo>
                    <a:pt x="3969" y="11232"/>
                  </a:moveTo>
                  <a:cubicBezTo>
                    <a:pt x="3983" y="11448"/>
                    <a:pt x="3997" y="11772"/>
                    <a:pt x="4012" y="11988"/>
                  </a:cubicBezTo>
                  <a:cubicBezTo>
                    <a:pt x="4026" y="11988"/>
                    <a:pt x="4026" y="11988"/>
                    <a:pt x="4026" y="11988"/>
                  </a:cubicBezTo>
                  <a:cubicBezTo>
                    <a:pt x="4040" y="11664"/>
                    <a:pt x="4083" y="10908"/>
                    <a:pt x="4040" y="10692"/>
                  </a:cubicBezTo>
                  <a:cubicBezTo>
                    <a:pt x="4040" y="10692"/>
                    <a:pt x="4026" y="10692"/>
                    <a:pt x="4026" y="10584"/>
                  </a:cubicBezTo>
                  <a:cubicBezTo>
                    <a:pt x="4012" y="10584"/>
                    <a:pt x="3997" y="10584"/>
                    <a:pt x="3983" y="10692"/>
                  </a:cubicBezTo>
                  <a:cubicBezTo>
                    <a:pt x="3983" y="11016"/>
                    <a:pt x="3969" y="10908"/>
                    <a:pt x="3969" y="11232"/>
                  </a:cubicBezTo>
                  <a:close/>
                  <a:moveTo>
                    <a:pt x="3669" y="10476"/>
                  </a:moveTo>
                  <a:cubicBezTo>
                    <a:pt x="3669" y="10476"/>
                    <a:pt x="3669" y="10584"/>
                    <a:pt x="3669" y="10692"/>
                  </a:cubicBezTo>
                  <a:cubicBezTo>
                    <a:pt x="3683" y="10692"/>
                    <a:pt x="3683" y="10692"/>
                    <a:pt x="3683" y="10692"/>
                  </a:cubicBezTo>
                  <a:cubicBezTo>
                    <a:pt x="3683" y="10692"/>
                    <a:pt x="3698" y="10692"/>
                    <a:pt x="3698" y="10692"/>
                  </a:cubicBezTo>
                  <a:cubicBezTo>
                    <a:pt x="3712" y="10584"/>
                    <a:pt x="3712" y="10476"/>
                    <a:pt x="3726" y="10476"/>
                  </a:cubicBezTo>
                  <a:cubicBezTo>
                    <a:pt x="3726" y="10260"/>
                    <a:pt x="3726" y="10260"/>
                    <a:pt x="3712" y="10044"/>
                  </a:cubicBezTo>
                  <a:cubicBezTo>
                    <a:pt x="3712" y="10044"/>
                    <a:pt x="3712" y="10044"/>
                    <a:pt x="3712" y="10044"/>
                  </a:cubicBezTo>
                  <a:cubicBezTo>
                    <a:pt x="3698" y="10044"/>
                    <a:pt x="3698" y="10044"/>
                    <a:pt x="3698" y="10044"/>
                  </a:cubicBezTo>
                  <a:cubicBezTo>
                    <a:pt x="3683" y="10152"/>
                    <a:pt x="3683" y="10260"/>
                    <a:pt x="3669" y="10476"/>
                  </a:cubicBezTo>
                  <a:close/>
                  <a:moveTo>
                    <a:pt x="3369" y="11232"/>
                  </a:moveTo>
                  <a:cubicBezTo>
                    <a:pt x="3369" y="11340"/>
                    <a:pt x="3383" y="11340"/>
                    <a:pt x="3398" y="11340"/>
                  </a:cubicBezTo>
                  <a:cubicBezTo>
                    <a:pt x="3441" y="11232"/>
                    <a:pt x="3455" y="11016"/>
                    <a:pt x="3498" y="10800"/>
                  </a:cubicBezTo>
                  <a:cubicBezTo>
                    <a:pt x="3498" y="10692"/>
                    <a:pt x="3498" y="10584"/>
                    <a:pt x="3498" y="10476"/>
                  </a:cubicBezTo>
                  <a:cubicBezTo>
                    <a:pt x="3483" y="10476"/>
                    <a:pt x="3483" y="10476"/>
                    <a:pt x="3483" y="10476"/>
                  </a:cubicBezTo>
                  <a:cubicBezTo>
                    <a:pt x="3483" y="10476"/>
                    <a:pt x="3469" y="10476"/>
                    <a:pt x="3455" y="10476"/>
                  </a:cubicBezTo>
                  <a:cubicBezTo>
                    <a:pt x="3426" y="10692"/>
                    <a:pt x="3398" y="10908"/>
                    <a:pt x="3369" y="11232"/>
                  </a:cubicBezTo>
                  <a:close/>
                  <a:moveTo>
                    <a:pt x="3084" y="16308"/>
                  </a:moveTo>
                  <a:cubicBezTo>
                    <a:pt x="3098" y="16416"/>
                    <a:pt x="3212" y="16956"/>
                    <a:pt x="3226" y="17064"/>
                  </a:cubicBezTo>
                  <a:cubicBezTo>
                    <a:pt x="3284" y="17172"/>
                    <a:pt x="3612" y="16740"/>
                    <a:pt x="3626" y="16632"/>
                  </a:cubicBezTo>
                  <a:cubicBezTo>
                    <a:pt x="3626" y="16524"/>
                    <a:pt x="3612" y="16308"/>
                    <a:pt x="3598" y="16092"/>
                  </a:cubicBezTo>
                  <a:cubicBezTo>
                    <a:pt x="3612" y="16092"/>
                    <a:pt x="3612" y="16092"/>
                    <a:pt x="3612" y="16092"/>
                  </a:cubicBezTo>
                  <a:cubicBezTo>
                    <a:pt x="3698" y="15876"/>
                    <a:pt x="3797" y="17496"/>
                    <a:pt x="3912" y="15876"/>
                  </a:cubicBezTo>
                  <a:cubicBezTo>
                    <a:pt x="3997" y="16092"/>
                    <a:pt x="4126" y="16956"/>
                    <a:pt x="4226" y="16524"/>
                  </a:cubicBezTo>
                  <a:cubicBezTo>
                    <a:pt x="4411" y="15876"/>
                    <a:pt x="4454" y="13608"/>
                    <a:pt x="4454" y="11232"/>
                  </a:cubicBezTo>
                  <a:cubicBezTo>
                    <a:pt x="4454" y="10476"/>
                    <a:pt x="4468" y="9288"/>
                    <a:pt x="4426" y="8748"/>
                  </a:cubicBezTo>
                  <a:cubicBezTo>
                    <a:pt x="4426" y="8424"/>
                    <a:pt x="4426" y="8100"/>
                    <a:pt x="4426" y="7884"/>
                  </a:cubicBezTo>
                  <a:cubicBezTo>
                    <a:pt x="4426" y="7236"/>
                    <a:pt x="4426" y="6048"/>
                    <a:pt x="4397" y="5508"/>
                  </a:cubicBezTo>
                  <a:cubicBezTo>
                    <a:pt x="4397" y="5292"/>
                    <a:pt x="4383" y="4860"/>
                    <a:pt x="4383" y="4644"/>
                  </a:cubicBezTo>
                  <a:cubicBezTo>
                    <a:pt x="4354" y="3780"/>
                    <a:pt x="4340" y="2916"/>
                    <a:pt x="4297" y="2268"/>
                  </a:cubicBezTo>
                  <a:cubicBezTo>
                    <a:pt x="3855" y="1836"/>
                    <a:pt x="3541" y="2916"/>
                    <a:pt x="3355" y="4968"/>
                  </a:cubicBezTo>
                  <a:cubicBezTo>
                    <a:pt x="3312" y="5400"/>
                    <a:pt x="3169" y="6804"/>
                    <a:pt x="3212" y="7560"/>
                  </a:cubicBezTo>
                  <a:cubicBezTo>
                    <a:pt x="3326" y="7560"/>
                    <a:pt x="3469" y="6264"/>
                    <a:pt x="3555" y="5832"/>
                  </a:cubicBezTo>
                  <a:cubicBezTo>
                    <a:pt x="3569" y="5832"/>
                    <a:pt x="3626" y="5724"/>
                    <a:pt x="3626" y="5724"/>
                  </a:cubicBezTo>
                  <a:cubicBezTo>
                    <a:pt x="3997" y="5508"/>
                    <a:pt x="3769" y="7668"/>
                    <a:pt x="3769" y="8964"/>
                  </a:cubicBezTo>
                  <a:cubicBezTo>
                    <a:pt x="3826" y="9180"/>
                    <a:pt x="3969" y="10260"/>
                    <a:pt x="4054" y="9936"/>
                  </a:cubicBezTo>
                  <a:cubicBezTo>
                    <a:pt x="4054" y="9828"/>
                    <a:pt x="4069" y="9720"/>
                    <a:pt x="4083" y="9720"/>
                  </a:cubicBezTo>
                  <a:cubicBezTo>
                    <a:pt x="4183" y="9720"/>
                    <a:pt x="4440" y="11124"/>
                    <a:pt x="4311" y="12096"/>
                  </a:cubicBezTo>
                  <a:cubicBezTo>
                    <a:pt x="4269" y="12420"/>
                    <a:pt x="4197" y="12636"/>
                    <a:pt x="4140" y="12960"/>
                  </a:cubicBezTo>
                  <a:cubicBezTo>
                    <a:pt x="4069" y="13284"/>
                    <a:pt x="3997" y="13932"/>
                    <a:pt x="3912" y="14364"/>
                  </a:cubicBezTo>
                  <a:cubicBezTo>
                    <a:pt x="3912" y="14364"/>
                    <a:pt x="3883" y="14364"/>
                    <a:pt x="3897" y="14472"/>
                  </a:cubicBezTo>
                  <a:cubicBezTo>
                    <a:pt x="3826" y="14796"/>
                    <a:pt x="3712" y="15012"/>
                    <a:pt x="3626" y="15444"/>
                  </a:cubicBezTo>
                  <a:cubicBezTo>
                    <a:pt x="3583" y="15660"/>
                    <a:pt x="3469" y="15444"/>
                    <a:pt x="3426" y="15444"/>
                  </a:cubicBezTo>
                  <a:cubicBezTo>
                    <a:pt x="3398" y="15120"/>
                    <a:pt x="3312" y="14364"/>
                    <a:pt x="3369" y="13716"/>
                  </a:cubicBezTo>
                  <a:cubicBezTo>
                    <a:pt x="3383" y="13392"/>
                    <a:pt x="3455" y="12960"/>
                    <a:pt x="3483" y="12852"/>
                  </a:cubicBezTo>
                  <a:cubicBezTo>
                    <a:pt x="3483" y="12528"/>
                    <a:pt x="3469" y="12528"/>
                    <a:pt x="3441" y="12528"/>
                  </a:cubicBezTo>
                  <a:cubicBezTo>
                    <a:pt x="3398" y="13068"/>
                    <a:pt x="3241" y="11880"/>
                    <a:pt x="3226" y="11664"/>
                  </a:cubicBezTo>
                  <a:cubicBezTo>
                    <a:pt x="3226" y="11340"/>
                    <a:pt x="3226" y="11016"/>
                    <a:pt x="3226" y="10692"/>
                  </a:cubicBezTo>
                  <a:cubicBezTo>
                    <a:pt x="3269" y="10584"/>
                    <a:pt x="3298" y="10260"/>
                    <a:pt x="3341" y="10044"/>
                  </a:cubicBezTo>
                  <a:cubicBezTo>
                    <a:pt x="3455" y="9612"/>
                    <a:pt x="3655" y="9396"/>
                    <a:pt x="3598" y="7992"/>
                  </a:cubicBezTo>
                  <a:cubicBezTo>
                    <a:pt x="3598" y="7992"/>
                    <a:pt x="3583" y="7992"/>
                    <a:pt x="3569" y="7992"/>
                  </a:cubicBezTo>
                  <a:cubicBezTo>
                    <a:pt x="3512" y="8424"/>
                    <a:pt x="3241" y="8316"/>
                    <a:pt x="3184" y="8964"/>
                  </a:cubicBezTo>
                  <a:cubicBezTo>
                    <a:pt x="3141" y="9288"/>
                    <a:pt x="3184" y="10044"/>
                    <a:pt x="3155" y="10476"/>
                  </a:cubicBezTo>
                  <a:cubicBezTo>
                    <a:pt x="3127" y="10476"/>
                    <a:pt x="3141" y="11124"/>
                    <a:pt x="3112" y="11340"/>
                  </a:cubicBezTo>
                  <a:cubicBezTo>
                    <a:pt x="3055" y="12312"/>
                    <a:pt x="3127" y="14256"/>
                    <a:pt x="3098" y="15228"/>
                  </a:cubicBezTo>
                  <a:cubicBezTo>
                    <a:pt x="3098" y="15552"/>
                    <a:pt x="3084" y="16092"/>
                    <a:pt x="3084" y="16308"/>
                  </a:cubicBezTo>
                  <a:close/>
                  <a:moveTo>
                    <a:pt x="2812" y="16632"/>
                  </a:moveTo>
                  <a:cubicBezTo>
                    <a:pt x="2812" y="15228"/>
                    <a:pt x="2884" y="13716"/>
                    <a:pt x="2927" y="12420"/>
                  </a:cubicBezTo>
                  <a:cubicBezTo>
                    <a:pt x="2927" y="12204"/>
                    <a:pt x="2927" y="11880"/>
                    <a:pt x="2927" y="11556"/>
                  </a:cubicBezTo>
                  <a:cubicBezTo>
                    <a:pt x="2927" y="10044"/>
                    <a:pt x="2841" y="8532"/>
                    <a:pt x="2870" y="7128"/>
                  </a:cubicBezTo>
                  <a:cubicBezTo>
                    <a:pt x="2927" y="4212"/>
                    <a:pt x="3269" y="2700"/>
                    <a:pt x="3598" y="1836"/>
                  </a:cubicBezTo>
                  <a:cubicBezTo>
                    <a:pt x="3726" y="1620"/>
                    <a:pt x="4126" y="648"/>
                    <a:pt x="4283" y="1404"/>
                  </a:cubicBezTo>
                  <a:cubicBezTo>
                    <a:pt x="4311" y="1404"/>
                    <a:pt x="4369" y="1404"/>
                    <a:pt x="4397" y="1620"/>
                  </a:cubicBezTo>
                  <a:cubicBezTo>
                    <a:pt x="4711" y="3132"/>
                    <a:pt x="4626" y="8532"/>
                    <a:pt x="4640" y="12204"/>
                  </a:cubicBezTo>
                  <a:cubicBezTo>
                    <a:pt x="4640" y="13932"/>
                    <a:pt x="4683" y="16632"/>
                    <a:pt x="4568" y="17604"/>
                  </a:cubicBezTo>
                  <a:cubicBezTo>
                    <a:pt x="4540" y="17928"/>
                    <a:pt x="4197" y="19764"/>
                    <a:pt x="4097" y="19332"/>
                  </a:cubicBezTo>
                  <a:cubicBezTo>
                    <a:pt x="3997" y="18900"/>
                    <a:pt x="3912" y="17820"/>
                    <a:pt x="3769" y="17712"/>
                  </a:cubicBezTo>
                  <a:cubicBezTo>
                    <a:pt x="3726" y="17604"/>
                    <a:pt x="3669" y="18036"/>
                    <a:pt x="3626" y="18144"/>
                  </a:cubicBezTo>
                  <a:cubicBezTo>
                    <a:pt x="3598" y="18252"/>
                    <a:pt x="3284" y="18684"/>
                    <a:pt x="3226" y="18468"/>
                  </a:cubicBezTo>
                  <a:cubicBezTo>
                    <a:pt x="3155" y="18360"/>
                    <a:pt x="3141" y="18036"/>
                    <a:pt x="3084" y="17712"/>
                  </a:cubicBezTo>
                  <a:cubicBezTo>
                    <a:pt x="3084" y="17712"/>
                    <a:pt x="3084" y="17712"/>
                    <a:pt x="3084" y="17712"/>
                  </a:cubicBezTo>
                  <a:cubicBezTo>
                    <a:pt x="3041" y="17928"/>
                    <a:pt x="3012" y="18360"/>
                    <a:pt x="2941" y="18360"/>
                  </a:cubicBezTo>
                  <a:cubicBezTo>
                    <a:pt x="2912" y="18144"/>
                    <a:pt x="2884" y="17928"/>
                    <a:pt x="2870" y="17712"/>
                  </a:cubicBezTo>
                  <a:cubicBezTo>
                    <a:pt x="2841" y="17388"/>
                    <a:pt x="2841" y="17064"/>
                    <a:pt x="2812" y="16632"/>
                  </a:cubicBezTo>
                  <a:close/>
                  <a:moveTo>
                    <a:pt x="1185" y="8532"/>
                  </a:moveTo>
                  <a:cubicBezTo>
                    <a:pt x="1199" y="8964"/>
                    <a:pt x="1199" y="9180"/>
                    <a:pt x="1213" y="9396"/>
                  </a:cubicBezTo>
                  <a:cubicBezTo>
                    <a:pt x="1313" y="9072"/>
                    <a:pt x="1642" y="7452"/>
                    <a:pt x="1656" y="6696"/>
                  </a:cubicBezTo>
                  <a:cubicBezTo>
                    <a:pt x="1656" y="6696"/>
                    <a:pt x="1656" y="6696"/>
                    <a:pt x="1642" y="6696"/>
                  </a:cubicBezTo>
                  <a:cubicBezTo>
                    <a:pt x="1585" y="6480"/>
                    <a:pt x="1499" y="6696"/>
                    <a:pt x="1442" y="6804"/>
                  </a:cubicBezTo>
                  <a:cubicBezTo>
                    <a:pt x="1399" y="6804"/>
                    <a:pt x="1371" y="6804"/>
                    <a:pt x="1328" y="6804"/>
                  </a:cubicBezTo>
                  <a:cubicBezTo>
                    <a:pt x="1199" y="7020"/>
                    <a:pt x="1171" y="7560"/>
                    <a:pt x="1185" y="8532"/>
                  </a:cubicBezTo>
                  <a:close/>
                  <a:moveTo>
                    <a:pt x="457" y="10476"/>
                  </a:moveTo>
                  <a:cubicBezTo>
                    <a:pt x="514" y="10908"/>
                    <a:pt x="514" y="11232"/>
                    <a:pt x="514" y="12096"/>
                  </a:cubicBezTo>
                  <a:cubicBezTo>
                    <a:pt x="542" y="12204"/>
                    <a:pt x="542" y="12204"/>
                    <a:pt x="542" y="12312"/>
                  </a:cubicBezTo>
                  <a:cubicBezTo>
                    <a:pt x="585" y="12312"/>
                    <a:pt x="628" y="12312"/>
                    <a:pt x="657" y="12204"/>
                  </a:cubicBezTo>
                  <a:cubicBezTo>
                    <a:pt x="671" y="11988"/>
                    <a:pt x="714" y="11664"/>
                    <a:pt x="714" y="11448"/>
                  </a:cubicBezTo>
                  <a:cubicBezTo>
                    <a:pt x="742" y="10800"/>
                    <a:pt x="757" y="9288"/>
                    <a:pt x="700" y="8964"/>
                  </a:cubicBezTo>
                  <a:cubicBezTo>
                    <a:pt x="700" y="8964"/>
                    <a:pt x="700" y="8856"/>
                    <a:pt x="685" y="8856"/>
                  </a:cubicBezTo>
                  <a:cubicBezTo>
                    <a:pt x="600" y="8856"/>
                    <a:pt x="485" y="9612"/>
                    <a:pt x="457" y="10152"/>
                  </a:cubicBezTo>
                  <a:cubicBezTo>
                    <a:pt x="457" y="10260"/>
                    <a:pt x="457" y="10368"/>
                    <a:pt x="457" y="10476"/>
                  </a:cubicBezTo>
                  <a:close/>
                  <a:moveTo>
                    <a:pt x="43" y="7128"/>
                  </a:moveTo>
                  <a:cubicBezTo>
                    <a:pt x="128" y="7128"/>
                    <a:pt x="171" y="7560"/>
                    <a:pt x="200" y="7884"/>
                  </a:cubicBezTo>
                  <a:cubicBezTo>
                    <a:pt x="228" y="7884"/>
                    <a:pt x="257" y="7884"/>
                    <a:pt x="271" y="7884"/>
                  </a:cubicBezTo>
                  <a:cubicBezTo>
                    <a:pt x="314" y="7668"/>
                    <a:pt x="343" y="7452"/>
                    <a:pt x="371" y="7236"/>
                  </a:cubicBezTo>
                  <a:cubicBezTo>
                    <a:pt x="443" y="6912"/>
                    <a:pt x="542" y="6804"/>
                    <a:pt x="628" y="6480"/>
                  </a:cubicBezTo>
                  <a:cubicBezTo>
                    <a:pt x="685" y="6156"/>
                    <a:pt x="728" y="6372"/>
                    <a:pt x="771" y="5940"/>
                  </a:cubicBezTo>
                  <a:cubicBezTo>
                    <a:pt x="814" y="5076"/>
                    <a:pt x="728" y="4320"/>
                    <a:pt x="771" y="3348"/>
                  </a:cubicBezTo>
                  <a:cubicBezTo>
                    <a:pt x="785" y="2808"/>
                    <a:pt x="799" y="2484"/>
                    <a:pt x="814" y="1836"/>
                  </a:cubicBezTo>
                  <a:cubicBezTo>
                    <a:pt x="814" y="1836"/>
                    <a:pt x="799" y="540"/>
                    <a:pt x="828" y="756"/>
                  </a:cubicBezTo>
                  <a:cubicBezTo>
                    <a:pt x="828" y="648"/>
                    <a:pt x="828" y="648"/>
                    <a:pt x="842" y="648"/>
                  </a:cubicBezTo>
                  <a:cubicBezTo>
                    <a:pt x="985" y="540"/>
                    <a:pt x="1185" y="2268"/>
                    <a:pt x="1313" y="2916"/>
                  </a:cubicBezTo>
                  <a:cubicBezTo>
                    <a:pt x="1313" y="3780"/>
                    <a:pt x="1271" y="4644"/>
                    <a:pt x="1285" y="5508"/>
                  </a:cubicBezTo>
                  <a:cubicBezTo>
                    <a:pt x="1428" y="5940"/>
                    <a:pt x="1642" y="5400"/>
                    <a:pt x="1799" y="5184"/>
                  </a:cubicBezTo>
                  <a:cubicBezTo>
                    <a:pt x="1856" y="5184"/>
                    <a:pt x="1913" y="5184"/>
                    <a:pt x="1970" y="5292"/>
                  </a:cubicBezTo>
                  <a:cubicBezTo>
                    <a:pt x="1999" y="5400"/>
                    <a:pt x="2027" y="5724"/>
                    <a:pt x="2056" y="5724"/>
                  </a:cubicBezTo>
                  <a:cubicBezTo>
                    <a:pt x="2056" y="5724"/>
                    <a:pt x="2056" y="5940"/>
                    <a:pt x="2056" y="5940"/>
                  </a:cubicBezTo>
                  <a:cubicBezTo>
                    <a:pt x="1999" y="6372"/>
                    <a:pt x="1942" y="6912"/>
                    <a:pt x="1899" y="7344"/>
                  </a:cubicBezTo>
                  <a:cubicBezTo>
                    <a:pt x="1856" y="7668"/>
                    <a:pt x="1713" y="8208"/>
                    <a:pt x="1627" y="8532"/>
                  </a:cubicBezTo>
                  <a:cubicBezTo>
                    <a:pt x="1570" y="8856"/>
                    <a:pt x="1485" y="8964"/>
                    <a:pt x="1485" y="9720"/>
                  </a:cubicBezTo>
                  <a:cubicBezTo>
                    <a:pt x="1499" y="9828"/>
                    <a:pt x="1513" y="9828"/>
                    <a:pt x="1513" y="9936"/>
                  </a:cubicBezTo>
                  <a:cubicBezTo>
                    <a:pt x="1627" y="10260"/>
                    <a:pt x="1785" y="9828"/>
                    <a:pt x="1827" y="10692"/>
                  </a:cubicBezTo>
                  <a:cubicBezTo>
                    <a:pt x="1842" y="10908"/>
                    <a:pt x="1856" y="11124"/>
                    <a:pt x="1842" y="11340"/>
                  </a:cubicBezTo>
                  <a:cubicBezTo>
                    <a:pt x="1770" y="12096"/>
                    <a:pt x="1599" y="11448"/>
                    <a:pt x="1499" y="11988"/>
                  </a:cubicBezTo>
                  <a:cubicBezTo>
                    <a:pt x="1413" y="12420"/>
                    <a:pt x="1342" y="12960"/>
                    <a:pt x="1271" y="13392"/>
                  </a:cubicBezTo>
                  <a:cubicBezTo>
                    <a:pt x="1199" y="13716"/>
                    <a:pt x="1128" y="13500"/>
                    <a:pt x="1085" y="14040"/>
                  </a:cubicBezTo>
                  <a:cubicBezTo>
                    <a:pt x="1028" y="14688"/>
                    <a:pt x="1085" y="15876"/>
                    <a:pt x="1056" y="16524"/>
                  </a:cubicBezTo>
                  <a:cubicBezTo>
                    <a:pt x="1056" y="16740"/>
                    <a:pt x="1042" y="16848"/>
                    <a:pt x="1042" y="16956"/>
                  </a:cubicBezTo>
                  <a:cubicBezTo>
                    <a:pt x="914" y="17172"/>
                    <a:pt x="942" y="19116"/>
                    <a:pt x="842" y="19764"/>
                  </a:cubicBezTo>
                  <a:cubicBezTo>
                    <a:pt x="814" y="18576"/>
                    <a:pt x="714" y="17496"/>
                    <a:pt x="685" y="16416"/>
                  </a:cubicBezTo>
                  <a:cubicBezTo>
                    <a:pt x="685" y="15876"/>
                    <a:pt x="714" y="15336"/>
                    <a:pt x="657" y="15012"/>
                  </a:cubicBezTo>
                  <a:cubicBezTo>
                    <a:pt x="628" y="14904"/>
                    <a:pt x="571" y="15012"/>
                    <a:pt x="542" y="14904"/>
                  </a:cubicBezTo>
                  <a:cubicBezTo>
                    <a:pt x="514" y="14256"/>
                    <a:pt x="485" y="13284"/>
                    <a:pt x="371" y="13068"/>
                  </a:cubicBezTo>
                  <a:cubicBezTo>
                    <a:pt x="328" y="12960"/>
                    <a:pt x="314" y="13176"/>
                    <a:pt x="243" y="13176"/>
                  </a:cubicBezTo>
                  <a:cubicBezTo>
                    <a:pt x="228" y="12960"/>
                    <a:pt x="214" y="12528"/>
                    <a:pt x="200" y="12312"/>
                  </a:cubicBezTo>
                  <a:cubicBezTo>
                    <a:pt x="171" y="11988"/>
                    <a:pt x="100" y="11880"/>
                    <a:pt x="71" y="11556"/>
                  </a:cubicBezTo>
                  <a:cubicBezTo>
                    <a:pt x="71" y="11556"/>
                    <a:pt x="71" y="11556"/>
                    <a:pt x="71" y="11556"/>
                  </a:cubicBezTo>
                  <a:cubicBezTo>
                    <a:pt x="43" y="11016"/>
                    <a:pt x="71" y="10692"/>
                    <a:pt x="57" y="10368"/>
                  </a:cubicBezTo>
                  <a:cubicBezTo>
                    <a:pt x="57" y="10152"/>
                    <a:pt x="14" y="10044"/>
                    <a:pt x="0" y="9720"/>
                  </a:cubicBezTo>
                  <a:cubicBezTo>
                    <a:pt x="57" y="9180"/>
                    <a:pt x="43" y="8208"/>
                    <a:pt x="43" y="7128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35" name="Freeform 37"/>
            <p:cNvSpPr/>
            <p:nvPr/>
          </p:nvSpPr>
          <p:spPr>
            <a:xfrm>
              <a:off x="47875" y="46689"/>
              <a:ext cx="206212" cy="204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8" h="21246" extrusionOk="0">
                  <a:moveTo>
                    <a:pt x="20501" y="7600"/>
                  </a:moveTo>
                  <a:cubicBezTo>
                    <a:pt x="19733" y="5300"/>
                    <a:pt x="17909" y="3700"/>
                    <a:pt x="15893" y="3200"/>
                  </a:cubicBezTo>
                  <a:cubicBezTo>
                    <a:pt x="14741" y="1300"/>
                    <a:pt x="12725" y="0"/>
                    <a:pt x="10421" y="0"/>
                  </a:cubicBezTo>
                  <a:cubicBezTo>
                    <a:pt x="8117" y="0"/>
                    <a:pt x="6101" y="1300"/>
                    <a:pt x="4949" y="3200"/>
                  </a:cubicBezTo>
                  <a:cubicBezTo>
                    <a:pt x="2837" y="3700"/>
                    <a:pt x="1013" y="5300"/>
                    <a:pt x="341" y="7600"/>
                  </a:cubicBezTo>
                  <a:cubicBezTo>
                    <a:pt x="-427" y="9900"/>
                    <a:pt x="149" y="12300"/>
                    <a:pt x="1589" y="14000"/>
                  </a:cubicBezTo>
                  <a:cubicBezTo>
                    <a:pt x="1301" y="16300"/>
                    <a:pt x="2261" y="18500"/>
                    <a:pt x="4181" y="20000"/>
                  </a:cubicBezTo>
                  <a:cubicBezTo>
                    <a:pt x="6005" y="21400"/>
                    <a:pt x="8405" y="21600"/>
                    <a:pt x="10325" y="20700"/>
                  </a:cubicBezTo>
                  <a:cubicBezTo>
                    <a:pt x="12341" y="21600"/>
                    <a:pt x="14741" y="21400"/>
                    <a:pt x="16565" y="20000"/>
                  </a:cubicBezTo>
                  <a:cubicBezTo>
                    <a:pt x="18485" y="18600"/>
                    <a:pt x="19349" y="16300"/>
                    <a:pt x="19157" y="14000"/>
                  </a:cubicBezTo>
                  <a:cubicBezTo>
                    <a:pt x="20693" y="12300"/>
                    <a:pt x="21173" y="9900"/>
                    <a:pt x="20501" y="7600"/>
                  </a:cubicBezTo>
                  <a:close/>
                  <a:moveTo>
                    <a:pt x="10421" y="20100"/>
                  </a:moveTo>
                  <a:cubicBezTo>
                    <a:pt x="5621" y="20100"/>
                    <a:pt x="1685" y="16000"/>
                    <a:pt x="1685" y="11000"/>
                  </a:cubicBezTo>
                  <a:cubicBezTo>
                    <a:pt x="1685" y="6000"/>
                    <a:pt x="5525" y="2000"/>
                    <a:pt x="10421" y="2000"/>
                  </a:cubicBezTo>
                  <a:cubicBezTo>
                    <a:pt x="15221" y="2000"/>
                    <a:pt x="19157" y="6100"/>
                    <a:pt x="19157" y="11100"/>
                  </a:cubicBezTo>
                  <a:cubicBezTo>
                    <a:pt x="19157" y="16100"/>
                    <a:pt x="15221" y="20100"/>
                    <a:pt x="10421" y="2010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36" name="Freeform 38"/>
            <p:cNvSpPr/>
            <p:nvPr/>
          </p:nvSpPr>
          <p:spPr>
            <a:xfrm>
              <a:off x="91349" y="130934"/>
              <a:ext cx="53796" cy="17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086" y="20400"/>
                  </a:moveTo>
                  <a:cubicBezTo>
                    <a:pt x="1543" y="20400"/>
                    <a:pt x="1543" y="20400"/>
                    <a:pt x="1543" y="20400"/>
                  </a:cubicBezTo>
                  <a:cubicBezTo>
                    <a:pt x="1543" y="4800"/>
                    <a:pt x="1543" y="4800"/>
                    <a:pt x="1543" y="4800"/>
                  </a:cubicBezTo>
                  <a:cubicBezTo>
                    <a:pt x="1157" y="7200"/>
                    <a:pt x="771" y="7200"/>
                    <a:pt x="0" y="8400"/>
                  </a:cubicBezTo>
                  <a:cubicBezTo>
                    <a:pt x="0" y="4800"/>
                    <a:pt x="0" y="4800"/>
                    <a:pt x="0" y="4800"/>
                  </a:cubicBezTo>
                  <a:cubicBezTo>
                    <a:pt x="386" y="4800"/>
                    <a:pt x="771" y="3600"/>
                    <a:pt x="1157" y="2400"/>
                  </a:cubicBezTo>
                  <a:cubicBezTo>
                    <a:pt x="1543" y="2400"/>
                    <a:pt x="1543" y="1200"/>
                    <a:pt x="1929" y="0"/>
                  </a:cubicBezTo>
                  <a:cubicBezTo>
                    <a:pt x="3086" y="0"/>
                    <a:pt x="3086" y="0"/>
                    <a:pt x="3086" y="0"/>
                  </a:cubicBezTo>
                  <a:cubicBezTo>
                    <a:pt x="3086" y="20400"/>
                    <a:pt x="3086" y="20400"/>
                    <a:pt x="3086" y="20400"/>
                  </a:cubicBezTo>
                  <a:close/>
                  <a:moveTo>
                    <a:pt x="5786" y="15600"/>
                  </a:moveTo>
                  <a:cubicBezTo>
                    <a:pt x="6943" y="15600"/>
                    <a:pt x="6943" y="15600"/>
                    <a:pt x="6943" y="15600"/>
                  </a:cubicBezTo>
                  <a:cubicBezTo>
                    <a:pt x="6943" y="16800"/>
                    <a:pt x="6943" y="16800"/>
                    <a:pt x="7329" y="16800"/>
                  </a:cubicBezTo>
                  <a:cubicBezTo>
                    <a:pt x="7329" y="18000"/>
                    <a:pt x="7714" y="18000"/>
                    <a:pt x="7714" y="18000"/>
                  </a:cubicBezTo>
                  <a:cubicBezTo>
                    <a:pt x="8100" y="18000"/>
                    <a:pt x="8100" y="16800"/>
                    <a:pt x="8486" y="16800"/>
                  </a:cubicBezTo>
                  <a:cubicBezTo>
                    <a:pt x="8486" y="15600"/>
                    <a:pt x="8871" y="14400"/>
                    <a:pt x="8871" y="12000"/>
                  </a:cubicBezTo>
                  <a:cubicBezTo>
                    <a:pt x="8486" y="13200"/>
                    <a:pt x="8100" y="14400"/>
                    <a:pt x="7714" y="14400"/>
                  </a:cubicBezTo>
                  <a:cubicBezTo>
                    <a:pt x="6943" y="14400"/>
                    <a:pt x="6557" y="13200"/>
                    <a:pt x="6171" y="12000"/>
                  </a:cubicBezTo>
                  <a:cubicBezTo>
                    <a:pt x="5786" y="10800"/>
                    <a:pt x="5400" y="9600"/>
                    <a:pt x="5400" y="7200"/>
                  </a:cubicBezTo>
                  <a:cubicBezTo>
                    <a:pt x="5400" y="4800"/>
                    <a:pt x="5786" y="2400"/>
                    <a:pt x="6171" y="1200"/>
                  </a:cubicBezTo>
                  <a:cubicBezTo>
                    <a:pt x="6557" y="0"/>
                    <a:pt x="6943" y="0"/>
                    <a:pt x="7714" y="0"/>
                  </a:cubicBezTo>
                  <a:cubicBezTo>
                    <a:pt x="8486" y="0"/>
                    <a:pt x="8871" y="0"/>
                    <a:pt x="9257" y="2400"/>
                  </a:cubicBezTo>
                  <a:cubicBezTo>
                    <a:pt x="10029" y="3600"/>
                    <a:pt x="10029" y="6000"/>
                    <a:pt x="10029" y="9600"/>
                  </a:cubicBezTo>
                  <a:cubicBezTo>
                    <a:pt x="10029" y="14400"/>
                    <a:pt x="9643" y="16800"/>
                    <a:pt x="9257" y="19200"/>
                  </a:cubicBezTo>
                  <a:cubicBezTo>
                    <a:pt x="8871" y="20400"/>
                    <a:pt x="8100" y="21600"/>
                    <a:pt x="7329" y="21600"/>
                  </a:cubicBezTo>
                  <a:cubicBezTo>
                    <a:pt x="6943" y="21600"/>
                    <a:pt x="6557" y="20400"/>
                    <a:pt x="6171" y="19200"/>
                  </a:cubicBezTo>
                  <a:cubicBezTo>
                    <a:pt x="6171" y="19200"/>
                    <a:pt x="5786" y="18000"/>
                    <a:pt x="5786" y="15600"/>
                  </a:cubicBezTo>
                  <a:close/>
                  <a:moveTo>
                    <a:pt x="8486" y="7200"/>
                  </a:moveTo>
                  <a:cubicBezTo>
                    <a:pt x="8486" y="4800"/>
                    <a:pt x="8486" y="4800"/>
                    <a:pt x="8486" y="3600"/>
                  </a:cubicBezTo>
                  <a:cubicBezTo>
                    <a:pt x="8100" y="2400"/>
                    <a:pt x="8100" y="2400"/>
                    <a:pt x="7714" y="2400"/>
                  </a:cubicBezTo>
                  <a:cubicBezTo>
                    <a:pt x="7329" y="2400"/>
                    <a:pt x="7329" y="3600"/>
                    <a:pt x="6943" y="3600"/>
                  </a:cubicBezTo>
                  <a:cubicBezTo>
                    <a:pt x="6943" y="4800"/>
                    <a:pt x="6943" y="4800"/>
                    <a:pt x="6943" y="7200"/>
                  </a:cubicBezTo>
                  <a:cubicBezTo>
                    <a:pt x="6943" y="8400"/>
                    <a:pt x="6943" y="9600"/>
                    <a:pt x="6943" y="9600"/>
                  </a:cubicBezTo>
                  <a:cubicBezTo>
                    <a:pt x="7329" y="9600"/>
                    <a:pt x="7714" y="10800"/>
                    <a:pt x="7714" y="10800"/>
                  </a:cubicBezTo>
                  <a:cubicBezTo>
                    <a:pt x="8100" y="10800"/>
                    <a:pt x="8100" y="9600"/>
                    <a:pt x="8486" y="9600"/>
                  </a:cubicBezTo>
                  <a:cubicBezTo>
                    <a:pt x="8486" y="9600"/>
                    <a:pt x="8486" y="8400"/>
                    <a:pt x="8486" y="7200"/>
                  </a:cubicBezTo>
                  <a:close/>
                  <a:moveTo>
                    <a:pt x="11571" y="15600"/>
                  </a:moveTo>
                  <a:cubicBezTo>
                    <a:pt x="13114" y="14400"/>
                    <a:pt x="13114" y="14400"/>
                    <a:pt x="13114" y="14400"/>
                  </a:cubicBezTo>
                  <a:cubicBezTo>
                    <a:pt x="13114" y="15600"/>
                    <a:pt x="13114" y="16800"/>
                    <a:pt x="13114" y="16800"/>
                  </a:cubicBezTo>
                  <a:cubicBezTo>
                    <a:pt x="13500" y="18000"/>
                    <a:pt x="13886" y="18000"/>
                    <a:pt x="13886" y="18000"/>
                  </a:cubicBezTo>
                  <a:cubicBezTo>
                    <a:pt x="14271" y="18000"/>
                    <a:pt x="14271" y="18000"/>
                    <a:pt x="14657" y="16800"/>
                  </a:cubicBezTo>
                  <a:cubicBezTo>
                    <a:pt x="14657" y="16800"/>
                    <a:pt x="15043" y="15600"/>
                    <a:pt x="15043" y="14400"/>
                  </a:cubicBezTo>
                  <a:cubicBezTo>
                    <a:pt x="15043" y="12000"/>
                    <a:pt x="14657" y="12000"/>
                    <a:pt x="14657" y="10800"/>
                  </a:cubicBezTo>
                  <a:cubicBezTo>
                    <a:pt x="14657" y="10800"/>
                    <a:pt x="14271" y="9600"/>
                    <a:pt x="13886" y="9600"/>
                  </a:cubicBezTo>
                  <a:cubicBezTo>
                    <a:pt x="13500" y="9600"/>
                    <a:pt x="13114" y="10800"/>
                    <a:pt x="12729" y="12000"/>
                  </a:cubicBezTo>
                  <a:cubicBezTo>
                    <a:pt x="11571" y="10800"/>
                    <a:pt x="11571" y="10800"/>
                    <a:pt x="11571" y="10800"/>
                  </a:cubicBezTo>
                  <a:cubicBezTo>
                    <a:pt x="12343" y="0"/>
                    <a:pt x="12343" y="0"/>
                    <a:pt x="12343" y="0"/>
                  </a:cubicBezTo>
                  <a:cubicBezTo>
                    <a:pt x="15814" y="0"/>
                    <a:pt x="15814" y="0"/>
                    <a:pt x="15814" y="0"/>
                  </a:cubicBezTo>
                  <a:cubicBezTo>
                    <a:pt x="15814" y="3600"/>
                    <a:pt x="15814" y="3600"/>
                    <a:pt x="15814" y="3600"/>
                  </a:cubicBezTo>
                  <a:cubicBezTo>
                    <a:pt x="13500" y="3600"/>
                    <a:pt x="13500" y="3600"/>
                    <a:pt x="13500" y="3600"/>
                  </a:cubicBezTo>
                  <a:cubicBezTo>
                    <a:pt x="13114" y="7200"/>
                    <a:pt x="13114" y="7200"/>
                    <a:pt x="13114" y="7200"/>
                  </a:cubicBezTo>
                  <a:cubicBezTo>
                    <a:pt x="13500" y="7200"/>
                    <a:pt x="13886" y="7200"/>
                    <a:pt x="14271" y="7200"/>
                  </a:cubicBezTo>
                  <a:cubicBezTo>
                    <a:pt x="14657" y="7200"/>
                    <a:pt x="15429" y="7200"/>
                    <a:pt x="15814" y="9600"/>
                  </a:cubicBezTo>
                  <a:cubicBezTo>
                    <a:pt x="16200" y="10800"/>
                    <a:pt x="16200" y="12000"/>
                    <a:pt x="16200" y="14400"/>
                  </a:cubicBezTo>
                  <a:cubicBezTo>
                    <a:pt x="16200" y="16800"/>
                    <a:pt x="16200" y="18000"/>
                    <a:pt x="15814" y="19200"/>
                  </a:cubicBezTo>
                  <a:cubicBezTo>
                    <a:pt x="15429" y="21600"/>
                    <a:pt x="14657" y="21600"/>
                    <a:pt x="13886" y="21600"/>
                  </a:cubicBezTo>
                  <a:cubicBezTo>
                    <a:pt x="13500" y="21600"/>
                    <a:pt x="12729" y="21600"/>
                    <a:pt x="12343" y="20400"/>
                  </a:cubicBezTo>
                  <a:cubicBezTo>
                    <a:pt x="11957" y="19200"/>
                    <a:pt x="11571" y="16800"/>
                    <a:pt x="11571" y="15600"/>
                  </a:cubicBezTo>
                  <a:close/>
                  <a:moveTo>
                    <a:pt x="18514" y="9600"/>
                  </a:moveTo>
                  <a:cubicBezTo>
                    <a:pt x="18129" y="8400"/>
                    <a:pt x="17743" y="8400"/>
                    <a:pt x="17743" y="7200"/>
                  </a:cubicBezTo>
                  <a:cubicBezTo>
                    <a:pt x="17743" y="6000"/>
                    <a:pt x="17357" y="6000"/>
                    <a:pt x="17357" y="4800"/>
                  </a:cubicBezTo>
                  <a:cubicBezTo>
                    <a:pt x="17357" y="3600"/>
                    <a:pt x="17743" y="2400"/>
                    <a:pt x="17743" y="1200"/>
                  </a:cubicBezTo>
                  <a:cubicBezTo>
                    <a:pt x="18129" y="0"/>
                    <a:pt x="18900" y="0"/>
                    <a:pt x="19286" y="0"/>
                  </a:cubicBezTo>
                  <a:cubicBezTo>
                    <a:pt x="20057" y="0"/>
                    <a:pt x="20829" y="0"/>
                    <a:pt x="20829" y="1200"/>
                  </a:cubicBezTo>
                  <a:cubicBezTo>
                    <a:pt x="21214" y="2400"/>
                    <a:pt x="21600" y="3600"/>
                    <a:pt x="21600" y="4800"/>
                  </a:cubicBezTo>
                  <a:cubicBezTo>
                    <a:pt x="21600" y="6000"/>
                    <a:pt x="21600" y="7200"/>
                    <a:pt x="21214" y="7200"/>
                  </a:cubicBezTo>
                  <a:cubicBezTo>
                    <a:pt x="21214" y="8400"/>
                    <a:pt x="20829" y="9600"/>
                    <a:pt x="20443" y="9600"/>
                  </a:cubicBezTo>
                  <a:cubicBezTo>
                    <a:pt x="20829" y="9600"/>
                    <a:pt x="21214" y="10800"/>
                    <a:pt x="21600" y="12000"/>
                  </a:cubicBezTo>
                  <a:cubicBezTo>
                    <a:pt x="21600" y="12000"/>
                    <a:pt x="21600" y="13200"/>
                    <a:pt x="21600" y="14400"/>
                  </a:cubicBezTo>
                  <a:cubicBezTo>
                    <a:pt x="21600" y="16800"/>
                    <a:pt x="21600" y="18000"/>
                    <a:pt x="21214" y="19200"/>
                  </a:cubicBezTo>
                  <a:cubicBezTo>
                    <a:pt x="20829" y="21600"/>
                    <a:pt x="20057" y="21600"/>
                    <a:pt x="19286" y="21600"/>
                  </a:cubicBezTo>
                  <a:cubicBezTo>
                    <a:pt x="18900" y="21600"/>
                    <a:pt x="18514" y="21600"/>
                    <a:pt x="17743" y="20400"/>
                  </a:cubicBezTo>
                  <a:cubicBezTo>
                    <a:pt x="17357" y="19200"/>
                    <a:pt x="16971" y="16800"/>
                    <a:pt x="16971" y="15600"/>
                  </a:cubicBezTo>
                  <a:cubicBezTo>
                    <a:pt x="16971" y="14400"/>
                    <a:pt x="17357" y="13200"/>
                    <a:pt x="17357" y="12000"/>
                  </a:cubicBezTo>
                  <a:cubicBezTo>
                    <a:pt x="17743" y="10800"/>
                    <a:pt x="18129" y="9600"/>
                    <a:pt x="18514" y="9600"/>
                  </a:cubicBezTo>
                  <a:close/>
                  <a:moveTo>
                    <a:pt x="18900" y="4800"/>
                  </a:moveTo>
                  <a:cubicBezTo>
                    <a:pt x="18900" y="6000"/>
                    <a:pt x="18900" y="7200"/>
                    <a:pt x="18900" y="7200"/>
                  </a:cubicBezTo>
                  <a:cubicBezTo>
                    <a:pt x="19286" y="7200"/>
                    <a:pt x="19286" y="7200"/>
                    <a:pt x="19671" y="7200"/>
                  </a:cubicBezTo>
                  <a:cubicBezTo>
                    <a:pt x="20057" y="7200"/>
                    <a:pt x="20057" y="7200"/>
                    <a:pt x="20057" y="7200"/>
                  </a:cubicBezTo>
                  <a:cubicBezTo>
                    <a:pt x="20443" y="7200"/>
                    <a:pt x="20443" y="6000"/>
                    <a:pt x="20443" y="4800"/>
                  </a:cubicBezTo>
                  <a:cubicBezTo>
                    <a:pt x="20443" y="4800"/>
                    <a:pt x="20443" y="3600"/>
                    <a:pt x="20057" y="3600"/>
                  </a:cubicBezTo>
                  <a:cubicBezTo>
                    <a:pt x="20057" y="2400"/>
                    <a:pt x="20057" y="2400"/>
                    <a:pt x="19671" y="2400"/>
                  </a:cubicBezTo>
                  <a:cubicBezTo>
                    <a:pt x="19286" y="2400"/>
                    <a:pt x="19286" y="2400"/>
                    <a:pt x="18900" y="3600"/>
                  </a:cubicBezTo>
                  <a:cubicBezTo>
                    <a:pt x="18900" y="3600"/>
                    <a:pt x="18900" y="4800"/>
                    <a:pt x="18900" y="4800"/>
                  </a:cubicBezTo>
                  <a:close/>
                  <a:moveTo>
                    <a:pt x="18514" y="14400"/>
                  </a:moveTo>
                  <a:cubicBezTo>
                    <a:pt x="18514" y="15600"/>
                    <a:pt x="18900" y="16800"/>
                    <a:pt x="18900" y="16800"/>
                  </a:cubicBezTo>
                  <a:cubicBezTo>
                    <a:pt x="19286" y="18000"/>
                    <a:pt x="19286" y="18000"/>
                    <a:pt x="19671" y="18000"/>
                  </a:cubicBezTo>
                  <a:cubicBezTo>
                    <a:pt x="20057" y="18000"/>
                    <a:pt x="20057" y="18000"/>
                    <a:pt x="20443" y="16800"/>
                  </a:cubicBezTo>
                  <a:cubicBezTo>
                    <a:pt x="20443" y="16800"/>
                    <a:pt x="20829" y="15600"/>
                    <a:pt x="20829" y="14400"/>
                  </a:cubicBezTo>
                  <a:cubicBezTo>
                    <a:pt x="20829" y="13200"/>
                    <a:pt x="20443" y="12000"/>
                    <a:pt x="20443" y="12000"/>
                  </a:cubicBezTo>
                  <a:cubicBezTo>
                    <a:pt x="20057" y="12000"/>
                    <a:pt x="20057" y="10800"/>
                    <a:pt x="19671" y="10800"/>
                  </a:cubicBezTo>
                  <a:cubicBezTo>
                    <a:pt x="19286" y="10800"/>
                    <a:pt x="19286" y="12000"/>
                    <a:pt x="18900" y="12000"/>
                  </a:cubicBezTo>
                  <a:cubicBezTo>
                    <a:pt x="18900" y="13200"/>
                    <a:pt x="18514" y="13200"/>
                    <a:pt x="18514" y="1440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37" name="Freeform 39"/>
            <p:cNvSpPr/>
            <p:nvPr/>
          </p:nvSpPr>
          <p:spPr>
            <a:xfrm>
              <a:off x="0" y="0"/>
              <a:ext cx="303485" cy="305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23" y="0"/>
                    <a:pt x="0" y="4891"/>
                    <a:pt x="0" y="10800"/>
                  </a:cubicBezTo>
                  <a:cubicBezTo>
                    <a:pt x="0" y="16777"/>
                    <a:pt x="4823" y="21600"/>
                    <a:pt x="10800" y="21600"/>
                  </a:cubicBezTo>
                  <a:cubicBezTo>
                    <a:pt x="16709" y="21600"/>
                    <a:pt x="21600" y="16777"/>
                    <a:pt x="21600" y="10800"/>
                  </a:cubicBezTo>
                  <a:cubicBezTo>
                    <a:pt x="21532" y="4891"/>
                    <a:pt x="16709" y="0"/>
                    <a:pt x="10800" y="0"/>
                  </a:cubicBezTo>
                  <a:close/>
                  <a:moveTo>
                    <a:pt x="10800" y="21192"/>
                  </a:moveTo>
                  <a:cubicBezTo>
                    <a:pt x="5026" y="21192"/>
                    <a:pt x="408" y="16574"/>
                    <a:pt x="408" y="10800"/>
                  </a:cubicBezTo>
                  <a:cubicBezTo>
                    <a:pt x="408" y="5094"/>
                    <a:pt x="5026" y="408"/>
                    <a:pt x="10800" y="408"/>
                  </a:cubicBezTo>
                  <a:cubicBezTo>
                    <a:pt x="16506" y="408"/>
                    <a:pt x="21192" y="5094"/>
                    <a:pt x="21192" y="10868"/>
                  </a:cubicBezTo>
                  <a:cubicBezTo>
                    <a:pt x="21192" y="16574"/>
                    <a:pt x="16506" y="21192"/>
                    <a:pt x="10800" y="21192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38" name="Freeform 40"/>
            <p:cNvSpPr/>
            <p:nvPr/>
          </p:nvSpPr>
          <p:spPr>
            <a:xfrm>
              <a:off x="21315" y="153264"/>
              <a:ext cx="260855" cy="1309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708" y="8041"/>
                  </a:moveTo>
                  <a:cubicBezTo>
                    <a:pt x="19708" y="8041"/>
                    <a:pt x="19708" y="8041"/>
                    <a:pt x="19708" y="8041"/>
                  </a:cubicBezTo>
                  <a:cubicBezTo>
                    <a:pt x="19708" y="8199"/>
                    <a:pt x="19708" y="8199"/>
                    <a:pt x="19708" y="8199"/>
                  </a:cubicBezTo>
                  <a:cubicBezTo>
                    <a:pt x="19708" y="8356"/>
                    <a:pt x="19708" y="8356"/>
                    <a:pt x="19629" y="8356"/>
                  </a:cubicBezTo>
                  <a:cubicBezTo>
                    <a:pt x="19629" y="8356"/>
                    <a:pt x="19550" y="8356"/>
                    <a:pt x="19550" y="8356"/>
                  </a:cubicBezTo>
                  <a:cubicBezTo>
                    <a:pt x="19550" y="8356"/>
                    <a:pt x="19550" y="8356"/>
                    <a:pt x="19550" y="8356"/>
                  </a:cubicBezTo>
                  <a:cubicBezTo>
                    <a:pt x="19550" y="8514"/>
                    <a:pt x="19550" y="8514"/>
                    <a:pt x="19629" y="8672"/>
                  </a:cubicBezTo>
                  <a:cubicBezTo>
                    <a:pt x="19787" y="8829"/>
                    <a:pt x="19787" y="8829"/>
                    <a:pt x="19787" y="8829"/>
                  </a:cubicBezTo>
                  <a:cubicBezTo>
                    <a:pt x="19866" y="8356"/>
                    <a:pt x="19866" y="8356"/>
                    <a:pt x="19866" y="8356"/>
                  </a:cubicBezTo>
                  <a:cubicBezTo>
                    <a:pt x="19945" y="8514"/>
                    <a:pt x="19945" y="8514"/>
                    <a:pt x="19945" y="8514"/>
                  </a:cubicBezTo>
                  <a:cubicBezTo>
                    <a:pt x="19866" y="8829"/>
                    <a:pt x="19866" y="8829"/>
                    <a:pt x="19866" y="8829"/>
                  </a:cubicBezTo>
                  <a:cubicBezTo>
                    <a:pt x="20339" y="9302"/>
                    <a:pt x="20339" y="9302"/>
                    <a:pt x="20339" y="9302"/>
                  </a:cubicBezTo>
                  <a:cubicBezTo>
                    <a:pt x="20339" y="9460"/>
                    <a:pt x="20418" y="9302"/>
                    <a:pt x="20496" y="9145"/>
                  </a:cubicBezTo>
                  <a:cubicBezTo>
                    <a:pt x="20496" y="9145"/>
                    <a:pt x="20496" y="9145"/>
                    <a:pt x="20496" y="9145"/>
                  </a:cubicBezTo>
                  <a:cubicBezTo>
                    <a:pt x="20339" y="9933"/>
                    <a:pt x="20339" y="9933"/>
                    <a:pt x="20339" y="9933"/>
                  </a:cubicBezTo>
                  <a:cubicBezTo>
                    <a:pt x="20260" y="9933"/>
                    <a:pt x="20260" y="9933"/>
                    <a:pt x="20260" y="9933"/>
                  </a:cubicBezTo>
                  <a:cubicBezTo>
                    <a:pt x="20339" y="9775"/>
                    <a:pt x="20339" y="9775"/>
                    <a:pt x="20260" y="9618"/>
                  </a:cubicBezTo>
                  <a:cubicBezTo>
                    <a:pt x="19787" y="9145"/>
                    <a:pt x="19787" y="9145"/>
                    <a:pt x="19787" y="9145"/>
                  </a:cubicBezTo>
                  <a:cubicBezTo>
                    <a:pt x="19708" y="9460"/>
                    <a:pt x="19708" y="9460"/>
                    <a:pt x="19708" y="9460"/>
                  </a:cubicBezTo>
                  <a:cubicBezTo>
                    <a:pt x="19708" y="9302"/>
                    <a:pt x="19708" y="9302"/>
                    <a:pt x="19708" y="9302"/>
                  </a:cubicBezTo>
                  <a:cubicBezTo>
                    <a:pt x="19708" y="9145"/>
                    <a:pt x="19708" y="9145"/>
                    <a:pt x="19708" y="9145"/>
                  </a:cubicBezTo>
                  <a:cubicBezTo>
                    <a:pt x="19708" y="8987"/>
                    <a:pt x="19708" y="8987"/>
                    <a:pt x="19708" y="8987"/>
                  </a:cubicBezTo>
                  <a:cubicBezTo>
                    <a:pt x="19629" y="8987"/>
                    <a:pt x="19550" y="8829"/>
                    <a:pt x="19550" y="8672"/>
                  </a:cubicBezTo>
                  <a:cubicBezTo>
                    <a:pt x="19472" y="8514"/>
                    <a:pt x="19472" y="8356"/>
                    <a:pt x="19550" y="8199"/>
                  </a:cubicBezTo>
                  <a:cubicBezTo>
                    <a:pt x="19550" y="8199"/>
                    <a:pt x="19629" y="8041"/>
                    <a:pt x="19708" y="8041"/>
                  </a:cubicBezTo>
                  <a:cubicBezTo>
                    <a:pt x="19708" y="8041"/>
                    <a:pt x="19708" y="8041"/>
                    <a:pt x="19708" y="8041"/>
                  </a:cubicBezTo>
                  <a:close/>
                  <a:moveTo>
                    <a:pt x="1104" y="2365"/>
                  </a:moveTo>
                  <a:cubicBezTo>
                    <a:pt x="1104" y="2207"/>
                    <a:pt x="1104" y="2050"/>
                    <a:pt x="946" y="2050"/>
                  </a:cubicBezTo>
                  <a:cubicBezTo>
                    <a:pt x="394" y="2050"/>
                    <a:pt x="394" y="2050"/>
                    <a:pt x="394" y="2050"/>
                  </a:cubicBezTo>
                  <a:cubicBezTo>
                    <a:pt x="315" y="2050"/>
                    <a:pt x="158" y="2050"/>
                    <a:pt x="79" y="1892"/>
                  </a:cubicBezTo>
                  <a:cubicBezTo>
                    <a:pt x="0" y="1734"/>
                    <a:pt x="0" y="1577"/>
                    <a:pt x="0" y="1261"/>
                  </a:cubicBezTo>
                  <a:cubicBezTo>
                    <a:pt x="0" y="1104"/>
                    <a:pt x="0" y="788"/>
                    <a:pt x="79" y="788"/>
                  </a:cubicBezTo>
                  <a:cubicBezTo>
                    <a:pt x="158" y="473"/>
                    <a:pt x="236" y="473"/>
                    <a:pt x="394" y="473"/>
                  </a:cubicBezTo>
                  <a:cubicBezTo>
                    <a:pt x="946" y="315"/>
                    <a:pt x="946" y="315"/>
                    <a:pt x="946" y="315"/>
                  </a:cubicBezTo>
                  <a:cubicBezTo>
                    <a:pt x="1025" y="315"/>
                    <a:pt x="1025" y="158"/>
                    <a:pt x="1025" y="0"/>
                  </a:cubicBezTo>
                  <a:cubicBezTo>
                    <a:pt x="1104" y="0"/>
                    <a:pt x="1104" y="0"/>
                    <a:pt x="1104" y="0"/>
                  </a:cubicBezTo>
                  <a:cubicBezTo>
                    <a:pt x="1104" y="946"/>
                    <a:pt x="1104" y="946"/>
                    <a:pt x="1104" y="946"/>
                  </a:cubicBezTo>
                  <a:cubicBezTo>
                    <a:pt x="1104" y="946"/>
                    <a:pt x="1104" y="946"/>
                    <a:pt x="1104" y="946"/>
                  </a:cubicBezTo>
                  <a:cubicBezTo>
                    <a:pt x="1104" y="788"/>
                    <a:pt x="1025" y="631"/>
                    <a:pt x="946" y="631"/>
                  </a:cubicBezTo>
                  <a:cubicBezTo>
                    <a:pt x="394" y="788"/>
                    <a:pt x="394" y="788"/>
                    <a:pt x="394" y="788"/>
                  </a:cubicBezTo>
                  <a:cubicBezTo>
                    <a:pt x="315" y="788"/>
                    <a:pt x="236" y="788"/>
                    <a:pt x="158" y="788"/>
                  </a:cubicBezTo>
                  <a:cubicBezTo>
                    <a:pt x="79" y="946"/>
                    <a:pt x="79" y="1104"/>
                    <a:pt x="79" y="1261"/>
                  </a:cubicBezTo>
                  <a:cubicBezTo>
                    <a:pt x="79" y="1734"/>
                    <a:pt x="236" y="1892"/>
                    <a:pt x="473" y="1892"/>
                  </a:cubicBezTo>
                  <a:cubicBezTo>
                    <a:pt x="1025" y="1734"/>
                    <a:pt x="1025" y="1734"/>
                    <a:pt x="1025" y="1734"/>
                  </a:cubicBezTo>
                  <a:cubicBezTo>
                    <a:pt x="1104" y="1734"/>
                    <a:pt x="1104" y="1734"/>
                    <a:pt x="1104" y="1419"/>
                  </a:cubicBezTo>
                  <a:cubicBezTo>
                    <a:pt x="1104" y="1419"/>
                    <a:pt x="1104" y="1419"/>
                    <a:pt x="1104" y="1419"/>
                  </a:cubicBezTo>
                  <a:cubicBezTo>
                    <a:pt x="1104" y="2365"/>
                    <a:pt x="1104" y="2365"/>
                    <a:pt x="1104" y="2365"/>
                  </a:cubicBezTo>
                  <a:cubicBezTo>
                    <a:pt x="1104" y="2365"/>
                    <a:pt x="1104" y="2365"/>
                    <a:pt x="1104" y="2365"/>
                  </a:cubicBezTo>
                  <a:close/>
                  <a:moveTo>
                    <a:pt x="236" y="4257"/>
                  </a:moveTo>
                  <a:cubicBezTo>
                    <a:pt x="158" y="3626"/>
                    <a:pt x="158" y="3626"/>
                    <a:pt x="158" y="3626"/>
                  </a:cubicBezTo>
                  <a:cubicBezTo>
                    <a:pt x="158" y="3626"/>
                    <a:pt x="158" y="3626"/>
                    <a:pt x="158" y="3626"/>
                  </a:cubicBezTo>
                  <a:cubicBezTo>
                    <a:pt x="158" y="3626"/>
                    <a:pt x="236" y="3784"/>
                    <a:pt x="315" y="3784"/>
                  </a:cubicBezTo>
                  <a:cubicBezTo>
                    <a:pt x="709" y="3626"/>
                    <a:pt x="709" y="3626"/>
                    <a:pt x="709" y="3626"/>
                  </a:cubicBezTo>
                  <a:cubicBezTo>
                    <a:pt x="788" y="3626"/>
                    <a:pt x="788" y="3626"/>
                    <a:pt x="788" y="3469"/>
                  </a:cubicBezTo>
                  <a:cubicBezTo>
                    <a:pt x="867" y="3469"/>
                    <a:pt x="867" y="3311"/>
                    <a:pt x="788" y="3311"/>
                  </a:cubicBezTo>
                  <a:cubicBezTo>
                    <a:pt x="788" y="3153"/>
                    <a:pt x="788" y="2996"/>
                    <a:pt x="709" y="2996"/>
                  </a:cubicBezTo>
                  <a:cubicBezTo>
                    <a:pt x="236" y="3153"/>
                    <a:pt x="236" y="3153"/>
                    <a:pt x="236" y="3153"/>
                  </a:cubicBezTo>
                  <a:cubicBezTo>
                    <a:pt x="158" y="3153"/>
                    <a:pt x="158" y="3311"/>
                    <a:pt x="158" y="3311"/>
                  </a:cubicBezTo>
                  <a:cubicBezTo>
                    <a:pt x="158" y="3311"/>
                    <a:pt x="158" y="3311"/>
                    <a:pt x="158" y="3311"/>
                  </a:cubicBezTo>
                  <a:cubicBezTo>
                    <a:pt x="79" y="2680"/>
                    <a:pt x="79" y="2680"/>
                    <a:pt x="79" y="2680"/>
                  </a:cubicBezTo>
                  <a:cubicBezTo>
                    <a:pt x="79" y="2680"/>
                    <a:pt x="79" y="2680"/>
                    <a:pt x="79" y="2680"/>
                  </a:cubicBezTo>
                  <a:cubicBezTo>
                    <a:pt x="79" y="2838"/>
                    <a:pt x="158" y="2838"/>
                    <a:pt x="236" y="2838"/>
                  </a:cubicBezTo>
                  <a:cubicBezTo>
                    <a:pt x="631" y="2680"/>
                    <a:pt x="631" y="2680"/>
                    <a:pt x="631" y="2680"/>
                  </a:cubicBezTo>
                  <a:cubicBezTo>
                    <a:pt x="709" y="2680"/>
                    <a:pt x="709" y="2680"/>
                    <a:pt x="709" y="2680"/>
                  </a:cubicBezTo>
                  <a:cubicBezTo>
                    <a:pt x="709" y="2680"/>
                    <a:pt x="709" y="2680"/>
                    <a:pt x="709" y="2523"/>
                  </a:cubicBezTo>
                  <a:cubicBezTo>
                    <a:pt x="788" y="2523"/>
                    <a:pt x="788" y="2523"/>
                    <a:pt x="788" y="2523"/>
                  </a:cubicBezTo>
                  <a:cubicBezTo>
                    <a:pt x="867" y="2996"/>
                    <a:pt x="867" y="2996"/>
                    <a:pt x="867" y="2996"/>
                  </a:cubicBezTo>
                  <a:cubicBezTo>
                    <a:pt x="788" y="2996"/>
                    <a:pt x="788" y="2996"/>
                    <a:pt x="788" y="2996"/>
                  </a:cubicBezTo>
                  <a:cubicBezTo>
                    <a:pt x="867" y="3153"/>
                    <a:pt x="946" y="3311"/>
                    <a:pt x="946" y="3469"/>
                  </a:cubicBezTo>
                  <a:cubicBezTo>
                    <a:pt x="946" y="3626"/>
                    <a:pt x="867" y="3784"/>
                    <a:pt x="709" y="3942"/>
                  </a:cubicBezTo>
                  <a:cubicBezTo>
                    <a:pt x="315" y="3942"/>
                    <a:pt x="315" y="3942"/>
                    <a:pt x="315" y="3942"/>
                  </a:cubicBezTo>
                  <a:cubicBezTo>
                    <a:pt x="236" y="4099"/>
                    <a:pt x="236" y="4099"/>
                    <a:pt x="236" y="4257"/>
                  </a:cubicBezTo>
                  <a:cubicBezTo>
                    <a:pt x="236" y="4257"/>
                    <a:pt x="236" y="4257"/>
                    <a:pt x="236" y="4257"/>
                  </a:cubicBezTo>
                  <a:close/>
                  <a:moveTo>
                    <a:pt x="1261" y="4572"/>
                  </a:moveTo>
                  <a:cubicBezTo>
                    <a:pt x="1261" y="4572"/>
                    <a:pt x="1261" y="4572"/>
                    <a:pt x="1261" y="4572"/>
                  </a:cubicBezTo>
                  <a:cubicBezTo>
                    <a:pt x="1182" y="4572"/>
                    <a:pt x="1182" y="4572"/>
                    <a:pt x="1182" y="4572"/>
                  </a:cubicBezTo>
                  <a:cubicBezTo>
                    <a:pt x="1182" y="4415"/>
                    <a:pt x="1182" y="4415"/>
                    <a:pt x="1182" y="4415"/>
                  </a:cubicBezTo>
                  <a:cubicBezTo>
                    <a:pt x="1182" y="4257"/>
                    <a:pt x="1261" y="4257"/>
                    <a:pt x="1261" y="4257"/>
                  </a:cubicBezTo>
                  <a:cubicBezTo>
                    <a:pt x="1261" y="4257"/>
                    <a:pt x="1261" y="4257"/>
                    <a:pt x="1340" y="4257"/>
                  </a:cubicBezTo>
                  <a:cubicBezTo>
                    <a:pt x="1340" y="4257"/>
                    <a:pt x="1340" y="4415"/>
                    <a:pt x="1340" y="4415"/>
                  </a:cubicBezTo>
                  <a:cubicBezTo>
                    <a:pt x="1340" y="4572"/>
                    <a:pt x="1340" y="4572"/>
                    <a:pt x="1340" y="4572"/>
                  </a:cubicBezTo>
                  <a:cubicBezTo>
                    <a:pt x="1340" y="4572"/>
                    <a:pt x="1340" y="4572"/>
                    <a:pt x="1261" y="4572"/>
                  </a:cubicBezTo>
                  <a:close/>
                  <a:moveTo>
                    <a:pt x="315" y="5203"/>
                  </a:moveTo>
                  <a:cubicBezTo>
                    <a:pt x="236" y="4572"/>
                    <a:pt x="236" y="4572"/>
                    <a:pt x="236" y="4572"/>
                  </a:cubicBezTo>
                  <a:cubicBezTo>
                    <a:pt x="315" y="4572"/>
                    <a:pt x="315" y="4572"/>
                    <a:pt x="315" y="4572"/>
                  </a:cubicBezTo>
                  <a:cubicBezTo>
                    <a:pt x="315" y="4730"/>
                    <a:pt x="315" y="4730"/>
                    <a:pt x="394" y="4730"/>
                  </a:cubicBezTo>
                  <a:cubicBezTo>
                    <a:pt x="788" y="4572"/>
                    <a:pt x="788" y="4572"/>
                    <a:pt x="788" y="4572"/>
                  </a:cubicBezTo>
                  <a:cubicBezTo>
                    <a:pt x="867" y="4572"/>
                    <a:pt x="867" y="4415"/>
                    <a:pt x="867" y="4415"/>
                  </a:cubicBezTo>
                  <a:cubicBezTo>
                    <a:pt x="867" y="4257"/>
                    <a:pt x="867" y="4257"/>
                    <a:pt x="867" y="4257"/>
                  </a:cubicBezTo>
                  <a:cubicBezTo>
                    <a:pt x="867" y="4257"/>
                    <a:pt x="867" y="4257"/>
                    <a:pt x="867" y="4257"/>
                  </a:cubicBezTo>
                  <a:cubicBezTo>
                    <a:pt x="1025" y="4730"/>
                    <a:pt x="1025" y="4730"/>
                    <a:pt x="1025" y="4730"/>
                  </a:cubicBezTo>
                  <a:cubicBezTo>
                    <a:pt x="394" y="5045"/>
                    <a:pt x="394" y="5045"/>
                    <a:pt x="394" y="5045"/>
                  </a:cubicBezTo>
                  <a:cubicBezTo>
                    <a:pt x="394" y="5045"/>
                    <a:pt x="315" y="5203"/>
                    <a:pt x="315" y="5203"/>
                  </a:cubicBezTo>
                  <a:cubicBezTo>
                    <a:pt x="315" y="5203"/>
                    <a:pt x="315" y="5203"/>
                    <a:pt x="315" y="5203"/>
                  </a:cubicBezTo>
                  <a:close/>
                  <a:moveTo>
                    <a:pt x="1261" y="6622"/>
                  </a:moveTo>
                  <a:cubicBezTo>
                    <a:pt x="1261" y="6464"/>
                    <a:pt x="1182" y="6464"/>
                    <a:pt x="1104" y="6464"/>
                  </a:cubicBezTo>
                  <a:cubicBezTo>
                    <a:pt x="473" y="6307"/>
                    <a:pt x="473" y="6307"/>
                    <a:pt x="473" y="6307"/>
                  </a:cubicBezTo>
                  <a:cubicBezTo>
                    <a:pt x="473" y="6307"/>
                    <a:pt x="473" y="6307"/>
                    <a:pt x="473" y="6307"/>
                  </a:cubicBezTo>
                  <a:cubicBezTo>
                    <a:pt x="473" y="6307"/>
                    <a:pt x="473" y="6307"/>
                    <a:pt x="473" y="6307"/>
                  </a:cubicBezTo>
                  <a:cubicBezTo>
                    <a:pt x="1025" y="5518"/>
                    <a:pt x="1025" y="5518"/>
                    <a:pt x="1025" y="5518"/>
                  </a:cubicBezTo>
                  <a:cubicBezTo>
                    <a:pt x="1104" y="5361"/>
                    <a:pt x="1104" y="5203"/>
                    <a:pt x="1104" y="5203"/>
                  </a:cubicBezTo>
                  <a:cubicBezTo>
                    <a:pt x="1104" y="5203"/>
                    <a:pt x="1104" y="5203"/>
                    <a:pt x="1104" y="5203"/>
                  </a:cubicBezTo>
                  <a:cubicBezTo>
                    <a:pt x="1182" y="5834"/>
                    <a:pt x="1182" y="5834"/>
                    <a:pt x="1182" y="5834"/>
                  </a:cubicBezTo>
                  <a:cubicBezTo>
                    <a:pt x="1182" y="5834"/>
                    <a:pt x="1182" y="5834"/>
                    <a:pt x="1182" y="5834"/>
                  </a:cubicBezTo>
                  <a:cubicBezTo>
                    <a:pt x="1182" y="5834"/>
                    <a:pt x="1104" y="5676"/>
                    <a:pt x="1104" y="5676"/>
                  </a:cubicBezTo>
                  <a:cubicBezTo>
                    <a:pt x="1104" y="5676"/>
                    <a:pt x="1104" y="5676"/>
                    <a:pt x="1025" y="5834"/>
                  </a:cubicBezTo>
                  <a:cubicBezTo>
                    <a:pt x="709" y="6307"/>
                    <a:pt x="709" y="6307"/>
                    <a:pt x="709" y="6307"/>
                  </a:cubicBezTo>
                  <a:cubicBezTo>
                    <a:pt x="1104" y="6307"/>
                    <a:pt x="1104" y="6307"/>
                    <a:pt x="1104" y="6307"/>
                  </a:cubicBezTo>
                  <a:cubicBezTo>
                    <a:pt x="1104" y="6307"/>
                    <a:pt x="1182" y="6307"/>
                    <a:pt x="1182" y="6307"/>
                  </a:cubicBezTo>
                  <a:cubicBezTo>
                    <a:pt x="1261" y="6307"/>
                    <a:pt x="1261" y="6307"/>
                    <a:pt x="1261" y="6149"/>
                  </a:cubicBezTo>
                  <a:cubicBezTo>
                    <a:pt x="1261" y="6149"/>
                    <a:pt x="1261" y="6149"/>
                    <a:pt x="1261" y="6149"/>
                  </a:cubicBezTo>
                  <a:cubicBezTo>
                    <a:pt x="1261" y="6622"/>
                    <a:pt x="1261" y="6622"/>
                    <a:pt x="1261" y="6622"/>
                  </a:cubicBezTo>
                  <a:cubicBezTo>
                    <a:pt x="1261" y="6622"/>
                    <a:pt x="1261" y="6622"/>
                    <a:pt x="1261" y="6622"/>
                  </a:cubicBezTo>
                  <a:close/>
                  <a:moveTo>
                    <a:pt x="1104" y="8356"/>
                  </a:moveTo>
                  <a:cubicBezTo>
                    <a:pt x="1025" y="8356"/>
                    <a:pt x="946" y="8356"/>
                    <a:pt x="867" y="8199"/>
                  </a:cubicBezTo>
                  <a:cubicBezTo>
                    <a:pt x="788" y="8041"/>
                    <a:pt x="788" y="8041"/>
                    <a:pt x="709" y="7883"/>
                  </a:cubicBezTo>
                  <a:cubicBezTo>
                    <a:pt x="709" y="7726"/>
                    <a:pt x="709" y="7568"/>
                    <a:pt x="709" y="7410"/>
                  </a:cubicBezTo>
                  <a:cubicBezTo>
                    <a:pt x="788" y="7253"/>
                    <a:pt x="867" y="7095"/>
                    <a:pt x="946" y="7095"/>
                  </a:cubicBezTo>
                  <a:cubicBezTo>
                    <a:pt x="1025" y="6937"/>
                    <a:pt x="1104" y="6937"/>
                    <a:pt x="1261" y="7095"/>
                  </a:cubicBezTo>
                  <a:cubicBezTo>
                    <a:pt x="1340" y="7095"/>
                    <a:pt x="1419" y="7253"/>
                    <a:pt x="1419" y="7410"/>
                  </a:cubicBezTo>
                  <a:cubicBezTo>
                    <a:pt x="1419" y="7568"/>
                    <a:pt x="1419" y="7726"/>
                    <a:pt x="1419" y="7883"/>
                  </a:cubicBezTo>
                  <a:cubicBezTo>
                    <a:pt x="1419" y="8041"/>
                    <a:pt x="1340" y="8041"/>
                    <a:pt x="1261" y="8199"/>
                  </a:cubicBezTo>
                  <a:cubicBezTo>
                    <a:pt x="1104" y="7253"/>
                    <a:pt x="1104" y="7253"/>
                    <a:pt x="1104" y="7253"/>
                  </a:cubicBezTo>
                  <a:cubicBezTo>
                    <a:pt x="946" y="7253"/>
                    <a:pt x="946" y="7410"/>
                    <a:pt x="867" y="7568"/>
                  </a:cubicBezTo>
                  <a:cubicBezTo>
                    <a:pt x="788" y="7726"/>
                    <a:pt x="788" y="7726"/>
                    <a:pt x="788" y="8041"/>
                  </a:cubicBezTo>
                  <a:cubicBezTo>
                    <a:pt x="867" y="8041"/>
                    <a:pt x="867" y="8199"/>
                    <a:pt x="946" y="8199"/>
                  </a:cubicBezTo>
                  <a:cubicBezTo>
                    <a:pt x="1025" y="8199"/>
                    <a:pt x="1104" y="8199"/>
                    <a:pt x="1104" y="8356"/>
                  </a:cubicBezTo>
                  <a:cubicBezTo>
                    <a:pt x="1104" y="8356"/>
                    <a:pt x="1104" y="8356"/>
                    <a:pt x="1104" y="8356"/>
                  </a:cubicBezTo>
                  <a:close/>
                  <a:moveTo>
                    <a:pt x="1261" y="7726"/>
                  </a:moveTo>
                  <a:cubicBezTo>
                    <a:pt x="1419" y="7726"/>
                    <a:pt x="1419" y="7568"/>
                    <a:pt x="1419" y="7410"/>
                  </a:cubicBezTo>
                  <a:cubicBezTo>
                    <a:pt x="1340" y="7095"/>
                    <a:pt x="1261" y="7095"/>
                    <a:pt x="1104" y="7095"/>
                  </a:cubicBezTo>
                  <a:cubicBezTo>
                    <a:pt x="1261" y="7726"/>
                    <a:pt x="1261" y="7726"/>
                    <a:pt x="1261" y="7726"/>
                  </a:cubicBezTo>
                  <a:close/>
                  <a:moveTo>
                    <a:pt x="1734" y="9145"/>
                  </a:moveTo>
                  <a:cubicBezTo>
                    <a:pt x="1734" y="9145"/>
                    <a:pt x="1655" y="9145"/>
                    <a:pt x="1655" y="8987"/>
                  </a:cubicBezTo>
                  <a:cubicBezTo>
                    <a:pt x="1655" y="8987"/>
                    <a:pt x="1655" y="8987"/>
                    <a:pt x="1655" y="8987"/>
                  </a:cubicBezTo>
                  <a:cubicBezTo>
                    <a:pt x="1655" y="8829"/>
                    <a:pt x="1655" y="8829"/>
                    <a:pt x="1655" y="8829"/>
                  </a:cubicBezTo>
                  <a:cubicBezTo>
                    <a:pt x="1655" y="8672"/>
                    <a:pt x="1655" y="8672"/>
                    <a:pt x="1577" y="8672"/>
                  </a:cubicBezTo>
                  <a:cubicBezTo>
                    <a:pt x="1577" y="8672"/>
                    <a:pt x="1577" y="8672"/>
                    <a:pt x="1498" y="8672"/>
                  </a:cubicBezTo>
                  <a:cubicBezTo>
                    <a:pt x="1182" y="8987"/>
                    <a:pt x="1182" y="8987"/>
                    <a:pt x="1182" y="8987"/>
                  </a:cubicBezTo>
                  <a:cubicBezTo>
                    <a:pt x="1104" y="9145"/>
                    <a:pt x="1104" y="9302"/>
                    <a:pt x="1104" y="9302"/>
                  </a:cubicBezTo>
                  <a:cubicBezTo>
                    <a:pt x="1104" y="9302"/>
                    <a:pt x="1104" y="9302"/>
                    <a:pt x="1104" y="9302"/>
                  </a:cubicBezTo>
                  <a:cubicBezTo>
                    <a:pt x="946" y="8672"/>
                    <a:pt x="946" y="8672"/>
                    <a:pt x="946" y="8672"/>
                  </a:cubicBezTo>
                  <a:cubicBezTo>
                    <a:pt x="946" y="8672"/>
                    <a:pt x="946" y="8672"/>
                    <a:pt x="946" y="8672"/>
                  </a:cubicBezTo>
                  <a:cubicBezTo>
                    <a:pt x="1025" y="8829"/>
                    <a:pt x="1104" y="8829"/>
                    <a:pt x="1104" y="8829"/>
                  </a:cubicBezTo>
                  <a:cubicBezTo>
                    <a:pt x="1498" y="8514"/>
                    <a:pt x="1498" y="8514"/>
                    <a:pt x="1498" y="8514"/>
                  </a:cubicBezTo>
                  <a:cubicBezTo>
                    <a:pt x="1577" y="8356"/>
                    <a:pt x="1577" y="8356"/>
                    <a:pt x="1577" y="8356"/>
                  </a:cubicBezTo>
                  <a:cubicBezTo>
                    <a:pt x="1577" y="8356"/>
                    <a:pt x="1577" y="8199"/>
                    <a:pt x="1577" y="8199"/>
                  </a:cubicBezTo>
                  <a:cubicBezTo>
                    <a:pt x="1577" y="8199"/>
                    <a:pt x="1577" y="8199"/>
                    <a:pt x="1577" y="8199"/>
                  </a:cubicBezTo>
                  <a:cubicBezTo>
                    <a:pt x="1734" y="8514"/>
                    <a:pt x="1734" y="8514"/>
                    <a:pt x="1734" y="8514"/>
                  </a:cubicBezTo>
                  <a:cubicBezTo>
                    <a:pt x="1655" y="8672"/>
                    <a:pt x="1655" y="8672"/>
                    <a:pt x="1655" y="8672"/>
                  </a:cubicBezTo>
                  <a:cubicBezTo>
                    <a:pt x="1734" y="8672"/>
                    <a:pt x="1813" y="8829"/>
                    <a:pt x="1892" y="8987"/>
                  </a:cubicBezTo>
                  <a:cubicBezTo>
                    <a:pt x="1892" y="8987"/>
                    <a:pt x="1892" y="8987"/>
                    <a:pt x="1892" y="8987"/>
                  </a:cubicBezTo>
                  <a:cubicBezTo>
                    <a:pt x="1813" y="9145"/>
                    <a:pt x="1734" y="9145"/>
                    <a:pt x="1734" y="9145"/>
                  </a:cubicBezTo>
                  <a:close/>
                  <a:moveTo>
                    <a:pt x="1655" y="10564"/>
                  </a:moveTo>
                  <a:cubicBezTo>
                    <a:pt x="1577" y="10721"/>
                    <a:pt x="1498" y="10721"/>
                    <a:pt x="1419" y="10564"/>
                  </a:cubicBezTo>
                  <a:cubicBezTo>
                    <a:pt x="1419" y="10564"/>
                    <a:pt x="1340" y="10564"/>
                    <a:pt x="1340" y="10406"/>
                  </a:cubicBezTo>
                  <a:cubicBezTo>
                    <a:pt x="1340" y="10248"/>
                    <a:pt x="1261" y="10248"/>
                    <a:pt x="1261" y="10248"/>
                  </a:cubicBezTo>
                  <a:cubicBezTo>
                    <a:pt x="1261" y="10091"/>
                    <a:pt x="1261" y="10091"/>
                    <a:pt x="1261" y="9933"/>
                  </a:cubicBezTo>
                  <a:cubicBezTo>
                    <a:pt x="1261" y="9933"/>
                    <a:pt x="1261" y="9933"/>
                    <a:pt x="1261" y="9933"/>
                  </a:cubicBezTo>
                  <a:cubicBezTo>
                    <a:pt x="1261" y="9933"/>
                    <a:pt x="1261" y="9933"/>
                    <a:pt x="1261" y="9933"/>
                  </a:cubicBezTo>
                  <a:cubicBezTo>
                    <a:pt x="1419" y="9618"/>
                    <a:pt x="1419" y="9618"/>
                    <a:pt x="1419" y="9618"/>
                  </a:cubicBezTo>
                  <a:cubicBezTo>
                    <a:pt x="1419" y="9618"/>
                    <a:pt x="1419" y="9618"/>
                    <a:pt x="1419" y="9618"/>
                  </a:cubicBezTo>
                  <a:cubicBezTo>
                    <a:pt x="1340" y="9933"/>
                    <a:pt x="1261" y="10091"/>
                    <a:pt x="1340" y="10248"/>
                  </a:cubicBezTo>
                  <a:cubicBezTo>
                    <a:pt x="1419" y="10248"/>
                    <a:pt x="1419" y="10406"/>
                    <a:pt x="1419" y="10406"/>
                  </a:cubicBezTo>
                  <a:cubicBezTo>
                    <a:pt x="1419" y="10406"/>
                    <a:pt x="1498" y="10406"/>
                    <a:pt x="1498" y="10406"/>
                  </a:cubicBezTo>
                  <a:cubicBezTo>
                    <a:pt x="1577" y="10248"/>
                    <a:pt x="1577" y="10248"/>
                    <a:pt x="1577" y="9933"/>
                  </a:cubicBezTo>
                  <a:cubicBezTo>
                    <a:pt x="1577" y="9775"/>
                    <a:pt x="1577" y="9775"/>
                    <a:pt x="1577" y="9775"/>
                  </a:cubicBezTo>
                  <a:cubicBezTo>
                    <a:pt x="1577" y="9618"/>
                    <a:pt x="1577" y="9460"/>
                    <a:pt x="1655" y="9302"/>
                  </a:cubicBezTo>
                  <a:cubicBezTo>
                    <a:pt x="1734" y="9302"/>
                    <a:pt x="1734" y="9302"/>
                    <a:pt x="1813" y="9302"/>
                  </a:cubicBezTo>
                  <a:cubicBezTo>
                    <a:pt x="1892" y="9302"/>
                    <a:pt x="1892" y="9460"/>
                    <a:pt x="1971" y="9618"/>
                  </a:cubicBezTo>
                  <a:cubicBezTo>
                    <a:pt x="1971" y="9618"/>
                    <a:pt x="1971" y="9618"/>
                    <a:pt x="1971" y="9775"/>
                  </a:cubicBezTo>
                  <a:cubicBezTo>
                    <a:pt x="1971" y="9775"/>
                    <a:pt x="1971" y="9933"/>
                    <a:pt x="2050" y="9933"/>
                  </a:cubicBezTo>
                  <a:cubicBezTo>
                    <a:pt x="2050" y="9933"/>
                    <a:pt x="2050" y="9933"/>
                    <a:pt x="2050" y="9933"/>
                  </a:cubicBezTo>
                  <a:cubicBezTo>
                    <a:pt x="2050" y="9933"/>
                    <a:pt x="2050" y="9933"/>
                    <a:pt x="2050" y="9933"/>
                  </a:cubicBezTo>
                  <a:cubicBezTo>
                    <a:pt x="1892" y="10091"/>
                    <a:pt x="1892" y="10091"/>
                    <a:pt x="1892" y="10091"/>
                  </a:cubicBezTo>
                  <a:cubicBezTo>
                    <a:pt x="1892" y="10091"/>
                    <a:pt x="1892" y="10091"/>
                    <a:pt x="1892" y="10091"/>
                  </a:cubicBezTo>
                  <a:cubicBezTo>
                    <a:pt x="1971" y="9933"/>
                    <a:pt x="1971" y="9618"/>
                    <a:pt x="1971" y="9618"/>
                  </a:cubicBezTo>
                  <a:cubicBezTo>
                    <a:pt x="1971" y="9460"/>
                    <a:pt x="1892" y="9460"/>
                    <a:pt x="1892" y="9460"/>
                  </a:cubicBezTo>
                  <a:cubicBezTo>
                    <a:pt x="1892" y="9460"/>
                    <a:pt x="1813" y="9460"/>
                    <a:pt x="1813" y="9460"/>
                  </a:cubicBezTo>
                  <a:cubicBezTo>
                    <a:pt x="1734" y="9460"/>
                    <a:pt x="1734" y="9618"/>
                    <a:pt x="1734" y="9775"/>
                  </a:cubicBezTo>
                  <a:cubicBezTo>
                    <a:pt x="1734" y="10091"/>
                    <a:pt x="1734" y="10091"/>
                    <a:pt x="1734" y="10091"/>
                  </a:cubicBezTo>
                  <a:cubicBezTo>
                    <a:pt x="1734" y="10406"/>
                    <a:pt x="1734" y="10564"/>
                    <a:pt x="1655" y="10564"/>
                  </a:cubicBezTo>
                  <a:close/>
                  <a:moveTo>
                    <a:pt x="2601" y="10564"/>
                  </a:moveTo>
                  <a:cubicBezTo>
                    <a:pt x="2523" y="10564"/>
                    <a:pt x="2523" y="10564"/>
                    <a:pt x="2523" y="10564"/>
                  </a:cubicBezTo>
                  <a:cubicBezTo>
                    <a:pt x="2523" y="10564"/>
                    <a:pt x="2523" y="10406"/>
                    <a:pt x="2444" y="10406"/>
                  </a:cubicBezTo>
                  <a:cubicBezTo>
                    <a:pt x="2444" y="10406"/>
                    <a:pt x="2444" y="10406"/>
                    <a:pt x="2444" y="10248"/>
                  </a:cubicBezTo>
                  <a:cubicBezTo>
                    <a:pt x="2444" y="10248"/>
                    <a:pt x="2523" y="10248"/>
                    <a:pt x="2523" y="10248"/>
                  </a:cubicBezTo>
                  <a:cubicBezTo>
                    <a:pt x="2523" y="10248"/>
                    <a:pt x="2523" y="10091"/>
                    <a:pt x="2523" y="10248"/>
                  </a:cubicBezTo>
                  <a:cubicBezTo>
                    <a:pt x="2601" y="10248"/>
                    <a:pt x="2601" y="10248"/>
                    <a:pt x="2601" y="10248"/>
                  </a:cubicBezTo>
                  <a:cubicBezTo>
                    <a:pt x="2601" y="10248"/>
                    <a:pt x="2680" y="10248"/>
                    <a:pt x="2601" y="10406"/>
                  </a:cubicBezTo>
                  <a:cubicBezTo>
                    <a:pt x="2601" y="10406"/>
                    <a:pt x="2601" y="10406"/>
                    <a:pt x="2601" y="10564"/>
                  </a:cubicBezTo>
                  <a:close/>
                  <a:moveTo>
                    <a:pt x="1734" y="11825"/>
                  </a:moveTo>
                  <a:cubicBezTo>
                    <a:pt x="1577" y="11194"/>
                    <a:pt x="1577" y="11194"/>
                    <a:pt x="1577" y="11194"/>
                  </a:cubicBezTo>
                  <a:cubicBezTo>
                    <a:pt x="1577" y="11194"/>
                    <a:pt x="1577" y="11194"/>
                    <a:pt x="1577" y="11194"/>
                  </a:cubicBezTo>
                  <a:cubicBezTo>
                    <a:pt x="1655" y="11194"/>
                    <a:pt x="1734" y="11352"/>
                    <a:pt x="1734" y="11194"/>
                  </a:cubicBezTo>
                  <a:cubicBezTo>
                    <a:pt x="2128" y="10879"/>
                    <a:pt x="2128" y="10879"/>
                    <a:pt x="2128" y="10879"/>
                  </a:cubicBezTo>
                  <a:cubicBezTo>
                    <a:pt x="2207" y="10721"/>
                    <a:pt x="2207" y="10721"/>
                    <a:pt x="2207" y="10564"/>
                  </a:cubicBezTo>
                  <a:cubicBezTo>
                    <a:pt x="2128" y="10564"/>
                    <a:pt x="2128" y="10564"/>
                    <a:pt x="2128" y="10564"/>
                  </a:cubicBezTo>
                  <a:cubicBezTo>
                    <a:pt x="2207" y="10564"/>
                    <a:pt x="2207" y="10564"/>
                    <a:pt x="2207" y="10564"/>
                  </a:cubicBezTo>
                  <a:cubicBezTo>
                    <a:pt x="2365" y="10879"/>
                    <a:pt x="2365" y="10879"/>
                    <a:pt x="2365" y="10879"/>
                  </a:cubicBezTo>
                  <a:cubicBezTo>
                    <a:pt x="1892" y="11509"/>
                    <a:pt x="1892" y="11509"/>
                    <a:pt x="1892" y="11509"/>
                  </a:cubicBezTo>
                  <a:cubicBezTo>
                    <a:pt x="1734" y="11509"/>
                    <a:pt x="1734" y="11509"/>
                    <a:pt x="1734" y="11825"/>
                  </a:cubicBezTo>
                  <a:cubicBezTo>
                    <a:pt x="1734" y="11825"/>
                    <a:pt x="1734" y="11825"/>
                    <a:pt x="1734" y="11825"/>
                  </a:cubicBezTo>
                  <a:close/>
                  <a:moveTo>
                    <a:pt x="2207" y="12613"/>
                  </a:moveTo>
                  <a:cubicBezTo>
                    <a:pt x="2128" y="12613"/>
                    <a:pt x="2050" y="12613"/>
                    <a:pt x="2050" y="12455"/>
                  </a:cubicBezTo>
                  <a:cubicBezTo>
                    <a:pt x="2050" y="12455"/>
                    <a:pt x="1971" y="12455"/>
                    <a:pt x="1971" y="12455"/>
                  </a:cubicBezTo>
                  <a:cubicBezTo>
                    <a:pt x="1892" y="12298"/>
                    <a:pt x="1892" y="12140"/>
                    <a:pt x="2050" y="11982"/>
                  </a:cubicBezTo>
                  <a:cubicBezTo>
                    <a:pt x="2444" y="11509"/>
                    <a:pt x="2444" y="11509"/>
                    <a:pt x="2444" y="11509"/>
                  </a:cubicBezTo>
                  <a:cubicBezTo>
                    <a:pt x="2365" y="11194"/>
                    <a:pt x="2365" y="11194"/>
                    <a:pt x="2365" y="11194"/>
                  </a:cubicBezTo>
                  <a:cubicBezTo>
                    <a:pt x="2365" y="11194"/>
                    <a:pt x="2365" y="11194"/>
                    <a:pt x="2365" y="11194"/>
                  </a:cubicBezTo>
                  <a:cubicBezTo>
                    <a:pt x="2365" y="11194"/>
                    <a:pt x="2365" y="11194"/>
                    <a:pt x="2365" y="11194"/>
                  </a:cubicBezTo>
                  <a:cubicBezTo>
                    <a:pt x="2444" y="11352"/>
                    <a:pt x="2523" y="11352"/>
                    <a:pt x="2680" y="11352"/>
                  </a:cubicBezTo>
                  <a:cubicBezTo>
                    <a:pt x="2680" y="11352"/>
                    <a:pt x="2680" y="11352"/>
                    <a:pt x="2680" y="11352"/>
                  </a:cubicBezTo>
                  <a:cubicBezTo>
                    <a:pt x="2523" y="11509"/>
                    <a:pt x="2523" y="11509"/>
                    <a:pt x="2523" y="11509"/>
                  </a:cubicBezTo>
                  <a:cubicBezTo>
                    <a:pt x="2601" y="11825"/>
                    <a:pt x="2601" y="11825"/>
                    <a:pt x="2601" y="11825"/>
                  </a:cubicBezTo>
                  <a:cubicBezTo>
                    <a:pt x="2601" y="11825"/>
                    <a:pt x="2601" y="11825"/>
                    <a:pt x="2601" y="11825"/>
                  </a:cubicBezTo>
                  <a:cubicBezTo>
                    <a:pt x="2523" y="11667"/>
                    <a:pt x="2523" y="11667"/>
                    <a:pt x="2523" y="11667"/>
                  </a:cubicBezTo>
                  <a:cubicBezTo>
                    <a:pt x="2128" y="12140"/>
                    <a:pt x="2128" y="12140"/>
                    <a:pt x="2128" y="12140"/>
                  </a:cubicBezTo>
                  <a:cubicBezTo>
                    <a:pt x="2050" y="12298"/>
                    <a:pt x="2050" y="12455"/>
                    <a:pt x="2050" y="12455"/>
                  </a:cubicBezTo>
                  <a:cubicBezTo>
                    <a:pt x="2128" y="12455"/>
                    <a:pt x="2128" y="12455"/>
                    <a:pt x="2207" y="12613"/>
                  </a:cubicBezTo>
                  <a:cubicBezTo>
                    <a:pt x="2207" y="12613"/>
                    <a:pt x="2207" y="12613"/>
                    <a:pt x="2207" y="12613"/>
                  </a:cubicBezTo>
                  <a:close/>
                  <a:moveTo>
                    <a:pt x="3153" y="13244"/>
                  </a:moveTo>
                  <a:cubicBezTo>
                    <a:pt x="3153" y="13244"/>
                    <a:pt x="3153" y="13086"/>
                    <a:pt x="3153" y="13086"/>
                  </a:cubicBezTo>
                  <a:cubicBezTo>
                    <a:pt x="3074" y="13086"/>
                    <a:pt x="3074" y="13086"/>
                    <a:pt x="3074" y="13086"/>
                  </a:cubicBezTo>
                  <a:cubicBezTo>
                    <a:pt x="2365" y="13559"/>
                    <a:pt x="2365" y="13559"/>
                    <a:pt x="2365" y="13559"/>
                  </a:cubicBezTo>
                  <a:cubicBezTo>
                    <a:pt x="2207" y="13717"/>
                    <a:pt x="2050" y="13717"/>
                    <a:pt x="1971" y="13559"/>
                  </a:cubicBezTo>
                  <a:cubicBezTo>
                    <a:pt x="1892" y="13401"/>
                    <a:pt x="1971" y="13244"/>
                    <a:pt x="1971" y="13244"/>
                  </a:cubicBezTo>
                  <a:cubicBezTo>
                    <a:pt x="1971" y="13244"/>
                    <a:pt x="2050" y="13244"/>
                    <a:pt x="2050" y="13244"/>
                  </a:cubicBezTo>
                  <a:cubicBezTo>
                    <a:pt x="2050" y="13244"/>
                    <a:pt x="2050" y="13244"/>
                    <a:pt x="2050" y="13244"/>
                  </a:cubicBezTo>
                  <a:cubicBezTo>
                    <a:pt x="2050" y="13244"/>
                    <a:pt x="2128" y="13401"/>
                    <a:pt x="2128" y="13401"/>
                  </a:cubicBezTo>
                  <a:cubicBezTo>
                    <a:pt x="2128" y="13401"/>
                    <a:pt x="2128" y="13401"/>
                    <a:pt x="2128" y="13401"/>
                  </a:cubicBezTo>
                  <a:cubicBezTo>
                    <a:pt x="2207" y="13559"/>
                    <a:pt x="2286" y="13559"/>
                    <a:pt x="2444" y="13401"/>
                  </a:cubicBezTo>
                  <a:cubicBezTo>
                    <a:pt x="2680" y="12298"/>
                    <a:pt x="2680" y="12298"/>
                    <a:pt x="2680" y="12298"/>
                  </a:cubicBezTo>
                  <a:cubicBezTo>
                    <a:pt x="2759" y="12140"/>
                    <a:pt x="2759" y="12140"/>
                    <a:pt x="2759" y="12140"/>
                  </a:cubicBezTo>
                  <a:cubicBezTo>
                    <a:pt x="2759" y="12140"/>
                    <a:pt x="2759" y="12140"/>
                    <a:pt x="2680" y="11982"/>
                  </a:cubicBezTo>
                  <a:cubicBezTo>
                    <a:pt x="2759" y="11982"/>
                    <a:pt x="2759" y="11982"/>
                    <a:pt x="2759" y="11982"/>
                  </a:cubicBezTo>
                  <a:cubicBezTo>
                    <a:pt x="2996" y="12455"/>
                    <a:pt x="2996" y="12455"/>
                    <a:pt x="2996" y="12455"/>
                  </a:cubicBezTo>
                  <a:cubicBezTo>
                    <a:pt x="2917" y="12455"/>
                    <a:pt x="2917" y="12455"/>
                    <a:pt x="2917" y="12455"/>
                  </a:cubicBezTo>
                  <a:cubicBezTo>
                    <a:pt x="2917" y="12455"/>
                    <a:pt x="2838" y="12455"/>
                    <a:pt x="2838" y="12455"/>
                  </a:cubicBezTo>
                  <a:cubicBezTo>
                    <a:pt x="2838" y="12455"/>
                    <a:pt x="2838" y="12455"/>
                    <a:pt x="2838" y="12455"/>
                  </a:cubicBezTo>
                  <a:cubicBezTo>
                    <a:pt x="2601" y="13244"/>
                    <a:pt x="2601" y="13244"/>
                    <a:pt x="2601" y="13244"/>
                  </a:cubicBezTo>
                  <a:cubicBezTo>
                    <a:pt x="2996" y="13086"/>
                    <a:pt x="2996" y="13086"/>
                    <a:pt x="2996" y="13086"/>
                  </a:cubicBezTo>
                  <a:cubicBezTo>
                    <a:pt x="2996" y="13086"/>
                    <a:pt x="3074" y="12928"/>
                    <a:pt x="3074" y="12928"/>
                  </a:cubicBezTo>
                  <a:cubicBezTo>
                    <a:pt x="3074" y="12928"/>
                    <a:pt x="3074" y="12928"/>
                    <a:pt x="3074" y="12928"/>
                  </a:cubicBezTo>
                  <a:cubicBezTo>
                    <a:pt x="3074" y="12771"/>
                    <a:pt x="3074" y="12771"/>
                    <a:pt x="2996" y="12771"/>
                  </a:cubicBezTo>
                  <a:cubicBezTo>
                    <a:pt x="3074" y="12771"/>
                    <a:pt x="3074" y="12771"/>
                    <a:pt x="3074" y="12771"/>
                  </a:cubicBezTo>
                  <a:cubicBezTo>
                    <a:pt x="3153" y="13244"/>
                    <a:pt x="3153" y="13244"/>
                    <a:pt x="3153" y="13244"/>
                  </a:cubicBezTo>
                  <a:cubicBezTo>
                    <a:pt x="3153" y="13244"/>
                    <a:pt x="3153" y="13244"/>
                    <a:pt x="3153" y="13244"/>
                  </a:cubicBezTo>
                  <a:close/>
                  <a:moveTo>
                    <a:pt x="3705" y="15293"/>
                  </a:moveTo>
                  <a:cubicBezTo>
                    <a:pt x="3626" y="15293"/>
                    <a:pt x="3547" y="15451"/>
                    <a:pt x="3469" y="15451"/>
                  </a:cubicBezTo>
                  <a:cubicBezTo>
                    <a:pt x="3311" y="15451"/>
                    <a:pt x="3232" y="15451"/>
                    <a:pt x="3153" y="15293"/>
                  </a:cubicBezTo>
                  <a:cubicBezTo>
                    <a:pt x="3153" y="15136"/>
                    <a:pt x="3074" y="14978"/>
                    <a:pt x="3074" y="14820"/>
                  </a:cubicBezTo>
                  <a:cubicBezTo>
                    <a:pt x="3074" y="14663"/>
                    <a:pt x="3153" y="14347"/>
                    <a:pt x="3232" y="14347"/>
                  </a:cubicBezTo>
                  <a:cubicBezTo>
                    <a:pt x="3311" y="14190"/>
                    <a:pt x="3390" y="14032"/>
                    <a:pt x="3469" y="14032"/>
                  </a:cubicBezTo>
                  <a:cubicBezTo>
                    <a:pt x="3547" y="14032"/>
                    <a:pt x="3626" y="14032"/>
                    <a:pt x="3705" y="14190"/>
                  </a:cubicBezTo>
                  <a:cubicBezTo>
                    <a:pt x="3784" y="14347"/>
                    <a:pt x="3863" y="14505"/>
                    <a:pt x="3863" y="14663"/>
                  </a:cubicBezTo>
                  <a:cubicBezTo>
                    <a:pt x="3863" y="14978"/>
                    <a:pt x="3784" y="14978"/>
                    <a:pt x="3705" y="15293"/>
                  </a:cubicBezTo>
                  <a:close/>
                  <a:moveTo>
                    <a:pt x="3547" y="15136"/>
                  </a:moveTo>
                  <a:cubicBezTo>
                    <a:pt x="3626" y="14978"/>
                    <a:pt x="3705" y="14820"/>
                    <a:pt x="3705" y="14663"/>
                  </a:cubicBezTo>
                  <a:cubicBezTo>
                    <a:pt x="3784" y="14505"/>
                    <a:pt x="3705" y="14347"/>
                    <a:pt x="3705" y="14190"/>
                  </a:cubicBezTo>
                  <a:cubicBezTo>
                    <a:pt x="3626" y="14190"/>
                    <a:pt x="3626" y="14032"/>
                    <a:pt x="3547" y="14190"/>
                  </a:cubicBezTo>
                  <a:cubicBezTo>
                    <a:pt x="3469" y="14190"/>
                    <a:pt x="3469" y="14347"/>
                    <a:pt x="3390" y="14347"/>
                  </a:cubicBezTo>
                  <a:cubicBezTo>
                    <a:pt x="3311" y="14505"/>
                    <a:pt x="3232" y="14663"/>
                    <a:pt x="3232" y="14820"/>
                  </a:cubicBezTo>
                  <a:cubicBezTo>
                    <a:pt x="3153" y="14978"/>
                    <a:pt x="3153" y="15136"/>
                    <a:pt x="3232" y="15293"/>
                  </a:cubicBezTo>
                  <a:cubicBezTo>
                    <a:pt x="3311" y="15293"/>
                    <a:pt x="3311" y="15293"/>
                    <a:pt x="3390" y="15293"/>
                  </a:cubicBezTo>
                  <a:cubicBezTo>
                    <a:pt x="3469" y="15293"/>
                    <a:pt x="3469" y="15293"/>
                    <a:pt x="3547" y="15136"/>
                  </a:cubicBezTo>
                  <a:close/>
                  <a:moveTo>
                    <a:pt x="4730" y="15293"/>
                  </a:moveTo>
                  <a:cubicBezTo>
                    <a:pt x="4651" y="15293"/>
                    <a:pt x="4651" y="15293"/>
                    <a:pt x="4651" y="15293"/>
                  </a:cubicBezTo>
                  <a:cubicBezTo>
                    <a:pt x="4651" y="15293"/>
                    <a:pt x="4651" y="15293"/>
                    <a:pt x="4651" y="15293"/>
                  </a:cubicBezTo>
                  <a:cubicBezTo>
                    <a:pt x="4572" y="15293"/>
                    <a:pt x="4572" y="15293"/>
                    <a:pt x="4572" y="15136"/>
                  </a:cubicBezTo>
                  <a:cubicBezTo>
                    <a:pt x="4572" y="15136"/>
                    <a:pt x="4572" y="14978"/>
                    <a:pt x="4572" y="14978"/>
                  </a:cubicBezTo>
                  <a:cubicBezTo>
                    <a:pt x="4572" y="14978"/>
                    <a:pt x="4572" y="14978"/>
                    <a:pt x="4572" y="14978"/>
                  </a:cubicBezTo>
                  <a:cubicBezTo>
                    <a:pt x="4572" y="14820"/>
                    <a:pt x="4493" y="14820"/>
                    <a:pt x="4415" y="14978"/>
                  </a:cubicBezTo>
                  <a:cubicBezTo>
                    <a:pt x="4257" y="15293"/>
                    <a:pt x="4257" y="15293"/>
                    <a:pt x="4257" y="15293"/>
                  </a:cubicBezTo>
                  <a:cubicBezTo>
                    <a:pt x="4415" y="15609"/>
                    <a:pt x="4415" y="15609"/>
                    <a:pt x="4415" y="15609"/>
                  </a:cubicBezTo>
                  <a:cubicBezTo>
                    <a:pt x="4415" y="15609"/>
                    <a:pt x="4415" y="15609"/>
                    <a:pt x="4415" y="15609"/>
                  </a:cubicBezTo>
                  <a:cubicBezTo>
                    <a:pt x="4257" y="15293"/>
                    <a:pt x="4257" y="15293"/>
                    <a:pt x="4257" y="15293"/>
                  </a:cubicBezTo>
                  <a:cubicBezTo>
                    <a:pt x="3942" y="16239"/>
                    <a:pt x="3942" y="16239"/>
                    <a:pt x="3942" y="16239"/>
                  </a:cubicBezTo>
                  <a:cubicBezTo>
                    <a:pt x="3863" y="16239"/>
                    <a:pt x="3863" y="16397"/>
                    <a:pt x="3942" y="16555"/>
                  </a:cubicBezTo>
                  <a:cubicBezTo>
                    <a:pt x="3942" y="16555"/>
                    <a:pt x="3942" y="16555"/>
                    <a:pt x="3942" y="16555"/>
                  </a:cubicBezTo>
                  <a:cubicBezTo>
                    <a:pt x="3626" y="16082"/>
                    <a:pt x="3626" y="16082"/>
                    <a:pt x="3626" y="16082"/>
                  </a:cubicBezTo>
                  <a:cubicBezTo>
                    <a:pt x="3626" y="15924"/>
                    <a:pt x="3626" y="15924"/>
                    <a:pt x="3626" y="15924"/>
                  </a:cubicBezTo>
                  <a:cubicBezTo>
                    <a:pt x="3705" y="16082"/>
                    <a:pt x="3784" y="16082"/>
                    <a:pt x="3784" y="15924"/>
                  </a:cubicBezTo>
                  <a:cubicBezTo>
                    <a:pt x="4099" y="15136"/>
                    <a:pt x="4099" y="15136"/>
                    <a:pt x="4099" y="15136"/>
                  </a:cubicBezTo>
                  <a:cubicBezTo>
                    <a:pt x="4020" y="14978"/>
                    <a:pt x="4020" y="14978"/>
                    <a:pt x="4020" y="14978"/>
                  </a:cubicBezTo>
                  <a:cubicBezTo>
                    <a:pt x="4099" y="14978"/>
                    <a:pt x="4099" y="14978"/>
                    <a:pt x="4099" y="14978"/>
                  </a:cubicBezTo>
                  <a:cubicBezTo>
                    <a:pt x="4178" y="15136"/>
                    <a:pt x="4178" y="15136"/>
                    <a:pt x="4178" y="15136"/>
                  </a:cubicBezTo>
                  <a:cubicBezTo>
                    <a:pt x="4178" y="14978"/>
                    <a:pt x="4178" y="14978"/>
                    <a:pt x="4178" y="14978"/>
                  </a:cubicBezTo>
                  <a:cubicBezTo>
                    <a:pt x="4257" y="14978"/>
                    <a:pt x="4336" y="14820"/>
                    <a:pt x="4415" y="14820"/>
                  </a:cubicBezTo>
                  <a:cubicBezTo>
                    <a:pt x="4493" y="14820"/>
                    <a:pt x="4572" y="14820"/>
                    <a:pt x="4651" y="14978"/>
                  </a:cubicBezTo>
                  <a:cubicBezTo>
                    <a:pt x="4651" y="14978"/>
                    <a:pt x="4730" y="14978"/>
                    <a:pt x="4730" y="15136"/>
                  </a:cubicBezTo>
                  <a:cubicBezTo>
                    <a:pt x="4730" y="15136"/>
                    <a:pt x="4730" y="15136"/>
                    <a:pt x="4730" y="15293"/>
                  </a:cubicBezTo>
                  <a:close/>
                  <a:moveTo>
                    <a:pt x="5124" y="17501"/>
                  </a:moveTo>
                  <a:cubicBezTo>
                    <a:pt x="5045" y="17816"/>
                    <a:pt x="4966" y="17816"/>
                    <a:pt x="4888" y="17816"/>
                  </a:cubicBezTo>
                  <a:cubicBezTo>
                    <a:pt x="4809" y="17816"/>
                    <a:pt x="4730" y="17816"/>
                    <a:pt x="4651" y="17658"/>
                  </a:cubicBezTo>
                  <a:cubicBezTo>
                    <a:pt x="4572" y="17658"/>
                    <a:pt x="4572" y="17501"/>
                    <a:pt x="4572" y="17501"/>
                  </a:cubicBezTo>
                  <a:cubicBezTo>
                    <a:pt x="4493" y="17501"/>
                    <a:pt x="4493" y="17343"/>
                    <a:pt x="4493" y="17343"/>
                  </a:cubicBezTo>
                  <a:cubicBezTo>
                    <a:pt x="4415" y="17185"/>
                    <a:pt x="4415" y="17343"/>
                    <a:pt x="4415" y="17343"/>
                  </a:cubicBezTo>
                  <a:cubicBezTo>
                    <a:pt x="4415" y="17185"/>
                    <a:pt x="4415" y="17185"/>
                    <a:pt x="4415" y="17185"/>
                  </a:cubicBezTo>
                  <a:cubicBezTo>
                    <a:pt x="4572" y="16555"/>
                    <a:pt x="4572" y="16555"/>
                    <a:pt x="4572" y="16555"/>
                  </a:cubicBezTo>
                  <a:cubicBezTo>
                    <a:pt x="4572" y="16712"/>
                    <a:pt x="4572" y="16712"/>
                    <a:pt x="4572" y="16712"/>
                  </a:cubicBezTo>
                  <a:cubicBezTo>
                    <a:pt x="4493" y="17028"/>
                    <a:pt x="4572" y="17343"/>
                    <a:pt x="4651" y="17501"/>
                  </a:cubicBezTo>
                  <a:cubicBezTo>
                    <a:pt x="4730" y="17658"/>
                    <a:pt x="4730" y="17658"/>
                    <a:pt x="4809" y="17658"/>
                  </a:cubicBezTo>
                  <a:cubicBezTo>
                    <a:pt x="4888" y="17658"/>
                    <a:pt x="4888" y="17501"/>
                    <a:pt x="4888" y="17501"/>
                  </a:cubicBezTo>
                  <a:cubicBezTo>
                    <a:pt x="4966" y="17343"/>
                    <a:pt x="4966" y="17185"/>
                    <a:pt x="4888" y="16870"/>
                  </a:cubicBezTo>
                  <a:cubicBezTo>
                    <a:pt x="4888" y="16555"/>
                    <a:pt x="4888" y="16555"/>
                    <a:pt x="4888" y="16555"/>
                  </a:cubicBezTo>
                  <a:cubicBezTo>
                    <a:pt x="4809" y="16397"/>
                    <a:pt x="4809" y="16082"/>
                    <a:pt x="4888" y="15924"/>
                  </a:cubicBezTo>
                  <a:cubicBezTo>
                    <a:pt x="4888" y="15766"/>
                    <a:pt x="4966" y="15766"/>
                    <a:pt x="5045" y="15609"/>
                  </a:cubicBezTo>
                  <a:cubicBezTo>
                    <a:pt x="5124" y="15609"/>
                    <a:pt x="5203" y="15609"/>
                    <a:pt x="5282" y="15766"/>
                  </a:cubicBezTo>
                  <a:cubicBezTo>
                    <a:pt x="5282" y="15924"/>
                    <a:pt x="5361" y="15924"/>
                    <a:pt x="5361" y="15924"/>
                  </a:cubicBezTo>
                  <a:cubicBezTo>
                    <a:pt x="5361" y="16082"/>
                    <a:pt x="5361" y="16082"/>
                    <a:pt x="5439" y="16082"/>
                  </a:cubicBezTo>
                  <a:cubicBezTo>
                    <a:pt x="5439" y="16082"/>
                    <a:pt x="5439" y="16082"/>
                    <a:pt x="5518" y="16082"/>
                  </a:cubicBezTo>
                  <a:cubicBezTo>
                    <a:pt x="5518" y="16239"/>
                    <a:pt x="5518" y="16239"/>
                    <a:pt x="5518" y="16239"/>
                  </a:cubicBezTo>
                  <a:cubicBezTo>
                    <a:pt x="5361" y="16870"/>
                    <a:pt x="5361" y="16870"/>
                    <a:pt x="5361" y="16870"/>
                  </a:cubicBezTo>
                  <a:cubicBezTo>
                    <a:pt x="5282" y="16712"/>
                    <a:pt x="5282" y="16712"/>
                    <a:pt x="5282" y="16712"/>
                  </a:cubicBezTo>
                  <a:cubicBezTo>
                    <a:pt x="5361" y="16397"/>
                    <a:pt x="5361" y="16082"/>
                    <a:pt x="5203" y="15924"/>
                  </a:cubicBezTo>
                  <a:cubicBezTo>
                    <a:pt x="5203" y="15924"/>
                    <a:pt x="5124" y="15924"/>
                    <a:pt x="5045" y="15924"/>
                  </a:cubicBezTo>
                  <a:cubicBezTo>
                    <a:pt x="5045" y="15924"/>
                    <a:pt x="5045" y="15924"/>
                    <a:pt x="4966" y="15924"/>
                  </a:cubicBezTo>
                  <a:cubicBezTo>
                    <a:pt x="4966" y="16082"/>
                    <a:pt x="4966" y="16082"/>
                    <a:pt x="4966" y="16239"/>
                  </a:cubicBezTo>
                  <a:cubicBezTo>
                    <a:pt x="4966" y="16239"/>
                    <a:pt x="4966" y="16397"/>
                    <a:pt x="5045" y="16555"/>
                  </a:cubicBezTo>
                  <a:cubicBezTo>
                    <a:pt x="5045" y="16870"/>
                    <a:pt x="5045" y="16870"/>
                    <a:pt x="5045" y="16870"/>
                  </a:cubicBezTo>
                  <a:cubicBezTo>
                    <a:pt x="5203" y="17185"/>
                    <a:pt x="5203" y="17501"/>
                    <a:pt x="5124" y="17501"/>
                  </a:cubicBezTo>
                  <a:close/>
                  <a:moveTo>
                    <a:pt x="5834" y="18447"/>
                  </a:moveTo>
                  <a:cubicBezTo>
                    <a:pt x="5755" y="18604"/>
                    <a:pt x="5676" y="18762"/>
                    <a:pt x="5597" y="18762"/>
                  </a:cubicBezTo>
                  <a:cubicBezTo>
                    <a:pt x="5518" y="18762"/>
                    <a:pt x="5439" y="18762"/>
                    <a:pt x="5361" y="18604"/>
                  </a:cubicBezTo>
                  <a:cubicBezTo>
                    <a:pt x="5361" y="18604"/>
                    <a:pt x="5282" y="18447"/>
                    <a:pt x="5282" y="18289"/>
                  </a:cubicBezTo>
                  <a:cubicBezTo>
                    <a:pt x="5203" y="18131"/>
                    <a:pt x="5282" y="17816"/>
                    <a:pt x="5361" y="17658"/>
                  </a:cubicBezTo>
                  <a:cubicBezTo>
                    <a:pt x="5361" y="17501"/>
                    <a:pt x="5439" y="17343"/>
                    <a:pt x="5518" y="17343"/>
                  </a:cubicBezTo>
                  <a:cubicBezTo>
                    <a:pt x="5676" y="17185"/>
                    <a:pt x="5755" y="17185"/>
                    <a:pt x="5834" y="17343"/>
                  </a:cubicBezTo>
                  <a:cubicBezTo>
                    <a:pt x="5912" y="17501"/>
                    <a:pt x="5912" y="17501"/>
                    <a:pt x="5991" y="17658"/>
                  </a:cubicBezTo>
                  <a:cubicBezTo>
                    <a:pt x="5991" y="17816"/>
                    <a:pt x="5991" y="17816"/>
                    <a:pt x="5991" y="17816"/>
                  </a:cubicBezTo>
                  <a:cubicBezTo>
                    <a:pt x="5991" y="17974"/>
                    <a:pt x="5912" y="17974"/>
                    <a:pt x="5912" y="17974"/>
                  </a:cubicBezTo>
                  <a:cubicBezTo>
                    <a:pt x="5912" y="17974"/>
                    <a:pt x="5912" y="17974"/>
                    <a:pt x="5834" y="17974"/>
                  </a:cubicBezTo>
                  <a:cubicBezTo>
                    <a:pt x="5834" y="17974"/>
                    <a:pt x="5834" y="17816"/>
                    <a:pt x="5834" y="17816"/>
                  </a:cubicBezTo>
                  <a:cubicBezTo>
                    <a:pt x="5834" y="17816"/>
                    <a:pt x="5834" y="17816"/>
                    <a:pt x="5834" y="17816"/>
                  </a:cubicBezTo>
                  <a:cubicBezTo>
                    <a:pt x="5834" y="17658"/>
                    <a:pt x="5834" y="17658"/>
                    <a:pt x="5834" y="17501"/>
                  </a:cubicBezTo>
                  <a:cubicBezTo>
                    <a:pt x="5834" y="17501"/>
                    <a:pt x="5834" y="17501"/>
                    <a:pt x="5755" y="17501"/>
                  </a:cubicBezTo>
                  <a:cubicBezTo>
                    <a:pt x="5676" y="17343"/>
                    <a:pt x="5676" y="17343"/>
                    <a:pt x="5518" y="17501"/>
                  </a:cubicBezTo>
                  <a:cubicBezTo>
                    <a:pt x="5518" y="17501"/>
                    <a:pt x="5439" y="17501"/>
                    <a:pt x="5439" y="17658"/>
                  </a:cubicBezTo>
                  <a:cubicBezTo>
                    <a:pt x="5361" y="17816"/>
                    <a:pt x="5361" y="17974"/>
                    <a:pt x="5361" y="18131"/>
                  </a:cubicBezTo>
                  <a:cubicBezTo>
                    <a:pt x="5361" y="18289"/>
                    <a:pt x="5361" y="18447"/>
                    <a:pt x="5439" y="18447"/>
                  </a:cubicBezTo>
                  <a:cubicBezTo>
                    <a:pt x="5597" y="18604"/>
                    <a:pt x="5676" y="18604"/>
                    <a:pt x="5834" y="18447"/>
                  </a:cubicBezTo>
                  <a:cubicBezTo>
                    <a:pt x="5834" y="18447"/>
                    <a:pt x="5834" y="18447"/>
                    <a:pt x="5834" y="18447"/>
                  </a:cubicBezTo>
                  <a:close/>
                  <a:moveTo>
                    <a:pt x="6543" y="17501"/>
                  </a:moveTo>
                  <a:cubicBezTo>
                    <a:pt x="6543" y="17501"/>
                    <a:pt x="6464" y="17501"/>
                    <a:pt x="6464" y="17501"/>
                  </a:cubicBezTo>
                  <a:cubicBezTo>
                    <a:pt x="6464" y="17501"/>
                    <a:pt x="6464" y="17501"/>
                    <a:pt x="6385" y="17501"/>
                  </a:cubicBezTo>
                  <a:cubicBezTo>
                    <a:pt x="6385" y="17501"/>
                    <a:pt x="6385" y="17501"/>
                    <a:pt x="6385" y="17501"/>
                  </a:cubicBezTo>
                  <a:cubicBezTo>
                    <a:pt x="6385" y="17343"/>
                    <a:pt x="6385" y="17343"/>
                    <a:pt x="6385" y="17343"/>
                  </a:cubicBezTo>
                  <a:cubicBezTo>
                    <a:pt x="6385" y="17185"/>
                    <a:pt x="6385" y="17185"/>
                    <a:pt x="6464" y="17185"/>
                  </a:cubicBezTo>
                  <a:cubicBezTo>
                    <a:pt x="6464" y="17185"/>
                    <a:pt x="6464" y="17185"/>
                    <a:pt x="6464" y="17185"/>
                  </a:cubicBezTo>
                  <a:cubicBezTo>
                    <a:pt x="6543" y="17185"/>
                    <a:pt x="6543" y="17343"/>
                    <a:pt x="6543" y="17343"/>
                  </a:cubicBezTo>
                  <a:cubicBezTo>
                    <a:pt x="6543" y="17501"/>
                    <a:pt x="6543" y="17501"/>
                    <a:pt x="6543" y="17501"/>
                  </a:cubicBezTo>
                  <a:close/>
                  <a:moveTo>
                    <a:pt x="6149" y="19393"/>
                  </a:moveTo>
                  <a:cubicBezTo>
                    <a:pt x="5834" y="19077"/>
                    <a:pt x="5834" y="19077"/>
                    <a:pt x="5834" y="19077"/>
                  </a:cubicBezTo>
                  <a:cubicBezTo>
                    <a:pt x="5834" y="19077"/>
                    <a:pt x="5834" y="19077"/>
                    <a:pt x="5834" y="19077"/>
                  </a:cubicBezTo>
                  <a:cubicBezTo>
                    <a:pt x="5912" y="19077"/>
                    <a:pt x="5991" y="19077"/>
                    <a:pt x="5991" y="18920"/>
                  </a:cubicBezTo>
                  <a:cubicBezTo>
                    <a:pt x="6149" y="18131"/>
                    <a:pt x="6149" y="18131"/>
                    <a:pt x="6149" y="18131"/>
                  </a:cubicBezTo>
                  <a:cubicBezTo>
                    <a:pt x="6228" y="18131"/>
                    <a:pt x="6228" y="17974"/>
                    <a:pt x="6149" y="17974"/>
                  </a:cubicBezTo>
                  <a:cubicBezTo>
                    <a:pt x="6149" y="17974"/>
                    <a:pt x="6149" y="17974"/>
                    <a:pt x="6149" y="17974"/>
                  </a:cubicBezTo>
                  <a:cubicBezTo>
                    <a:pt x="6149" y="17816"/>
                    <a:pt x="6149" y="17816"/>
                    <a:pt x="6149" y="17816"/>
                  </a:cubicBezTo>
                  <a:cubicBezTo>
                    <a:pt x="6385" y="17974"/>
                    <a:pt x="6385" y="17974"/>
                    <a:pt x="6385" y="17974"/>
                  </a:cubicBezTo>
                  <a:cubicBezTo>
                    <a:pt x="6149" y="19077"/>
                    <a:pt x="6149" y="19077"/>
                    <a:pt x="6149" y="19077"/>
                  </a:cubicBezTo>
                  <a:cubicBezTo>
                    <a:pt x="6070" y="19235"/>
                    <a:pt x="6149" y="19393"/>
                    <a:pt x="6149" y="19393"/>
                  </a:cubicBezTo>
                  <a:cubicBezTo>
                    <a:pt x="6149" y="19393"/>
                    <a:pt x="6149" y="19393"/>
                    <a:pt x="6149" y="19393"/>
                  </a:cubicBezTo>
                  <a:close/>
                  <a:moveTo>
                    <a:pt x="7016" y="19550"/>
                  </a:moveTo>
                  <a:cubicBezTo>
                    <a:pt x="6937" y="19708"/>
                    <a:pt x="6858" y="19708"/>
                    <a:pt x="6780" y="19866"/>
                  </a:cubicBezTo>
                  <a:cubicBezTo>
                    <a:pt x="6701" y="19866"/>
                    <a:pt x="6622" y="19866"/>
                    <a:pt x="6622" y="19866"/>
                  </a:cubicBezTo>
                  <a:cubicBezTo>
                    <a:pt x="6464" y="19708"/>
                    <a:pt x="6464" y="19708"/>
                    <a:pt x="6464" y="19550"/>
                  </a:cubicBezTo>
                  <a:cubicBezTo>
                    <a:pt x="6385" y="19393"/>
                    <a:pt x="6385" y="19077"/>
                    <a:pt x="6464" y="18920"/>
                  </a:cubicBezTo>
                  <a:cubicBezTo>
                    <a:pt x="6464" y="18762"/>
                    <a:pt x="6543" y="18604"/>
                    <a:pt x="6622" y="18447"/>
                  </a:cubicBezTo>
                  <a:cubicBezTo>
                    <a:pt x="6701" y="18447"/>
                    <a:pt x="6780" y="18447"/>
                    <a:pt x="6858" y="18447"/>
                  </a:cubicBezTo>
                  <a:cubicBezTo>
                    <a:pt x="6937" y="18604"/>
                    <a:pt x="7016" y="18762"/>
                    <a:pt x="7016" y="18762"/>
                  </a:cubicBezTo>
                  <a:cubicBezTo>
                    <a:pt x="7095" y="18920"/>
                    <a:pt x="7095" y="19077"/>
                    <a:pt x="7016" y="19235"/>
                  </a:cubicBezTo>
                  <a:cubicBezTo>
                    <a:pt x="6543" y="18762"/>
                    <a:pt x="6543" y="18762"/>
                    <a:pt x="6543" y="18762"/>
                  </a:cubicBezTo>
                  <a:cubicBezTo>
                    <a:pt x="6543" y="19077"/>
                    <a:pt x="6543" y="19235"/>
                    <a:pt x="6543" y="19393"/>
                  </a:cubicBezTo>
                  <a:cubicBezTo>
                    <a:pt x="6543" y="19550"/>
                    <a:pt x="6622" y="19550"/>
                    <a:pt x="6622" y="19708"/>
                  </a:cubicBezTo>
                  <a:cubicBezTo>
                    <a:pt x="6701" y="19708"/>
                    <a:pt x="6780" y="19708"/>
                    <a:pt x="6780" y="19708"/>
                  </a:cubicBezTo>
                  <a:cubicBezTo>
                    <a:pt x="6937" y="19708"/>
                    <a:pt x="6937" y="19550"/>
                    <a:pt x="7016" y="19550"/>
                  </a:cubicBezTo>
                  <a:cubicBezTo>
                    <a:pt x="7016" y="19550"/>
                    <a:pt x="7016" y="19550"/>
                    <a:pt x="7016" y="19550"/>
                  </a:cubicBezTo>
                  <a:close/>
                  <a:moveTo>
                    <a:pt x="6937" y="18920"/>
                  </a:moveTo>
                  <a:cubicBezTo>
                    <a:pt x="6937" y="18762"/>
                    <a:pt x="6937" y="18604"/>
                    <a:pt x="6858" y="18447"/>
                  </a:cubicBezTo>
                  <a:cubicBezTo>
                    <a:pt x="6780" y="18447"/>
                    <a:pt x="6622" y="18447"/>
                    <a:pt x="6622" y="18762"/>
                  </a:cubicBezTo>
                  <a:cubicBezTo>
                    <a:pt x="6937" y="18920"/>
                    <a:pt x="6937" y="18920"/>
                    <a:pt x="6937" y="18920"/>
                  </a:cubicBezTo>
                  <a:close/>
                  <a:moveTo>
                    <a:pt x="7726" y="20654"/>
                  </a:moveTo>
                  <a:cubicBezTo>
                    <a:pt x="7410" y="20339"/>
                    <a:pt x="7410" y="20339"/>
                    <a:pt x="7410" y="20339"/>
                  </a:cubicBezTo>
                  <a:cubicBezTo>
                    <a:pt x="7410" y="20339"/>
                    <a:pt x="7410" y="20339"/>
                    <a:pt x="7410" y="20339"/>
                  </a:cubicBezTo>
                  <a:cubicBezTo>
                    <a:pt x="7489" y="20339"/>
                    <a:pt x="7568" y="20339"/>
                    <a:pt x="7568" y="20181"/>
                  </a:cubicBezTo>
                  <a:cubicBezTo>
                    <a:pt x="7726" y="19393"/>
                    <a:pt x="7726" y="19393"/>
                    <a:pt x="7726" y="19393"/>
                  </a:cubicBezTo>
                  <a:cubicBezTo>
                    <a:pt x="7726" y="19393"/>
                    <a:pt x="7726" y="19393"/>
                    <a:pt x="7726" y="19235"/>
                  </a:cubicBezTo>
                  <a:cubicBezTo>
                    <a:pt x="7726" y="19235"/>
                    <a:pt x="7647" y="19235"/>
                    <a:pt x="7647" y="19077"/>
                  </a:cubicBezTo>
                  <a:cubicBezTo>
                    <a:pt x="7568" y="19077"/>
                    <a:pt x="7489" y="19077"/>
                    <a:pt x="7410" y="19235"/>
                  </a:cubicBezTo>
                  <a:cubicBezTo>
                    <a:pt x="7331" y="20023"/>
                    <a:pt x="7331" y="20023"/>
                    <a:pt x="7331" y="20023"/>
                  </a:cubicBezTo>
                  <a:cubicBezTo>
                    <a:pt x="7253" y="20181"/>
                    <a:pt x="7331" y="20339"/>
                    <a:pt x="7410" y="20339"/>
                  </a:cubicBezTo>
                  <a:cubicBezTo>
                    <a:pt x="7410" y="20339"/>
                    <a:pt x="7410" y="20339"/>
                    <a:pt x="7410" y="20339"/>
                  </a:cubicBezTo>
                  <a:cubicBezTo>
                    <a:pt x="7095" y="20181"/>
                    <a:pt x="7095" y="20181"/>
                    <a:pt x="7095" y="20181"/>
                  </a:cubicBezTo>
                  <a:cubicBezTo>
                    <a:pt x="7095" y="20023"/>
                    <a:pt x="7095" y="20023"/>
                    <a:pt x="7095" y="20023"/>
                  </a:cubicBezTo>
                  <a:cubicBezTo>
                    <a:pt x="7095" y="20181"/>
                    <a:pt x="7174" y="20023"/>
                    <a:pt x="7174" y="20023"/>
                  </a:cubicBezTo>
                  <a:cubicBezTo>
                    <a:pt x="7331" y="19077"/>
                    <a:pt x="7331" y="19077"/>
                    <a:pt x="7331" y="19077"/>
                  </a:cubicBezTo>
                  <a:cubicBezTo>
                    <a:pt x="7331" y="19077"/>
                    <a:pt x="7331" y="19077"/>
                    <a:pt x="7331" y="19077"/>
                  </a:cubicBezTo>
                  <a:cubicBezTo>
                    <a:pt x="7331" y="19077"/>
                    <a:pt x="7331" y="18920"/>
                    <a:pt x="7253" y="18920"/>
                  </a:cubicBezTo>
                  <a:cubicBezTo>
                    <a:pt x="7253" y="18920"/>
                    <a:pt x="7253" y="18920"/>
                    <a:pt x="7253" y="18920"/>
                  </a:cubicBezTo>
                  <a:cubicBezTo>
                    <a:pt x="7568" y="18920"/>
                    <a:pt x="7568" y="18920"/>
                    <a:pt x="7568" y="18920"/>
                  </a:cubicBezTo>
                  <a:cubicBezTo>
                    <a:pt x="7489" y="19077"/>
                    <a:pt x="7489" y="19077"/>
                    <a:pt x="7489" y="19077"/>
                  </a:cubicBezTo>
                  <a:cubicBezTo>
                    <a:pt x="7568" y="19077"/>
                    <a:pt x="7726" y="19077"/>
                    <a:pt x="7804" y="19077"/>
                  </a:cubicBezTo>
                  <a:cubicBezTo>
                    <a:pt x="7883" y="19077"/>
                    <a:pt x="7962" y="19393"/>
                    <a:pt x="7883" y="19708"/>
                  </a:cubicBezTo>
                  <a:cubicBezTo>
                    <a:pt x="7726" y="20339"/>
                    <a:pt x="7726" y="20339"/>
                    <a:pt x="7726" y="20339"/>
                  </a:cubicBezTo>
                  <a:cubicBezTo>
                    <a:pt x="7726" y="20496"/>
                    <a:pt x="7726" y="20654"/>
                    <a:pt x="7726" y="20654"/>
                  </a:cubicBezTo>
                  <a:cubicBezTo>
                    <a:pt x="7726" y="20654"/>
                    <a:pt x="7726" y="20654"/>
                    <a:pt x="7726" y="20654"/>
                  </a:cubicBezTo>
                  <a:close/>
                  <a:moveTo>
                    <a:pt x="8593" y="20496"/>
                  </a:moveTo>
                  <a:cubicBezTo>
                    <a:pt x="8514" y="20654"/>
                    <a:pt x="8435" y="20812"/>
                    <a:pt x="8435" y="20812"/>
                  </a:cubicBezTo>
                  <a:cubicBezTo>
                    <a:pt x="8356" y="20969"/>
                    <a:pt x="8277" y="20969"/>
                    <a:pt x="8199" y="20969"/>
                  </a:cubicBezTo>
                  <a:cubicBezTo>
                    <a:pt x="8120" y="20812"/>
                    <a:pt x="8041" y="20812"/>
                    <a:pt x="8041" y="20654"/>
                  </a:cubicBezTo>
                  <a:cubicBezTo>
                    <a:pt x="7962" y="20339"/>
                    <a:pt x="7962" y="20181"/>
                    <a:pt x="7962" y="20023"/>
                  </a:cubicBezTo>
                  <a:cubicBezTo>
                    <a:pt x="8041" y="19866"/>
                    <a:pt x="8041" y="19708"/>
                    <a:pt x="8120" y="19550"/>
                  </a:cubicBezTo>
                  <a:cubicBezTo>
                    <a:pt x="8199" y="19393"/>
                    <a:pt x="8356" y="19393"/>
                    <a:pt x="8435" y="19393"/>
                  </a:cubicBezTo>
                  <a:cubicBezTo>
                    <a:pt x="8514" y="19393"/>
                    <a:pt x="8514" y="19393"/>
                    <a:pt x="8593" y="19550"/>
                  </a:cubicBezTo>
                  <a:cubicBezTo>
                    <a:pt x="8593" y="19708"/>
                    <a:pt x="8672" y="19708"/>
                    <a:pt x="8593" y="19866"/>
                  </a:cubicBezTo>
                  <a:cubicBezTo>
                    <a:pt x="8593" y="19866"/>
                    <a:pt x="8593" y="19866"/>
                    <a:pt x="8593" y="19866"/>
                  </a:cubicBezTo>
                  <a:cubicBezTo>
                    <a:pt x="8514" y="19866"/>
                    <a:pt x="8514" y="19866"/>
                    <a:pt x="8514" y="19866"/>
                  </a:cubicBezTo>
                  <a:cubicBezTo>
                    <a:pt x="8514" y="19866"/>
                    <a:pt x="8514" y="19866"/>
                    <a:pt x="8514" y="19866"/>
                  </a:cubicBezTo>
                  <a:cubicBezTo>
                    <a:pt x="8514" y="19708"/>
                    <a:pt x="8514" y="19708"/>
                    <a:pt x="8514" y="19708"/>
                  </a:cubicBezTo>
                  <a:cubicBezTo>
                    <a:pt x="8514" y="19708"/>
                    <a:pt x="8514" y="19550"/>
                    <a:pt x="8514" y="19550"/>
                  </a:cubicBezTo>
                  <a:cubicBezTo>
                    <a:pt x="8435" y="19393"/>
                    <a:pt x="8435" y="19393"/>
                    <a:pt x="8435" y="19393"/>
                  </a:cubicBezTo>
                  <a:cubicBezTo>
                    <a:pt x="8356" y="19393"/>
                    <a:pt x="8277" y="19393"/>
                    <a:pt x="8199" y="19550"/>
                  </a:cubicBezTo>
                  <a:cubicBezTo>
                    <a:pt x="8199" y="19550"/>
                    <a:pt x="8199" y="19708"/>
                    <a:pt x="8120" y="19866"/>
                  </a:cubicBezTo>
                  <a:cubicBezTo>
                    <a:pt x="8120" y="20023"/>
                    <a:pt x="8120" y="20181"/>
                    <a:pt x="8199" y="20339"/>
                  </a:cubicBezTo>
                  <a:cubicBezTo>
                    <a:pt x="8199" y="20339"/>
                    <a:pt x="8277" y="20496"/>
                    <a:pt x="8356" y="20496"/>
                  </a:cubicBezTo>
                  <a:cubicBezTo>
                    <a:pt x="8356" y="20654"/>
                    <a:pt x="8435" y="20654"/>
                    <a:pt x="8593" y="20496"/>
                  </a:cubicBezTo>
                  <a:cubicBezTo>
                    <a:pt x="8593" y="20496"/>
                    <a:pt x="8593" y="20496"/>
                    <a:pt x="8593" y="20496"/>
                  </a:cubicBezTo>
                  <a:close/>
                  <a:moveTo>
                    <a:pt x="9381" y="20812"/>
                  </a:moveTo>
                  <a:cubicBezTo>
                    <a:pt x="9302" y="20969"/>
                    <a:pt x="9302" y="20969"/>
                    <a:pt x="9223" y="21127"/>
                  </a:cubicBezTo>
                  <a:cubicBezTo>
                    <a:pt x="9145" y="21127"/>
                    <a:pt x="9066" y="21285"/>
                    <a:pt x="8987" y="21127"/>
                  </a:cubicBezTo>
                  <a:cubicBezTo>
                    <a:pt x="8908" y="21127"/>
                    <a:pt x="8829" y="20969"/>
                    <a:pt x="8829" y="20969"/>
                  </a:cubicBezTo>
                  <a:cubicBezTo>
                    <a:pt x="8750" y="20654"/>
                    <a:pt x="8750" y="20496"/>
                    <a:pt x="8750" y="20339"/>
                  </a:cubicBezTo>
                  <a:cubicBezTo>
                    <a:pt x="8829" y="20181"/>
                    <a:pt x="8829" y="20023"/>
                    <a:pt x="8908" y="19866"/>
                  </a:cubicBezTo>
                  <a:cubicBezTo>
                    <a:pt x="8987" y="19708"/>
                    <a:pt x="9066" y="19708"/>
                    <a:pt x="9145" y="19708"/>
                  </a:cubicBezTo>
                  <a:cubicBezTo>
                    <a:pt x="9302" y="19708"/>
                    <a:pt x="9302" y="19866"/>
                    <a:pt x="9381" y="20023"/>
                  </a:cubicBezTo>
                  <a:cubicBezTo>
                    <a:pt x="9381" y="20023"/>
                    <a:pt x="9460" y="20181"/>
                    <a:pt x="9381" y="20339"/>
                  </a:cubicBezTo>
                  <a:cubicBezTo>
                    <a:pt x="8908" y="20181"/>
                    <a:pt x="8908" y="20181"/>
                    <a:pt x="8908" y="20181"/>
                  </a:cubicBezTo>
                  <a:cubicBezTo>
                    <a:pt x="8829" y="20339"/>
                    <a:pt x="8908" y="20654"/>
                    <a:pt x="8908" y="20654"/>
                  </a:cubicBezTo>
                  <a:cubicBezTo>
                    <a:pt x="8987" y="20812"/>
                    <a:pt x="8987" y="20969"/>
                    <a:pt x="9066" y="20969"/>
                  </a:cubicBezTo>
                  <a:cubicBezTo>
                    <a:pt x="9145" y="20969"/>
                    <a:pt x="9145" y="20969"/>
                    <a:pt x="9223" y="20969"/>
                  </a:cubicBezTo>
                  <a:cubicBezTo>
                    <a:pt x="9302" y="20969"/>
                    <a:pt x="9302" y="20812"/>
                    <a:pt x="9381" y="20812"/>
                  </a:cubicBezTo>
                  <a:cubicBezTo>
                    <a:pt x="9381" y="20812"/>
                    <a:pt x="9381" y="20812"/>
                    <a:pt x="9381" y="20812"/>
                  </a:cubicBezTo>
                  <a:close/>
                  <a:moveTo>
                    <a:pt x="9223" y="20339"/>
                  </a:moveTo>
                  <a:cubicBezTo>
                    <a:pt x="9223" y="20023"/>
                    <a:pt x="9145" y="19866"/>
                    <a:pt x="9066" y="19866"/>
                  </a:cubicBezTo>
                  <a:cubicBezTo>
                    <a:pt x="8987" y="19708"/>
                    <a:pt x="8908" y="19866"/>
                    <a:pt x="8829" y="20181"/>
                  </a:cubicBezTo>
                  <a:cubicBezTo>
                    <a:pt x="9223" y="20339"/>
                    <a:pt x="9223" y="20339"/>
                    <a:pt x="9223" y="20339"/>
                  </a:cubicBezTo>
                  <a:close/>
                  <a:moveTo>
                    <a:pt x="10485" y="21285"/>
                  </a:moveTo>
                  <a:cubicBezTo>
                    <a:pt x="10406" y="21442"/>
                    <a:pt x="10406" y="21442"/>
                    <a:pt x="10406" y="21442"/>
                  </a:cubicBezTo>
                  <a:cubicBezTo>
                    <a:pt x="10406" y="21600"/>
                    <a:pt x="10327" y="21600"/>
                    <a:pt x="10327" y="21600"/>
                  </a:cubicBezTo>
                  <a:cubicBezTo>
                    <a:pt x="10248" y="21600"/>
                    <a:pt x="10248" y="21442"/>
                    <a:pt x="10248" y="21285"/>
                  </a:cubicBezTo>
                  <a:cubicBezTo>
                    <a:pt x="10248" y="21285"/>
                    <a:pt x="10169" y="21442"/>
                    <a:pt x="10091" y="21442"/>
                  </a:cubicBezTo>
                  <a:cubicBezTo>
                    <a:pt x="10091" y="21442"/>
                    <a:pt x="10012" y="21442"/>
                    <a:pt x="10012" y="21442"/>
                  </a:cubicBezTo>
                  <a:cubicBezTo>
                    <a:pt x="9933" y="21442"/>
                    <a:pt x="9933" y="21442"/>
                    <a:pt x="9854" y="21285"/>
                  </a:cubicBezTo>
                  <a:cubicBezTo>
                    <a:pt x="9854" y="21285"/>
                    <a:pt x="9854" y="21285"/>
                    <a:pt x="9854" y="21127"/>
                  </a:cubicBezTo>
                  <a:cubicBezTo>
                    <a:pt x="9854" y="20969"/>
                    <a:pt x="9933" y="20812"/>
                    <a:pt x="10012" y="20654"/>
                  </a:cubicBezTo>
                  <a:cubicBezTo>
                    <a:pt x="10091" y="20654"/>
                    <a:pt x="10169" y="20496"/>
                    <a:pt x="10248" y="20496"/>
                  </a:cubicBezTo>
                  <a:cubicBezTo>
                    <a:pt x="10248" y="20339"/>
                    <a:pt x="10248" y="20339"/>
                    <a:pt x="10248" y="20339"/>
                  </a:cubicBezTo>
                  <a:cubicBezTo>
                    <a:pt x="10248" y="20181"/>
                    <a:pt x="10248" y="20023"/>
                    <a:pt x="10169" y="20023"/>
                  </a:cubicBezTo>
                  <a:cubicBezTo>
                    <a:pt x="10091" y="20023"/>
                    <a:pt x="10091" y="20023"/>
                    <a:pt x="10091" y="20181"/>
                  </a:cubicBezTo>
                  <a:cubicBezTo>
                    <a:pt x="10091" y="20181"/>
                    <a:pt x="10091" y="20181"/>
                    <a:pt x="10091" y="20181"/>
                  </a:cubicBezTo>
                  <a:cubicBezTo>
                    <a:pt x="10091" y="20339"/>
                    <a:pt x="10091" y="20339"/>
                    <a:pt x="10091" y="20339"/>
                  </a:cubicBezTo>
                  <a:cubicBezTo>
                    <a:pt x="10091" y="20339"/>
                    <a:pt x="10091" y="20339"/>
                    <a:pt x="10012" y="20339"/>
                  </a:cubicBezTo>
                  <a:cubicBezTo>
                    <a:pt x="10012" y="20496"/>
                    <a:pt x="10012" y="20496"/>
                    <a:pt x="9933" y="20496"/>
                  </a:cubicBezTo>
                  <a:cubicBezTo>
                    <a:pt x="9933" y="20496"/>
                    <a:pt x="9933" y="20496"/>
                    <a:pt x="9933" y="20339"/>
                  </a:cubicBezTo>
                  <a:cubicBezTo>
                    <a:pt x="9854" y="20339"/>
                    <a:pt x="9854" y="20339"/>
                    <a:pt x="9933" y="20339"/>
                  </a:cubicBezTo>
                  <a:cubicBezTo>
                    <a:pt x="9933" y="20181"/>
                    <a:pt x="9933" y="20181"/>
                    <a:pt x="10012" y="20023"/>
                  </a:cubicBezTo>
                  <a:cubicBezTo>
                    <a:pt x="10091" y="20023"/>
                    <a:pt x="10091" y="20023"/>
                    <a:pt x="10169" y="20023"/>
                  </a:cubicBezTo>
                  <a:cubicBezTo>
                    <a:pt x="10248" y="20023"/>
                    <a:pt x="10327" y="20023"/>
                    <a:pt x="10406" y="20181"/>
                  </a:cubicBezTo>
                  <a:cubicBezTo>
                    <a:pt x="10406" y="20181"/>
                    <a:pt x="10406" y="20339"/>
                    <a:pt x="10406" y="20496"/>
                  </a:cubicBezTo>
                  <a:cubicBezTo>
                    <a:pt x="10406" y="21285"/>
                    <a:pt x="10406" y="21285"/>
                    <a:pt x="10406" y="21285"/>
                  </a:cubicBezTo>
                  <a:cubicBezTo>
                    <a:pt x="10406" y="21285"/>
                    <a:pt x="10406" y="21285"/>
                    <a:pt x="10406" y="21285"/>
                  </a:cubicBezTo>
                  <a:cubicBezTo>
                    <a:pt x="10406" y="21285"/>
                    <a:pt x="10406" y="21285"/>
                    <a:pt x="10485" y="21285"/>
                  </a:cubicBezTo>
                  <a:cubicBezTo>
                    <a:pt x="10485" y="21285"/>
                    <a:pt x="10485" y="21285"/>
                    <a:pt x="10485" y="21285"/>
                  </a:cubicBezTo>
                  <a:close/>
                  <a:moveTo>
                    <a:pt x="10248" y="21127"/>
                  </a:moveTo>
                  <a:cubicBezTo>
                    <a:pt x="10248" y="20654"/>
                    <a:pt x="10248" y="20654"/>
                    <a:pt x="10248" y="20654"/>
                  </a:cubicBezTo>
                  <a:cubicBezTo>
                    <a:pt x="10169" y="20654"/>
                    <a:pt x="10091" y="20654"/>
                    <a:pt x="10091" y="20654"/>
                  </a:cubicBezTo>
                  <a:cubicBezTo>
                    <a:pt x="10012" y="20812"/>
                    <a:pt x="9933" y="20812"/>
                    <a:pt x="9933" y="20969"/>
                  </a:cubicBezTo>
                  <a:cubicBezTo>
                    <a:pt x="9933" y="21127"/>
                    <a:pt x="10012" y="21285"/>
                    <a:pt x="10091" y="21285"/>
                  </a:cubicBezTo>
                  <a:cubicBezTo>
                    <a:pt x="10091" y="21285"/>
                    <a:pt x="10169" y="21285"/>
                    <a:pt x="10248" y="21127"/>
                  </a:cubicBezTo>
                  <a:close/>
                  <a:moveTo>
                    <a:pt x="11352" y="21442"/>
                  </a:moveTo>
                  <a:cubicBezTo>
                    <a:pt x="11036" y="21442"/>
                    <a:pt x="11036" y="21442"/>
                    <a:pt x="11036" y="21442"/>
                  </a:cubicBezTo>
                  <a:cubicBezTo>
                    <a:pt x="11036" y="21442"/>
                    <a:pt x="11036" y="21442"/>
                    <a:pt x="11036" y="21442"/>
                  </a:cubicBezTo>
                  <a:cubicBezTo>
                    <a:pt x="11036" y="21442"/>
                    <a:pt x="11115" y="21285"/>
                    <a:pt x="11115" y="21285"/>
                  </a:cubicBezTo>
                  <a:cubicBezTo>
                    <a:pt x="11115" y="20339"/>
                    <a:pt x="11115" y="20339"/>
                    <a:pt x="11115" y="20339"/>
                  </a:cubicBezTo>
                  <a:cubicBezTo>
                    <a:pt x="11115" y="20339"/>
                    <a:pt x="11115" y="20339"/>
                    <a:pt x="11036" y="20181"/>
                  </a:cubicBezTo>
                  <a:cubicBezTo>
                    <a:pt x="11036" y="20181"/>
                    <a:pt x="11036" y="20181"/>
                    <a:pt x="10958" y="20181"/>
                  </a:cubicBezTo>
                  <a:cubicBezTo>
                    <a:pt x="10879" y="20181"/>
                    <a:pt x="10879" y="20181"/>
                    <a:pt x="10800" y="20339"/>
                  </a:cubicBezTo>
                  <a:cubicBezTo>
                    <a:pt x="10800" y="21285"/>
                    <a:pt x="10800" y="21285"/>
                    <a:pt x="10800" y="21285"/>
                  </a:cubicBezTo>
                  <a:cubicBezTo>
                    <a:pt x="10800" y="21285"/>
                    <a:pt x="10800" y="21442"/>
                    <a:pt x="10879" y="21442"/>
                  </a:cubicBezTo>
                  <a:cubicBezTo>
                    <a:pt x="10879" y="21442"/>
                    <a:pt x="10879" y="21442"/>
                    <a:pt x="10879" y="21442"/>
                  </a:cubicBezTo>
                  <a:cubicBezTo>
                    <a:pt x="10564" y="21442"/>
                    <a:pt x="10564" y="21442"/>
                    <a:pt x="10564" y="21442"/>
                  </a:cubicBezTo>
                  <a:cubicBezTo>
                    <a:pt x="10564" y="21442"/>
                    <a:pt x="10564" y="21442"/>
                    <a:pt x="10564" y="21442"/>
                  </a:cubicBezTo>
                  <a:cubicBezTo>
                    <a:pt x="10564" y="21442"/>
                    <a:pt x="10642" y="21285"/>
                    <a:pt x="10642" y="21285"/>
                  </a:cubicBezTo>
                  <a:cubicBezTo>
                    <a:pt x="10642" y="20339"/>
                    <a:pt x="10642" y="20339"/>
                    <a:pt x="10642" y="20339"/>
                  </a:cubicBezTo>
                  <a:cubicBezTo>
                    <a:pt x="10642" y="20339"/>
                    <a:pt x="10642" y="20181"/>
                    <a:pt x="10564" y="20181"/>
                  </a:cubicBezTo>
                  <a:cubicBezTo>
                    <a:pt x="10564" y="20181"/>
                    <a:pt x="10564" y="20181"/>
                    <a:pt x="10485" y="20181"/>
                  </a:cubicBezTo>
                  <a:cubicBezTo>
                    <a:pt x="10485" y="20181"/>
                    <a:pt x="10485" y="20181"/>
                    <a:pt x="10485" y="20181"/>
                  </a:cubicBezTo>
                  <a:cubicBezTo>
                    <a:pt x="10721" y="20023"/>
                    <a:pt x="10721" y="20023"/>
                    <a:pt x="10721" y="20023"/>
                  </a:cubicBezTo>
                  <a:cubicBezTo>
                    <a:pt x="10721" y="20181"/>
                    <a:pt x="10721" y="20181"/>
                    <a:pt x="10721" y="20181"/>
                  </a:cubicBezTo>
                  <a:cubicBezTo>
                    <a:pt x="10800" y="20023"/>
                    <a:pt x="10879" y="20023"/>
                    <a:pt x="11036" y="20023"/>
                  </a:cubicBezTo>
                  <a:cubicBezTo>
                    <a:pt x="11115" y="20023"/>
                    <a:pt x="11194" y="20023"/>
                    <a:pt x="11194" y="20496"/>
                  </a:cubicBezTo>
                  <a:cubicBezTo>
                    <a:pt x="11194" y="21285"/>
                    <a:pt x="11194" y="21285"/>
                    <a:pt x="11194" y="21285"/>
                  </a:cubicBezTo>
                  <a:cubicBezTo>
                    <a:pt x="11273" y="21285"/>
                    <a:pt x="11273" y="21442"/>
                    <a:pt x="11352" y="21442"/>
                  </a:cubicBezTo>
                  <a:cubicBezTo>
                    <a:pt x="11352" y="21442"/>
                    <a:pt x="11352" y="21442"/>
                    <a:pt x="11352" y="21442"/>
                  </a:cubicBezTo>
                  <a:close/>
                  <a:moveTo>
                    <a:pt x="12219" y="21127"/>
                  </a:moveTo>
                  <a:cubicBezTo>
                    <a:pt x="12140" y="21285"/>
                    <a:pt x="12061" y="21285"/>
                    <a:pt x="11982" y="21442"/>
                  </a:cubicBezTo>
                  <a:cubicBezTo>
                    <a:pt x="11982" y="21127"/>
                    <a:pt x="11982" y="21127"/>
                    <a:pt x="11982" y="21127"/>
                  </a:cubicBezTo>
                  <a:cubicBezTo>
                    <a:pt x="11904" y="21285"/>
                    <a:pt x="11825" y="21442"/>
                    <a:pt x="11746" y="21442"/>
                  </a:cubicBezTo>
                  <a:cubicBezTo>
                    <a:pt x="11667" y="21442"/>
                    <a:pt x="11667" y="21442"/>
                    <a:pt x="11588" y="21285"/>
                  </a:cubicBezTo>
                  <a:cubicBezTo>
                    <a:pt x="11509" y="21127"/>
                    <a:pt x="11431" y="20969"/>
                    <a:pt x="11431" y="20654"/>
                  </a:cubicBezTo>
                  <a:cubicBezTo>
                    <a:pt x="11431" y="20496"/>
                    <a:pt x="11509" y="20339"/>
                    <a:pt x="11509" y="20181"/>
                  </a:cubicBezTo>
                  <a:cubicBezTo>
                    <a:pt x="11509" y="20023"/>
                    <a:pt x="11667" y="19866"/>
                    <a:pt x="11746" y="19866"/>
                  </a:cubicBezTo>
                  <a:cubicBezTo>
                    <a:pt x="11825" y="19866"/>
                    <a:pt x="11825" y="19866"/>
                    <a:pt x="11904" y="20023"/>
                  </a:cubicBezTo>
                  <a:cubicBezTo>
                    <a:pt x="11825" y="19550"/>
                    <a:pt x="11825" y="19550"/>
                    <a:pt x="11825" y="19550"/>
                  </a:cubicBezTo>
                  <a:cubicBezTo>
                    <a:pt x="11825" y="19393"/>
                    <a:pt x="11825" y="19393"/>
                    <a:pt x="11825" y="19393"/>
                  </a:cubicBezTo>
                  <a:cubicBezTo>
                    <a:pt x="11825" y="19393"/>
                    <a:pt x="11825" y="19393"/>
                    <a:pt x="11746" y="19393"/>
                  </a:cubicBezTo>
                  <a:cubicBezTo>
                    <a:pt x="11746" y="19393"/>
                    <a:pt x="11746" y="19393"/>
                    <a:pt x="11746" y="19393"/>
                  </a:cubicBezTo>
                  <a:cubicBezTo>
                    <a:pt x="11825" y="19393"/>
                    <a:pt x="11825" y="19235"/>
                    <a:pt x="11982" y="19077"/>
                  </a:cubicBezTo>
                  <a:cubicBezTo>
                    <a:pt x="12061" y="20969"/>
                    <a:pt x="12061" y="20969"/>
                    <a:pt x="12061" y="20969"/>
                  </a:cubicBezTo>
                  <a:cubicBezTo>
                    <a:pt x="12061" y="21127"/>
                    <a:pt x="12061" y="21127"/>
                    <a:pt x="12061" y="21127"/>
                  </a:cubicBezTo>
                  <a:cubicBezTo>
                    <a:pt x="12140" y="21127"/>
                    <a:pt x="12219" y="21127"/>
                    <a:pt x="12219" y="21127"/>
                  </a:cubicBezTo>
                  <a:cubicBezTo>
                    <a:pt x="12219" y="21127"/>
                    <a:pt x="12219" y="21127"/>
                    <a:pt x="12219" y="21127"/>
                  </a:cubicBezTo>
                  <a:close/>
                  <a:moveTo>
                    <a:pt x="11982" y="20969"/>
                  </a:moveTo>
                  <a:cubicBezTo>
                    <a:pt x="11982" y="20339"/>
                    <a:pt x="11982" y="20339"/>
                    <a:pt x="11982" y="20339"/>
                  </a:cubicBezTo>
                  <a:cubicBezTo>
                    <a:pt x="11982" y="20181"/>
                    <a:pt x="11904" y="20181"/>
                    <a:pt x="11904" y="20023"/>
                  </a:cubicBezTo>
                  <a:cubicBezTo>
                    <a:pt x="11825" y="20023"/>
                    <a:pt x="11825" y="20023"/>
                    <a:pt x="11746" y="20023"/>
                  </a:cubicBezTo>
                  <a:cubicBezTo>
                    <a:pt x="11667" y="20023"/>
                    <a:pt x="11667" y="20023"/>
                    <a:pt x="11588" y="20181"/>
                  </a:cubicBezTo>
                  <a:cubicBezTo>
                    <a:pt x="11588" y="20339"/>
                    <a:pt x="11588" y="20496"/>
                    <a:pt x="11588" y="20654"/>
                  </a:cubicBezTo>
                  <a:cubicBezTo>
                    <a:pt x="11588" y="20812"/>
                    <a:pt x="11588" y="20969"/>
                    <a:pt x="11667" y="21127"/>
                  </a:cubicBezTo>
                  <a:cubicBezTo>
                    <a:pt x="11667" y="21285"/>
                    <a:pt x="11746" y="21285"/>
                    <a:pt x="11825" y="21285"/>
                  </a:cubicBezTo>
                  <a:cubicBezTo>
                    <a:pt x="11825" y="21285"/>
                    <a:pt x="11825" y="21285"/>
                    <a:pt x="11904" y="21285"/>
                  </a:cubicBezTo>
                  <a:cubicBezTo>
                    <a:pt x="11982" y="21127"/>
                    <a:pt x="11982" y="21127"/>
                    <a:pt x="11982" y="20969"/>
                  </a:cubicBezTo>
                  <a:close/>
                  <a:moveTo>
                    <a:pt x="13401" y="19235"/>
                  </a:moveTo>
                  <a:cubicBezTo>
                    <a:pt x="13401" y="19235"/>
                    <a:pt x="13401" y="19235"/>
                    <a:pt x="13401" y="19235"/>
                  </a:cubicBezTo>
                  <a:cubicBezTo>
                    <a:pt x="13323" y="19077"/>
                    <a:pt x="13323" y="18920"/>
                    <a:pt x="13323" y="18920"/>
                  </a:cubicBezTo>
                  <a:cubicBezTo>
                    <a:pt x="13244" y="18920"/>
                    <a:pt x="13244" y="18920"/>
                    <a:pt x="13165" y="18920"/>
                  </a:cubicBezTo>
                  <a:cubicBezTo>
                    <a:pt x="13007" y="18920"/>
                    <a:pt x="13007" y="18920"/>
                    <a:pt x="13007" y="18920"/>
                  </a:cubicBezTo>
                  <a:cubicBezTo>
                    <a:pt x="13165" y="20654"/>
                    <a:pt x="13165" y="20654"/>
                    <a:pt x="13165" y="20654"/>
                  </a:cubicBezTo>
                  <a:cubicBezTo>
                    <a:pt x="13244" y="20812"/>
                    <a:pt x="13244" y="20812"/>
                    <a:pt x="13401" y="20812"/>
                  </a:cubicBezTo>
                  <a:cubicBezTo>
                    <a:pt x="13401" y="20812"/>
                    <a:pt x="13401" y="20812"/>
                    <a:pt x="13401" y="20812"/>
                  </a:cubicBezTo>
                  <a:cubicBezTo>
                    <a:pt x="12928" y="20969"/>
                    <a:pt x="12928" y="20969"/>
                    <a:pt x="12928" y="20969"/>
                  </a:cubicBezTo>
                  <a:cubicBezTo>
                    <a:pt x="12928" y="20969"/>
                    <a:pt x="12928" y="20969"/>
                    <a:pt x="12928" y="20969"/>
                  </a:cubicBezTo>
                  <a:cubicBezTo>
                    <a:pt x="13007" y="20969"/>
                    <a:pt x="13086" y="20812"/>
                    <a:pt x="13007" y="20654"/>
                  </a:cubicBezTo>
                  <a:cubicBezTo>
                    <a:pt x="12850" y="19077"/>
                    <a:pt x="12850" y="19077"/>
                    <a:pt x="12850" y="19077"/>
                  </a:cubicBezTo>
                  <a:cubicBezTo>
                    <a:pt x="12692" y="19077"/>
                    <a:pt x="12692" y="19077"/>
                    <a:pt x="12692" y="19077"/>
                  </a:cubicBezTo>
                  <a:cubicBezTo>
                    <a:pt x="12613" y="19077"/>
                    <a:pt x="12613" y="19235"/>
                    <a:pt x="12534" y="19235"/>
                  </a:cubicBezTo>
                  <a:cubicBezTo>
                    <a:pt x="12534" y="19393"/>
                    <a:pt x="12534" y="19393"/>
                    <a:pt x="12534" y="19550"/>
                  </a:cubicBezTo>
                  <a:cubicBezTo>
                    <a:pt x="12534" y="19550"/>
                    <a:pt x="12534" y="19550"/>
                    <a:pt x="12534" y="19550"/>
                  </a:cubicBezTo>
                  <a:cubicBezTo>
                    <a:pt x="12455" y="19077"/>
                    <a:pt x="12455" y="19077"/>
                    <a:pt x="12455" y="19077"/>
                  </a:cubicBezTo>
                  <a:cubicBezTo>
                    <a:pt x="13323" y="18604"/>
                    <a:pt x="13323" y="18604"/>
                    <a:pt x="13323" y="18604"/>
                  </a:cubicBezTo>
                  <a:cubicBezTo>
                    <a:pt x="13401" y="19235"/>
                    <a:pt x="13401" y="19235"/>
                    <a:pt x="13401" y="19235"/>
                  </a:cubicBezTo>
                  <a:close/>
                  <a:moveTo>
                    <a:pt x="14269" y="19708"/>
                  </a:moveTo>
                  <a:cubicBezTo>
                    <a:pt x="14269" y="19866"/>
                    <a:pt x="14269" y="20023"/>
                    <a:pt x="14190" y="20181"/>
                  </a:cubicBezTo>
                  <a:cubicBezTo>
                    <a:pt x="14190" y="20339"/>
                    <a:pt x="14111" y="20496"/>
                    <a:pt x="14032" y="20496"/>
                  </a:cubicBezTo>
                  <a:cubicBezTo>
                    <a:pt x="13953" y="20654"/>
                    <a:pt x="13874" y="20654"/>
                    <a:pt x="13874" y="20496"/>
                  </a:cubicBezTo>
                  <a:cubicBezTo>
                    <a:pt x="13717" y="20339"/>
                    <a:pt x="13717" y="20181"/>
                    <a:pt x="13638" y="20023"/>
                  </a:cubicBezTo>
                  <a:cubicBezTo>
                    <a:pt x="13638" y="19866"/>
                    <a:pt x="13638" y="19708"/>
                    <a:pt x="13638" y="19393"/>
                  </a:cubicBezTo>
                  <a:cubicBezTo>
                    <a:pt x="13717" y="19235"/>
                    <a:pt x="13717" y="19077"/>
                    <a:pt x="13874" y="19077"/>
                  </a:cubicBezTo>
                  <a:cubicBezTo>
                    <a:pt x="13953" y="19077"/>
                    <a:pt x="14032" y="19077"/>
                    <a:pt x="14032" y="19077"/>
                  </a:cubicBezTo>
                  <a:cubicBezTo>
                    <a:pt x="14111" y="19077"/>
                    <a:pt x="14190" y="19235"/>
                    <a:pt x="14190" y="19393"/>
                  </a:cubicBezTo>
                  <a:cubicBezTo>
                    <a:pt x="13717" y="19708"/>
                    <a:pt x="13717" y="19708"/>
                    <a:pt x="13717" y="19708"/>
                  </a:cubicBezTo>
                  <a:cubicBezTo>
                    <a:pt x="13796" y="19866"/>
                    <a:pt x="13874" y="20023"/>
                    <a:pt x="13874" y="20181"/>
                  </a:cubicBezTo>
                  <a:cubicBezTo>
                    <a:pt x="13953" y="20339"/>
                    <a:pt x="14032" y="20339"/>
                    <a:pt x="14111" y="20181"/>
                  </a:cubicBezTo>
                  <a:cubicBezTo>
                    <a:pt x="14190" y="20181"/>
                    <a:pt x="14190" y="20023"/>
                    <a:pt x="14269" y="20023"/>
                  </a:cubicBezTo>
                  <a:cubicBezTo>
                    <a:pt x="14190" y="20023"/>
                    <a:pt x="14269" y="19866"/>
                    <a:pt x="14269" y="19708"/>
                  </a:cubicBezTo>
                  <a:cubicBezTo>
                    <a:pt x="14269" y="19708"/>
                    <a:pt x="14269" y="19708"/>
                    <a:pt x="14269" y="19708"/>
                  </a:cubicBezTo>
                  <a:close/>
                  <a:moveTo>
                    <a:pt x="14032" y="19393"/>
                  </a:moveTo>
                  <a:cubicBezTo>
                    <a:pt x="13953" y="19235"/>
                    <a:pt x="13874" y="19077"/>
                    <a:pt x="13796" y="19235"/>
                  </a:cubicBezTo>
                  <a:cubicBezTo>
                    <a:pt x="13717" y="19235"/>
                    <a:pt x="13638" y="19393"/>
                    <a:pt x="13638" y="19708"/>
                  </a:cubicBezTo>
                  <a:cubicBezTo>
                    <a:pt x="14032" y="19393"/>
                    <a:pt x="14032" y="19393"/>
                    <a:pt x="14032" y="19393"/>
                  </a:cubicBezTo>
                  <a:close/>
                  <a:moveTo>
                    <a:pt x="14978" y="19235"/>
                  </a:moveTo>
                  <a:cubicBezTo>
                    <a:pt x="14978" y="19393"/>
                    <a:pt x="14978" y="19550"/>
                    <a:pt x="14978" y="19708"/>
                  </a:cubicBezTo>
                  <a:cubicBezTo>
                    <a:pt x="14899" y="19866"/>
                    <a:pt x="14820" y="20023"/>
                    <a:pt x="14820" y="20023"/>
                  </a:cubicBezTo>
                  <a:cubicBezTo>
                    <a:pt x="14663" y="20023"/>
                    <a:pt x="14663" y="20023"/>
                    <a:pt x="14505" y="20023"/>
                  </a:cubicBezTo>
                  <a:cubicBezTo>
                    <a:pt x="14426" y="20023"/>
                    <a:pt x="14347" y="19708"/>
                    <a:pt x="14347" y="19550"/>
                  </a:cubicBezTo>
                  <a:cubicBezTo>
                    <a:pt x="14347" y="19393"/>
                    <a:pt x="14347" y="19235"/>
                    <a:pt x="14347" y="19077"/>
                  </a:cubicBezTo>
                  <a:cubicBezTo>
                    <a:pt x="14347" y="18762"/>
                    <a:pt x="14426" y="18762"/>
                    <a:pt x="14584" y="18604"/>
                  </a:cubicBezTo>
                  <a:cubicBezTo>
                    <a:pt x="14663" y="18604"/>
                    <a:pt x="14663" y="18604"/>
                    <a:pt x="14742" y="18604"/>
                  </a:cubicBezTo>
                  <a:cubicBezTo>
                    <a:pt x="14820" y="18604"/>
                    <a:pt x="14820" y="18604"/>
                    <a:pt x="14820" y="18762"/>
                  </a:cubicBezTo>
                  <a:cubicBezTo>
                    <a:pt x="14820" y="18762"/>
                    <a:pt x="14820" y="18762"/>
                    <a:pt x="14820" y="18762"/>
                  </a:cubicBezTo>
                  <a:cubicBezTo>
                    <a:pt x="14820" y="18920"/>
                    <a:pt x="14820" y="18920"/>
                    <a:pt x="14820" y="18920"/>
                  </a:cubicBezTo>
                  <a:cubicBezTo>
                    <a:pt x="14820" y="18920"/>
                    <a:pt x="14820" y="18920"/>
                    <a:pt x="14742" y="18920"/>
                  </a:cubicBezTo>
                  <a:cubicBezTo>
                    <a:pt x="14742" y="18920"/>
                    <a:pt x="14742" y="18762"/>
                    <a:pt x="14742" y="18762"/>
                  </a:cubicBezTo>
                  <a:cubicBezTo>
                    <a:pt x="14742" y="18762"/>
                    <a:pt x="14663" y="18762"/>
                    <a:pt x="14663" y="18762"/>
                  </a:cubicBezTo>
                  <a:cubicBezTo>
                    <a:pt x="14663" y="18762"/>
                    <a:pt x="14584" y="18762"/>
                    <a:pt x="14584" y="18762"/>
                  </a:cubicBezTo>
                  <a:cubicBezTo>
                    <a:pt x="14505" y="18762"/>
                    <a:pt x="14426" y="18920"/>
                    <a:pt x="14426" y="19077"/>
                  </a:cubicBezTo>
                  <a:cubicBezTo>
                    <a:pt x="14426" y="19077"/>
                    <a:pt x="14426" y="19235"/>
                    <a:pt x="14505" y="19393"/>
                  </a:cubicBezTo>
                  <a:cubicBezTo>
                    <a:pt x="14505" y="19550"/>
                    <a:pt x="14584" y="19708"/>
                    <a:pt x="14663" y="19708"/>
                  </a:cubicBezTo>
                  <a:cubicBezTo>
                    <a:pt x="14663" y="19866"/>
                    <a:pt x="14742" y="19866"/>
                    <a:pt x="14820" y="19866"/>
                  </a:cubicBezTo>
                  <a:cubicBezTo>
                    <a:pt x="14899" y="19708"/>
                    <a:pt x="14978" y="19550"/>
                    <a:pt x="14978" y="19235"/>
                  </a:cubicBezTo>
                  <a:cubicBezTo>
                    <a:pt x="14978" y="19235"/>
                    <a:pt x="14978" y="19235"/>
                    <a:pt x="14978" y="19235"/>
                  </a:cubicBezTo>
                  <a:close/>
                  <a:moveTo>
                    <a:pt x="15924" y="18920"/>
                  </a:moveTo>
                  <a:cubicBezTo>
                    <a:pt x="15609" y="19235"/>
                    <a:pt x="15609" y="19235"/>
                    <a:pt x="15609" y="19235"/>
                  </a:cubicBezTo>
                  <a:cubicBezTo>
                    <a:pt x="15609" y="19077"/>
                    <a:pt x="15609" y="19077"/>
                    <a:pt x="15609" y="19077"/>
                  </a:cubicBezTo>
                  <a:cubicBezTo>
                    <a:pt x="15688" y="19077"/>
                    <a:pt x="15688" y="19077"/>
                    <a:pt x="15609" y="18920"/>
                  </a:cubicBezTo>
                  <a:cubicBezTo>
                    <a:pt x="15451" y="18131"/>
                    <a:pt x="15451" y="18131"/>
                    <a:pt x="15451" y="18131"/>
                  </a:cubicBezTo>
                  <a:cubicBezTo>
                    <a:pt x="15372" y="17974"/>
                    <a:pt x="15372" y="17974"/>
                    <a:pt x="15293" y="18131"/>
                  </a:cubicBezTo>
                  <a:cubicBezTo>
                    <a:pt x="15215" y="18131"/>
                    <a:pt x="15136" y="18289"/>
                    <a:pt x="15136" y="18447"/>
                  </a:cubicBezTo>
                  <a:cubicBezTo>
                    <a:pt x="15293" y="19077"/>
                    <a:pt x="15293" y="19077"/>
                    <a:pt x="15293" y="19077"/>
                  </a:cubicBezTo>
                  <a:cubicBezTo>
                    <a:pt x="15372" y="19235"/>
                    <a:pt x="15451" y="19235"/>
                    <a:pt x="15451" y="19235"/>
                  </a:cubicBezTo>
                  <a:cubicBezTo>
                    <a:pt x="15451" y="19235"/>
                    <a:pt x="15451" y="19235"/>
                    <a:pt x="15451" y="19235"/>
                  </a:cubicBezTo>
                  <a:cubicBezTo>
                    <a:pt x="15136" y="19550"/>
                    <a:pt x="15136" y="19550"/>
                    <a:pt x="15136" y="19550"/>
                  </a:cubicBezTo>
                  <a:cubicBezTo>
                    <a:pt x="15136" y="19550"/>
                    <a:pt x="15136" y="19550"/>
                    <a:pt x="15136" y="19550"/>
                  </a:cubicBezTo>
                  <a:cubicBezTo>
                    <a:pt x="15215" y="19393"/>
                    <a:pt x="15215" y="19393"/>
                    <a:pt x="15136" y="19235"/>
                  </a:cubicBezTo>
                  <a:cubicBezTo>
                    <a:pt x="14820" y="17816"/>
                    <a:pt x="14820" y="17816"/>
                    <a:pt x="14820" y="17816"/>
                  </a:cubicBezTo>
                  <a:cubicBezTo>
                    <a:pt x="14742" y="17816"/>
                    <a:pt x="14742" y="17816"/>
                    <a:pt x="14742" y="17816"/>
                  </a:cubicBezTo>
                  <a:cubicBezTo>
                    <a:pt x="14742" y="17816"/>
                    <a:pt x="14663" y="17816"/>
                    <a:pt x="14663" y="17816"/>
                  </a:cubicBezTo>
                  <a:cubicBezTo>
                    <a:pt x="14663" y="17816"/>
                    <a:pt x="14663" y="17816"/>
                    <a:pt x="14663" y="17816"/>
                  </a:cubicBezTo>
                  <a:cubicBezTo>
                    <a:pt x="14663" y="17658"/>
                    <a:pt x="14742" y="17501"/>
                    <a:pt x="14820" y="17343"/>
                  </a:cubicBezTo>
                  <a:cubicBezTo>
                    <a:pt x="15057" y="18289"/>
                    <a:pt x="15057" y="18289"/>
                    <a:pt x="15057" y="18289"/>
                  </a:cubicBezTo>
                  <a:cubicBezTo>
                    <a:pt x="15136" y="17974"/>
                    <a:pt x="15136" y="17816"/>
                    <a:pt x="15215" y="17816"/>
                  </a:cubicBezTo>
                  <a:cubicBezTo>
                    <a:pt x="15372" y="17658"/>
                    <a:pt x="15451" y="17816"/>
                    <a:pt x="15530" y="18131"/>
                  </a:cubicBezTo>
                  <a:cubicBezTo>
                    <a:pt x="15688" y="18762"/>
                    <a:pt x="15688" y="18762"/>
                    <a:pt x="15688" y="18762"/>
                  </a:cubicBezTo>
                  <a:cubicBezTo>
                    <a:pt x="15766" y="18920"/>
                    <a:pt x="15845" y="18920"/>
                    <a:pt x="15924" y="18920"/>
                  </a:cubicBezTo>
                  <a:cubicBezTo>
                    <a:pt x="15924" y="18920"/>
                    <a:pt x="15924" y="18920"/>
                    <a:pt x="15924" y="18920"/>
                  </a:cubicBezTo>
                  <a:close/>
                  <a:moveTo>
                    <a:pt x="16712" y="17974"/>
                  </a:moveTo>
                  <a:cubicBezTo>
                    <a:pt x="16397" y="18289"/>
                    <a:pt x="16397" y="18289"/>
                    <a:pt x="16397" y="18289"/>
                  </a:cubicBezTo>
                  <a:cubicBezTo>
                    <a:pt x="16397" y="18289"/>
                    <a:pt x="16397" y="18289"/>
                    <a:pt x="16397" y="18289"/>
                  </a:cubicBezTo>
                  <a:cubicBezTo>
                    <a:pt x="16476" y="18131"/>
                    <a:pt x="16476" y="18131"/>
                    <a:pt x="16476" y="17974"/>
                  </a:cubicBezTo>
                  <a:cubicBezTo>
                    <a:pt x="16239" y="17343"/>
                    <a:pt x="16239" y="17343"/>
                    <a:pt x="16239" y="17343"/>
                  </a:cubicBezTo>
                  <a:cubicBezTo>
                    <a:pt x="16239" y="17185"/>
                    <a:pt x="16239" y="17185"/>
                    <a:pt x="16239" y="17185"/>
                  </a:cubicBezTo>
                  <a:cubicBezTo>
                    <a:pt x="16161" y="17185"/>
                    <a:pt x="16161" y="17185"/>
                    <a:pt x="16082" y="17185"/>
                  </a:cubicBezTo>
                  <a:cubicBezTo>
                    <a:pt x="16003" y="17343"/>
                    <a:pt x="15924" y="17501"/>
                    <a:pt x="15924" y="17501"/>
                  </a:cubicBezTo>
                  <a:cubicBezTo>
                    <a:pt x="16161" y="18289"/>
                    <a:pt x="16161" y="18289"/>
                    <a:pt x="16161" y="18289"/>
                  </a:cubicBezTo>
                  <a:cubicBezTo>
                    <a:pt x="16239" y="18447"/>
                    <a:pt x="16239" y="18447"/>
                    <a:pt x="16318" y="18447"/>
                  </a:cubicBezTo>
                  <a:cubicBezTo>
                    <a:pt x="16318" y="18447"/>
                    <a:pt x="16318" y="18447"/>
                    <a:pt x="16318" y="18447"/>
                  </a:cubicBezTo>
                  <a:cubicBezTo>
                    <a:pt x="16003" y="18762"/>
                    <a:pt x="16003" y="18762"/>
                    <a:pt x="16003" y="18762"/>
                  </a:cubicBezTo>
                  <a:cubicBezTo>
                    <a:pt x="16003" y="18762"/>
                    <a:pt x="16003" y="18762"/>
                    <a:pt x="16003" y="18762"/>
                  </a:cubicBezTo>
                  <a:cubicBezTo>
                    <a:pt x="16082" y="18762"/>
                    <a:pt x="16082" y="18604"/>
                    <a:pt x="16082" y="18447"/>
                  </a:cubicBezTo>
                  <a:cubicBezTo>
                    <a:pt x="15845" y="17816"/>
                    <a:pt x="15845" y="17816"/>
                    <a:pt x="15845" y="17816"/>
                  </a:cubicBezTo>
                  <a:cubicBezTo>
                    <a:pt x="15766" y="17658"/>
                    <a:pt x="15766" y="17658"/>
                    <a:pt x="15766" y="17658"/>
                  </a:cubicBezTo>
                  <a:cubicBezTo>
                    <a:pt x="15766" y="17658"/>
                    <a:pt x="15766" y="17658"/>
                    <a:pt x="15688" y="17816"/>
                  </a:cubicBezTo>
                  <a:cubicBezTo>
                    <a:pt x="15688" y="17658"/>
                    <a:pt x="15688" y="17658"/>
                    <a:pt x="15688" y="17658"/>
                  </a:cubicBezTo>
                  <a:cubicBezTo>
                    <a:pt x="15845" y="17343"/>
                    <a:pt x="15845" y="17343"/>
                    <a:pt x="15845" y="17343"/>
                  </a:cubicBezTo>
                  <a:cubicBezTo>
                    <a:pt x="15924" y="17501"/>
                    <a:pt x="15924" y="17501"/>
                    <a:pt x="15924" y="17501"/>
                  </a:cubicBezTo>
                  <a:cubicBezTo>
                    <a:pt x="15924" y="17343"/>
                    <a:pt x="16003" y="17185"/>
                    <a:pt x="16082" y="17028"/>
                  </a:cubicBezTo>
                  <a:cubicBezTo>
                    <a:pt x="16161" y="16870"/>
                    <a:pt x="16239" y="17028"/>
                    <a:pt x="16397" y="17343"/>
                  </a:cubicBezTo>
                  <a:cubicBezTo>
                    <a:pt x="16555" y="17974"/>
                    <a:pt x="16555" y="17974"/>
                    <a:pt x="16555" y="17974"/>
                  </a:cubicBezTo>
                  <a:cubicBezTo>
                    <a:pt x="16555" y="17974"/>
                    <a:pt x="16634" y="18131"/>
                    <a:pt x="16712" y="17974"/>
                  </a:cubicBezTo>
                  <a:cubicBezTo>
                    <a:pt x="16712" y="17974"/>
                    <a:pt x="16712" y="17974"/>
                    <a:pt x="16712" y="17974"/>
                  </a:cubicBezTo>
                  <a:close/>
                  <a:moveTo>
                    <a:pt x="17185" y="16397"/>
                  </a:moveTo>
                  <a:cubicBezTo>
                    <a:pt x="17264" y="16555"/>
                    <a:pt x="17264" y="16870"/>
                    <a:pt x="17264" y="17028"/>
                  </a:cubicBezTo>
                  <a:cubicBezTo>
                    <a:pt x="17264" y="17185"/>
                    <a:pt x="17185" y="17343"/>
                    <a:pt x="17107" y="17501"/>
                  </a:cubicBezTo>
                  <a:cubicBezTo>
                    <a:pt x="17028" y="17658"/>
                    <a:pt x="16949" y="17658"/>
                    <a:pt x="16870" y="17658"/>
                  </a:cubicBezTo>
                  <a:cubicBezTo>
                    <a:pt x="16712" y="17501"/>
                    <a:pt x="16634" y="17501"/>
                    <a:pt x="16555" y="17343"/>
                  </a:cubicBezTo>
                  <a:cubicBezTo>
                    <a:pt x="16555" y="17185"/>
                    <a:pt x="16476" y="16870"/>
                    <a:pt x="16476" y="16712"/>
                  </a:cubicBezTo>
                  <a:cubicBezTo>
                    <a:pt x="16476" y="16555"/>
                    <a:pt x="16555" y="16397"/>
                    <a:pt x="16634" y="16239"/>
                  </a:cubicBezTo>
                  <a:cubicBezTo>
                    <a:pt x="16712" y="16082"/>
                    <a:pt x="16870" y="16082"/>
                    <a:pt x="16949" y="16082"/>
                  </a:cubicBezTo>
                  <a:cubicBezTo>
                    <a:pt x="17028" y="16082"/>
                    <a:pt x="17107" y="16239"/>
                    <a:pt x="17185" y="16397"/>
                  </a:cubicBezTo>
                  <a:close/>
                  <a:moveTo>
                    <a:pt x="17107" y="16712"/>
                  </a:moveTo>
                  <a:cubicBezTo>
                    <a:pt x="17028" y="16555"/>
                    <a:pt x="16949" y="16397"/>
                    <a:pt x="16870" y="16239"/>
                  </a:cubicBezTo>
                  <a:cubicBezTo>
                    <a:pt x="16791" y="16239"/>
                    <a:pt x="16712" y="16239"/>
                    <a:pt x="16712" y="16239"/>
                  </a:cubicBezTo>
                  <a:cubicBezTo>
                    <a:pt x="16634" y="16397"/>
                    <a:pt x="16634" y="16555"/>
                    <a:pt x="16634" y="16555"/>
                  </a:cubicBezTo>
                  <a:cubicBezTo>
                    <a:pt x="16634" y="16712"/>
                    <a:pt x="16634" y="16870"/>
                    <a:pt x="16712" y="17028"/>
                  </a:cubicBezTo>
                  <a:cubicBezTo>
                    <a:pt x="16712" y="17185"/>
                    <a:pt x="16791" y="17343"/>
                    <a:pt x="16870" y="17343"/>
                  </a:cubicBezTo>
                  <a:cubicBezTo>
                    <a:pt x="16949" y="17501"/>
                    <a:pt x="17028" y="17501"/>
                    <a:pt x="17107" y="17343"/>
                  </a:cubicBezTo>
                  <a:cubicBezTo>
                    <a:pt x="17185" y="17343"/>
                    <a:pt x="17185" y="17185"/>
                    <a:pt x="17185" y="17028"/>
                  </a:cubicBezTo>
                  <a:cubicBezTo>
                    <a:pt x="17185" y="16870"/>
                    <a:pt x="17107" y="16870"/>
                    <a:pt x="17107" y="16712"/>
                  </a:cubicBezTo>
                  <a:close/>
                  <a:moveTo>
                    <a:pt x="17816" y="16239"/>
                  </a:moveTo>
                  <a:cubicBezTo>
                    <a:pt x="17501" y="16870"/>
                    <a:pt x="17501" y="16870"/>
                    <a:pt x="17501" y="16870"/>
                  </a:cubicBezTo>
                  <a:cubicBezTo>
                    <a:pt x="17501" y="16712"/>
                    <a:pt x="17501" y="16712"/>
                    <a:pt x="17501" y="16712"/>
                  </a:cubicBezTo>
                  <a:cubicBezTo>
                    <a:pt x="17580" y="16555"/>
                    <a:pt x="17580" y="16555"/>
                    <a:pt x="17580" y="16397"/>
                  </a:cubicBezTo>
                  <a:cubicBezTo>
                    <a:pt x="17028" y="15293"/>
                    <a:pt x="17028" y="15293"/>
                    <a:pt x="17028" y="15293"/>
                  </a:cubicBezTo>
                  <a:cubicBezTo>
                    <a:pt x="17028" y="15136"/>
                    <a:pt x="17028" y="15136"/>
                    <a:pt x="16949" y="15136"/>
                  </a:cubicBezTo>
                  <a:cubicBezTo>
                    <a:pt x="16949" y="15136"/>
                    <a:pt x="16949" y="15136"/>
                    <a:pt x="16870" y="15293"/>
                  </a:cubicBezTo>
                  <a:cubicBezTo>
                    <a:pt x="16870" y="15293"/>
                    <a:pt x="16870" y="15293"/>
                    <a:pt x="16870" y="15293"/>
                  </a:cubicBezTo>
                  <a:cubicBezTo>
                    <a:pt x="16870" y="15293"/>
                    <a:pt x="16870" y="15293"/>
                    <a:pt x="16870" y="15293"/>
                  </a:cubicBezTo>
                  <a:cubicBezTo>
                    <a:pt x="16870" y="15136"/>
                    <a:pt x="16949" y="14978"/>
                    <a:pt x="17028" y="14820"/>
                  </a:cubicBezTo>
                  <a:cubicBezTo>
                    <a:pt x="17658" y="16239"/>
                    <a:pt x="17658" y="16239"/>
                    <a:pt x="17658" y="16239"/>
                  </a:cubicBezTo>
                  <a:cubicBezTo>
                    <a:pt x="17658" y="16397"/>
                    <a:pt x="17737" y="16397"/>
                    <a:pt x="17816" y="16239"/>
                  </a:cubicBezTo>
                  <a:cubicBezTo>
                    <a:pt x="17816" y="16239"/>
                    <a:pt x="17816" y="16239"/>
                    <a:pt x="17816" y="16239"/>
                  </a:cubicBezTo>
                  <a:close/>
                  <a:moveTo>
                    <a:pt x="18210" y="14663"/>
                  </a:moveTo>
                  <a:cubicBezTo>
                    <a:pt x="18289" y="14820"/>
                    <a:pt x="18289" y="14978"/>
                    <a:pt x="18289" y="15136"/>
                  </a:cubicBezTo>
                  <a:cubicBezTo>
                    <a:pt x="18289" y="15293"/>
                    <a:pt x="18289" y="15609"/>
                    <a:pt x="18131" y="15609"/>
                  </a:cubicBezTo>
                  <a:cubicBezTo>
                    <a:pt x="18131" y="15766"/>
                    <a:pt x="17974" y="15924"/>
                    <a:pt x="17895" y="15924"/>
                  </a:cubicBezTo>
                  <a:cubicBezTo>
                    <a:pt x="17816" y="15924"/>
                    <a:pt x="17737" y="15766"/>
                    <a:pt x="17658" y="15609"/>
                  </a:cubicBezTo>
                  <a:cubicBezTo>
                    <a:pt x="17580" y="15451"/>
                    <a:pt x="17501" y="15293"/>
                    <a:pt x="17501" y="15136"/>
                  </a:cubicBezTo>
                  <a:cubicBezTo>
                    <a:pt x="17501" y="14978"/>
                    <a:pt x="17580" y="14663"/>
                    <a:pt x="17658" y="14663"/>
                  </a:cubicBezTo>
                  <a:cubicBezTo>
                    <a:pt x="17737" y="14505"/>
                    <a:pt x="17816" y="14347"/>
                    <a:pt x="17895" y="14347"/>
                  </a:cubicBezTo>
                  <a:cubicBezTo>
                    <a:pt x="18053" y="14347"/>
                    <a:pt x="18131" y="14347"/>
                    <a:pt x="18210" y="14663"/>
                  </a:cubicBezTo>
                  <a:close/>
                  <a:moveTo>
                    <a:pt x="18131" y="14978"/>
                  </a:moveTo>
                  <a:cubicBezTo>
                    <a:pt x="18053" y="14820"/>
                    <a:pt x="17974" y="14663"/>
                    <a:pt x="17895" y="14663"/>
                  </a:cubicBezTo>
                  <a:cubicBezTo>
                    <a:pt x="17816" y="14505"/>
                    <a:pt x="17737" y="14505"/>
                    <a:pt x="17658" y="14663"/>
                  </a:cubicBezTo>
                  <a:cubicBezTo>
                    <a:pt x="17658" y="14663"/>
                    <a:pt x="17658" y="14820"/>
                    <a:pt x="17658" y="14978"/>
                  </a:cubicBezTo>
                  <a:cubicBezTo>
                    <a:pt x="17658" y="15136"/>
                    <a:pt x="17658" y="15136"/>
                    <a:pt x="17737" y="15293"/>
                  </a:cubicBezTo>
                  <a:cubicBezTo>
                    <a:pt x="17816" y="15451"/>
                    <a:pt x="17895" y="15609"/>
                    <a:pt x="17974" y="15609"/>
                  </a:cubicBezTo>
                  <a:cubicBezTo>
                    <a:pt x="18053" y="15609"/>
                    <a:pt x="18131" y="15609"/>
                    <a:pt x="18210" y="15609"/>
                  </a:cubicBezTo>
                  <a:cubicBezTo>
                    <a:pt x="18289" y="15451"/>
                    <a:pt x="18289" y="15293"/>
                    <a:pt x="18210" y="15293"/>
                  </a:cubicBezTo>
                  <a:cubicBezTo>
                    <a:pt x="18210" y="15136"/>
                    <a:pt x="18210" y="14978"/>
                    <a:pt x="18131" y="14978"/>
                  </a:cubicBezTo>
                  <a:close/>
                  <a:moveTo>
                    <a:pt x="18604" y="12928"/>
                  </a:moveTo>
                  <a:cubicBezTo>
                    <a:pt x="18447" y="13086"/>
                    <a:pt x="18447" y="13086"/>
                    <a:pt x="18447" y="13086"/>
                  </a:cubicBezTo>
                  <a:cubicBezTo>
                    <a:pt x="18526" y="13086"/>
                    <a:pt x="18604" y="13244"/>
                    <a:pt x="18604" y="13244"/>
                  </a:cubicBezTo>
                  <a:cubicBezTo>
                    <a:pt x="18683" y="13401"/>
                    <a:pt x="18683" y="13401"/>
                    <a:pt x="18683" y="13717"/>
                  </a:cubicBezTo>
                  <a:cubicBezTo>
                    <a:pt x="18683" y="13717"/>
                    <a:pt x="18683" y="13874"/>
                    <a:pt x="18604" y="14032"/>
                  </a:cubicBezTo>
                  <a:cubicBezTo>
                    <a:pt x="18604" y="14032"/>
                    <a:pt x="18604" y="14032"/>
                    <a:pt x="18604" y="14190"/>
                  </a:cubicBezTo>
                  <a:cubicBezTo>
                    <a:pt x="18604" y="14347"/>
                    <a:pt x="18604" y="14347"/>
                    <a:pt x="18604" y="14347"/>
                  </a:cubicBezTo>
                  <a:cubicBezTo>
                    <a:pt x="18604" y="14505"/>
                    <a:pt x="18683" y="14347"/>
                    <a:pt x="18762" y="14190"/>
                  </a:cubicBezTo>
                  <a:cubicBezTo>
                    <a:pt x="18841" y="14032"/>
                    <a:pt x="18920" y="13874"/>
                    <a:pt x="18920" y="13717"/>
                  </a:cubicBezTo>
                  <a:cubicBezTo>
                    <a:pt x="18999" y="13717"/>
                    <a:pt x="19077" y="13717"/>
                    <a:pt x="19077" y="13874"/>
                  </a:cubicBezTo>
                  <a:cubicBezTo>
                    <a:pt x="19156" y="13874"/>
                    <a:pt x="19156" y="14032"/>
                    <a:pt x="19156" y="14347"/>
                  </a:cubicBezTo>
                  <a:cubicBezTo>
                    <a:pt x="19156" y="14505"/>
                    <a:pt x="19077" y="14663"/>
                    <a:pt x="19077" y="14820"/>
                  </a:cubicBezTo>
                  <a:cubicBezTo>
                    <a:pt x="18999" y="14978"/>
                    <a:pt x="18920" y="14978"/>
                    <a:pt x="18841" y="15136"/>
                  </a:cubicBezTo>
                  <a:cubicBezTo>
                    <a:pt x="18762" y="15136"/>
                    <a:pt x="18762" y="15136"/>
                    <a:pt x="18762" y="14978"/>
                  </a:cubicBezTo>
                  <a:cubicBezTo>
                    <a:pt x="18683" y="14978"/>
                    <a:pt x="18683" y="14978"/>
                    <a:pt x="18683" y="14820"/>
                  </a:cubicBezTo>
                  <a:cubicBezTo>
                    <a:pt x="18683" y="14820"/>
                    <a:pt x="18683" y="14663"/>
                    <a:pt x="18683" y="14663"/>
                  </a:cubicBezTo>
                  <a:cubicBezTo>
                    <a:pt x="18683" y="14663"/>
                    <a:pt x="18683" y="14663"/>
                    <a:pt x="18604" y="14663"/>
                  </a:cubicBezTo>
                  <a:cubicBezTo>
                    <a:pt x="18604" y="14663"/>
                    <a:pt x="18604" y="14663"/>
                    <a:pt x="18604" y="14663"/>
                  </a:cubicBezTo>
                  <a:cubicBezTo>
                    <a:pt x="18526" y="14663"/>
                    <a:pt x="18526" y="14505"/>
                    <a:pt x="18526" y="14505"/>
                  </a:cubicBezTo>
                  <a:cubicBezTo>
                    <a:pt x="18526" y="14347"/>
                    <a:pt x="18526" y="14347"/>
                    <a:pt x="18526" y="14190"/>
                  </a:cubicBezTo>
                  <a:cubicBezTo>
                    <a:pt x="18447" y="14347"/>
                    <a:pt x="18368" y="14347"/>
                    <a:pt x="18289" y="14190"/>
                  </a:cubicBezTo>
                  <a:cubicBezTo>
                    <a:pt x="18210" y="14032"/>
                    <a:pt x="18131" y="14032"/>
                    <a:pt x="18131" y="13717"/>
                  </a:cubicBezTo>
                  <a:cubicBezTo>
                    <a:pt x="18131" y="13717"/>
                    <a:pt x="18210" y="13401"/>
                    <a:pt x="18289" y="13401"/>
                  </a:cubicBezTo>
                  <a:cubicBezTo>
                    <a:pt x="18289" y="13244"/>
                    <a:pt x="18289" y="13244"/>
                    <a:pt x="18368" y="13086"/>
                  </a:cubicBezTo>
                  <a:cubicBezTo>
                    <a:pt x="18447" y="13086"/>
                    <a:pt x="18447" y="13086"/>
                    <a:pt x="18447" y="13086"/>
                  </a:cubicBezTo>
                  <a:cubicBezTo>
                    <a:pt x="18526" y="12771"/>
                    <a:pt x="18526" y="12771"/>
                    <a:pt x="18526" y="12771"/>
                  </a:cubicBezTo>
                  <a:cubicBezTo>
                    <a:pt x="18604" y="12928"/>
                    <a:pt x="18604" y="12928"/>
                    <a:pt x="18604" y="12928"/>
                  </a:cubicBezTo>
                  <a:close/>
                  <a:moveTo>
                    <a:pt x="18604" y="13559"/>
                  </a:moveTo>
                  <a:cubicBezTo>
                    <a:pt x="18526" y="13559"/>
                    <a:pt x="18447" y="13401"/>
                    <a:pt x="18447" y="13401"/>
                  </a:cubicBezTo>
                  <a:cubicBezTo>
                    <a:pt x="18368" y="13401"/>
                    <a:pt x="18289" y="13401"/>
                    <a:pt x="18289" y="13401"/>
                  </a:cubicBezTo>
                  <a:cubicBezTo>
                    <a:pt x="18210" y="13559"/>
                    <a:pt x="18210" y="13559"/>
                    <a:pt x="18210" y="13717"/>
                  </a:cubicBezTo>
                  <a:cubicBezTo>
                    <a:pt x="18210" y="13717"/>
                    <a:pt x="18289" y="13717"/>
                    <a:pt x="18289" y="13874"/>
                  </a:cubicBezTo>
                  <a:cubicBezTo>
                    <a:pt x="18368" y="13874"/>
                    <a:pt x="18368" y="14032"/>
                    <a:pt x="18447" y="14032"/>
                  </a:cubicBezTo>
                  <a:cubicBezTo>
                    <a:pt x="18526" y="14032"/>
                    <a:pt x="18526" y="14032"/>
                    <a:pt x="18604" y="14032"/>
                  </a:cubicBezTo>
                  <a:cubicBezTo>
                    <a:pt x="18683" y="13874"/>
                    <a:pt x="18604" y="13717"/>
                    <a:pt x="18604" y="13559"/>
                  </a:cubicBezTo>
                  <a:close/>
                  <a:moveTo>
                    <a:pt x="19077" y="14032"/>
                  </a:moveTo>
                  <a:cubicBezTo>
                    <a:pt x="19077" y="14032"/>
                    <a:pt x="18999" y="14032"/>
                    <a:pt x="18920" y="14032"/>
                  </a:cubicBezTo>
                  <a:cubicBezTo>
                    <a:pt x="18920" y="14190"/>
                    <a:pt x="18920" y="14190"/>
                    <a:pt x="18841" y="14347"/>
                  </a:cubicBezTo>
                  <a:cubicBezTo>
                    <a:pt x="18762" y="14505"/>
                    <a:pt x="18762" y="14505"/>
                    <a:pt x="18683" y="14663"/>
                  </a:cubicBezTo>
                  <a:cubicBezTo>
                    <a:pt x="18683" y="14663"/>
                    <a:pt x="18762" y="14820"/>
                    <a:pt x="18762" y="14978"/>
                  </a:cubicBezTo>
                  <a:cubicBezTo>
                    <a:pt x="18841" y="14978"/>
                    <a:pt x="18920" y="14978"/>
                    <a:pt x="18999" y="14663"/>
                  </a:cubicBezTo>
                  <a:cubicBezTo>
                    <a:pt x="19077" y="14663"/>
                    <a:pt x="19077" y="14347"/>
                    <a:pt x="19156" y="14347"/>
                  </a:cubicBezTo>
                  <a:cubicBezTo>
                    <a:pt x="19156" y="14190"/>
                    <a:pt x="19077" y="14032"/>
                    <a:pt x="19077" y="14032"/>
                  </a:cubicBezTo>
                  <a:close/>
                  <a:moveTo>
                    <a:pt x="19077" y="11509"/>
                  </a:moveTo>
                  <a:cubicBezTo>
                    <a:pt x="19077" y="11509"/>
                    <a:pt x="19077" y="11509"/>
                    <a:pt x="19077" y="11667"/>
                  </a:cubicBezTo>
                  <a:cubicBezTo>
                    <a:pt x="19077" y="11667"/>
                    <a:pt x="19077" y="11667"/>
                    <a:pt x="19077" y="11825"/>
                  </a:cubicBezTo>
                  <a:cubicBezTo>
                    <a:pt x="19472" y="13086"/>
                    <a:pt x="19472" y="13086"/>
                    <a:pt x="19472" y="13086"/>
                  </a:cubicBezTo>
                  <a:cubicBezTo>
                    <a:pt x="19550" y="13401"/>
                    <a:pt x="19550" y="13559"/>
                    <a:pt x="19472" y="13717"/>
                  </a:cubicBezTo>
                  <a:cubicBezTo>
                    <a:pt x="19393" y="13874"/>
                    <a:pt x="19393" y="13874"/>
                    <a:pt x="19314" y="13717"/>
                  </a:cubicBezTo>
                  <a:cubicBezTo>
                    <a:pt x="19314" y="13717"/>
                    <a:pt x="19314" y="13717"/>
                    <a:pt x="19314" y="13717"/>
                  </a:cubicBezTo>
                  <a:cubicBezTo>
                    <a:pt x="19314" y="13559"/>
                    <a:pt x="19314" y="13559"/>
                    <a:pt x="19314" y="13559"/>
                  </a:cubicBezTo>
                  <a:cubicBezTo>
                    <a:pt x="19314" y="13559"/>
                    <a:pt x="19393" y="13401"/>
                    <a:pt x="19393" y="13401"/>
                  </a:cubicBezTo>
                  <a:cubicBezTo>
                    <a:pt x="19393" y="13401"/>
                    <a:pt x="19393" y="13401"/>
                    <a:pt x="19393" y="13401"/>
                  </a:cubicBezTo>
                  <a:cubicBezTo>
                    <a:pt x="19472" y="13401"/>
                    <a:pt x="19393" y="13086"/>
                    <a:pt x="19314" y="12771"/>
                  </a:cubicBezTo>
                  <a:cubicBezTo>
                    <a:pt x="18762" y="12613"/>
                    <a:pt x="18762" y="12613"/>
                    <a:pt x="18762" y="12613"/>
                  </a:cubicBezTo>
                  <a:cubicBezTo>
                    <a:pt x="18683" y="12613"/>
                    <a:pt x="18683" y="12613"/>
                    <a:pt x="18604" y="12613"/>
                  </a:cubicBezTo>
                  <a:cubicBezTo>
                    <a:pt x="18604" y="12613"/>
                    <a:pt x="18604" y="12613"/>
                    <a:pt x="18604" y="12613"/>
                  </a:cubicBezTo>
                  <a:cubicBezTo>
                    <a:pt x="18526" y="12613"/>
                    <a:pt x="18526" y="12613"/>
                    <a:pt x="18526" y="12613"/>
                  </a:cubicBezTo>
                  <a:cubicBezTo>
                    <a:pt x="18762" y="12140"/>
                    <a:pt x="18762" y="12140"/>
                    <a:pt x="18762" y="12140"/>
                  </a:cubicBezTo>
                  <a:cubicBezTo>
                    <a:pt x="18762" y="12140"/>
                    <a:pt x="18762" y="12140"/>
                    <a:pt x="18762" y="12140"/>
                  </a:cubicBezTo>
                  <a:cubicBezTo>
                    <a:pt x="18762" y="12298"/>
                    <a:pt x="18762" y="12298"/>
                    <a:pt x="18762" y="12298"/>
                  </a:cubicBezTo>
                  <a:cubicBezTo>
                    <a:pt x="18762" y="12298"/>
                    <a:pt x="18762" y="12455"/>
                    <a:pt x="18841" y="12455"/>
                  </a:cubicBezTo>
                  <a:cubicBezTo>
                    <a:pt x="19235" y="12613"/>
                    <a:pt x="19235" y="12613"/>
                    <a:pt x="19235" y="12613"/>
                  </a:cubicBezTo>
                  <a:cubicBezTo>
                    <a:pt x="19077" y="11825"/>
                    <a:pt x="19077" y="11825"/>
                    <a:pt x="19077" y="11825"/>
                  </a:cubicBezTo>
                  <a:cubicBezTo>
                    <a:pt x="18999" y="11825"/>
                    <a:pt x="18999" y="11825"/>
                    <a:pt x="18999" y="11825"/>
                  </a:cubicBezTo>
                  <a:cubicBezTo>
                    <a:pt x="18999" y="11825"/>
                    <a:pt x="18999" y="11825"/>
                    <a:pt x="18999" y="11825"/>
                  </a:cubicBezTo>
                  <a:cubicBezTo>
                    <a:pt x="18920" y="11825"/>
                    <a:pt x="18920" y="11825"/>
                    <a:pt x="18920" y="11825"/>
                  </a:cubicBezTo>
                  <a:cubicBezTo>
                    <a:pt x="18920" y="11825"/>
                    <a:pt x="18920" y="11825"/>
                    <a:pt x="18920" y="11825"/>
                  </a:cubicBezTo>
                  <a:cubicBezTo>
                    <a:pt x="19077" y="11509"/>
                    <a:pt x="19077" y="11509"/>
                    <a:pt x="19077" y="11509"/>
                  </a:cubicBezTo>
                  <a:cubicBezTo>
                    <a:pt x="19077" y="11509"/>
                    <a:pt x="19077" y="11509"/>
                    <a:pt x="19077" y="11509"/>
                  </a:cubicBezTo>
                  <a:close/>
                  <a:moveTo>
                    <a:pt x="19945" y="9933"/>
                  </a:moveTo>
                  <a:cubicBezTo>
                    <a:pt x="20023" y="10091"/>
                    <a:pt x="20102" y="10248"/>
                    <a:pt x="20102" y="10406"/>
                  </a:cubicBezTo>
                  <a:cubicBezTo>
                    <a:pt x="20181" y="10564"/>
                    <a:pt x="20181" y="10721"/>
                    <a:pt x="20102" y="10879"/>
                  </a:cubicBezTo>
                  <a:cubicBezTo>
                    <a:pt x="20023" y="11194"/>
                    <a:pt x="19945" y="11194"/>
                    <a:pt x="19866" y="11194"/>
                  </a:cubicBezTo>
                  <a:cubicBezTo>
                    <a:pt x="19787" y="11352"/>
                    <a:pt x="19708" y="11194"/>
                    <a:pt x="19550" y="11194"/>
                  </a:cubicBezTo>
                  <a:cubicBezTo>
                    <a:pt x="19472" y="11036"/>
                    <a:pt x="19393" y="10879"/>
                    <a:pt x="19393" y="10721"/>
                  </a:cubicBezTo>
                  <a:cubicBezTo>
                    <a:pt x="19393" y="10564"/>
                    <a:pt x="19393" y="10406"/>
                    <a:pt x="19393" y="10248"/>
                  </a:cubicBezTo>
                  <a:cubicBezTo>
                    <a:pt x="19472" y="9933"/>
                    <a:pt x="19550" y="9933"/>
                    <a:pt x="19629" y="9775"/>
                  </a:cubicBezTo>
                  <a:cubicBezTo>
                    <a:pt x="19708" y="9775"/>
                    <a:pt x="19866" y="9775"/>
                    <a:pt x="19945" y="9933"/>
                  </a:cubicBezTo>
                  <a:close/>
                  <a:moveTo>
                    <a:pt x="19866" y="10248"/>
                  </a:moveTo>
                  <a:cubicBezTo>
                    <a:pt x="19787" y="10091"/>
                    <a:pt x="19708" y="10091"/>
                    <a:pt x="19629" y="10091"/>
                  </a:cubicBezTo>
                  <a:cubicBezTo>
                    <a:pt x="19550" y="10091"/>
                    <a:pt x="19472" y="10091"/>
                    <a:pt x="19472" y="10248"/>
                  </a:cubicBezTo>
                  <a:cubicBezTo>
                    <a:pt x="19393" y="10406"/>
                    <a:pt x="19393" y="10406"/>
                    <a:pt x="19472" y="10564"/>
                  </a:cubicBezTo>
                  <a:cubicBezTo>
                    <a:pt x="19472" y="10721"/>
                    <a:pt x="19550" y="10721"/>
                    <a:pt x="19629" y="10879"/>
                  </a:cubicBezTo>
                  <a:cubicBezTo>
                    <a:pt x="19708" y="10879"/>
                    <a:pt x="19787" y="10879"/>
                    <a:pt x="19866" y="11036"/>
                  </a:cubicBezTo>
                  <a:cubicBezTo>
                    <a:pt x="19945" y="11036"/>
                    <a:pt x="20023" y="10879"/>
                    <a:pt x="20023" y="10879"/>
                  </a:cubicBezTo>
                  <a:cubicBezTo>
                    <a:pt x="20102" y="10721"/>
                    <a:pt x="20102" y="10564"/>
                    <a:pt x="20023" y="10406"/>
                  </a:cubicBezTo>
                  <a:cubicBezTo>
                    <a:pt x="20023" y="10406"/>
                    <a:pt x="19945" y="10248"/>
                    <a:pt x="19866" y="10248"/>
                  </a:cubicBezTo>
                  <a:close/>
                  <a:moveTo>
                    <a:pt x="20969" y="6307"/>
                  </a:moveTo>
                  <a:cubicBezTo>
                    <a:pt x="21048" y="6622"/>
                    <a:pt x="21048" y="6937"/>
                    <a:pt x="20969" y="7253"/>
                  </a:cubicBezTo>
                  <a:cubicBezTo>
                    <a:pt x="20891" y="7568"/>
                    <a:pt x="20812" y="7726"/>
                    <a:pt x="20654" y="7883"/>
                  </a:cubicBezTo>
                  <a:cubicBezTo>
                    <a:pt x="20575" y="8041"/>
                    <a:pt x="20418" y="8041"/>
                    <a:pt x="20260" y="7883"/>
                  </a:cubicBezTo>
                  <a:cubicBezTo>
                    <a:pt x="20102" y="7726"/>
                    <a:pt x="20023" y="7568"/>
                    <a:pt x="19945" y="7410"/>
                  </a:cubicBezTo>
                  <a:cubicBezTo>
                    <a:pt x="19866" y="7095"/>
                    <a:pt x="19866" y="6780"/>
                    <a:pt x="19945" y="6464"/>
                  </a:cubicBezTo>
                  <a:cubicBezTo>
                    <a:pt x="20023" y="6464"/>
                    <a:pt x="20023" y="6307"/>
                    <a:pt x="20023" y="6149"/>
                  </a:cubicBezTo>
                  <a:cubicBezTo>
                    <a:pt x="20102" y="6149"/>
                    <a:pt x="20102" y="5991"/>
                    <a:pt x="20102" y="5991"/>
                  </a:cubicBezTo>
                  <a:cubicBezTo>
                    <a:pt x="20102" y="5991"/>
                    <a:pt x="20102" y="5834"/>
                    <a:pt x="20102" y="5834"/>
                  </a:cubicBezTo>
                  <a:cubicBezTo>
                    <a:pt x="20102" y="5834"/>
                    <a:pt x="20102" y="5834"/>
                    <a:pt x="20102" y="5834"/>
                  </a:cubicBezTo>
                  <a:cubicBezTo>
                    <a:pt x="20418" y="5991"/>
                    <a:pt x="20418" y="5991"/>
                    <a:pt x="20418" y="5991"/>
                  </a:cubicBezTo>
                  <a:cubicBezTo>
                    <a:pt x="20418" y="6149"/>
                    <a:pt x="20418" y="6149"/>
                    <a:pt x="20418" y="6149"/>
                  </a:cubicBezTo>
                  <a:cubicBezTo>
                    <a:pt x="20339" y="6149"/>
                    <a:pt x="20260" y="6149"/>
                    <a:pt x="20181" y="6149"/>
                  </a:cubicBezTo>
                  <a:cubicBezTo>
                    <a:pt x="20102" y="6149"/>
                    <a:pt x="20023" y="6307"/>
                    <a:pt x="20023" y="6464"/>
                  </a:cubicBezTo>
                  <a:cubicBezTo>
                    <a:pt x="20023" y="6780"/>
                    <a:pt x="20023" y="6937"/>
                    <a:pt x="20023" y="7095"/>
                  </a:cubicBezTo>
                  <a:cubicBezTo>
                    <a:pt x="20102" y="7410"/>
                    <a:pt x="20181" y="7410"/>
                    <a:pt x="20339" y="7568"/>
                  </a:cubicBezTo>
                  <a:cubicBezTo>
                    <a:pt x="20496" y="7726"/>
                    <a:pt x="20575" y="7726"/>
                    <a:pt x="20733" y="7726"/>
                  </a:cubicBezTo>
                  <a:cubicBezTo>
                    <a:pt x="20812" y="7568"/>
                    <a:pt x="20891" y="7410"/>
                    <a:pt x="20969" y="7253"/>
                  </a:cubicBezTo>
                  <a:cubicBezTo>
                    <a:pt x="20969" y="7095"/>
                    <a:pt x="20969" y="6780"/>
                    <a:pt x="20969" y="6622"/>
                  </a:cubicBezTo>
                  <a:cubicBezTo>
                    <a:pt x="20969" y="6622"/>
                    <a:pt x="20969" y="6464"/>
                    <a:pt x="20969" y="6307"/>
                  </a:cubicBezTo>
                  <a:cubicBezTo>
                    <a:pt x="20969" y="6307"/>
                    <a:pt x="20969" y="6307"/>
                    <a:pt x="20969" y="6307"/>
                  </a:cubicBezTo>
                  <a:close/>
                  <a:moveTo>
                    <a:pt x="21285" y="4730"/>
                  </a:moveTo>
                  <a:cubicBezTo>
                    <a:pt x="21206" y="5361"/>
                    <a:pt x="21206" y="5361"/>
                    <a:pt x="21206" y="5361"/>
                  </a:cubicBezTo>
                  <a:cubicBezTo>
                    <a:pt x="21206" y="5361"/>
                    <a:pt x="21206" y="5361"/>
                    <a:pt x="21206" y="5361"/>
                  </a:cubicBezTo>
                  <a:cubicBezTo>
                    <a:pt x="21206" y="5203"/>
                    <a:pt x="21206" y="5203"/>
                    <a:pt x="21127" y="5045"/>
                  </a:cubicBezTo>
                  <a:cubicBezTo>
                    <a:pt x="20733" y="4888"/>
                    <a:pt x="20733" y="4888"/>
                    <a:pt x="20733" y="4888"/>
                  </a:cubicBezTo>
                  <a:cubicBezTo>
                    <a:pt x="20654" y="4888"/>
                    <a:pt x="20575" y="4888"/>
                    <a:pt x="20575" y="5045"/>
                  </a:cubicBezTo>
                  <a:cubicBezTo>
                    <a:pt x="20496" y="5203"/>
                    <a:pt x="20575" y="5203"/>
                    <a:pt x="20575" y="5361"/>
                  </a:cubicBezTo>
                  <a:cubicBezTo>
                    <a:pt x="20969" y="5676"/>
                    <a:pt x="20969" y="5676"/>
                    <a:pt x="20969" y="5676"/>
                  </a:cubicBezTo>
                  <a:cubicBezTo>
                    <a:pt x="21048" y="5676"/>
                    <a:pt x="21127" y="5676"/>
                    <a:pt x="21127" y="5518"/>
                  </a:cubicBezTo>
                  <a:cubicBezTo>
                    <a:pt x="21127" y="5518"/>
                    <a:pt x="21127" y="5518"/>
                    <a:pt x="21127" y="5518"/>
                  </a:cubicBezTo>
                  <a:cubicBezTo>
                    <a:pt x="21048" y="6149"/>
                    <a:pt x="21048" y="6149"/>
                    <a:pt x="21048" y="6149"/>
                  </a:cubicBezTo>
                  <a:cubicBezTo>
                    <a:pt x="21048" y="6149"/>
                    <a:pt x="21048" y="6149"/>
                    <a:pt x="21048" y="6149"/>
                  </a:cubicBezTo>
                  <a:cubicBezTo>
                    <a:pt x="21048" y="5991"/>
                    <a:pt x="21048" y="5991"/>
                    <a:pt x="20969" y="5834"/>
                  </a:cubicBezTo>
                  <a:cubicBezTo>
                    <a:pt x="20181" y="5518"/>
                    <a:pt x="20181" y="5518"/>
                    <a:pt x="20181" y="5518"/>
                  </a:cubicBezTo>
                  <a:cubicBezTo>
                    <a:pt x="20181" y="5518"/>
                    <a:pt x="20102" y="5518"/>
                    <a:pt x="20102" y="5518"/>
                  </a:cubicBezTo>
                  <a:cubicBezTo>
                    <a:pt x="20102" y="5518"/>
                    <a:pt x="20102" y="5518"/>
                    <a:pt x="20102" y="5518"/>
                  </a:cubicBezTo>
                  <a:cubicBezTo>
                    <a:pt x="20023" y="5518"/>
                    <a:pt x="20023" y="5518"/>
                    <a:pt x="20023" y="5518"/>
                  </a:cubicBezTo>
                  <a:cubicBezTo>
                    <a:pt x="20023" y="5518"/>
                    <a:pt x="20023" y="5361"/>
                    <a:pt x="20023" y="5045"/>
                  </a:cubicBezTo>
                  <a:cubicBezTo>
                    <a:pt x="20496" y="5361"/>
                    <a:pt x="20496" y="5361"/>
                    <a:pt x="20496" y="5361"/>
                  </a:cubicBezTo>
                  <a:cubicBezTo>
                    <a:pt x="20496" y="5203"/>
                    <a:pt x="20418" y="4888"/>
                    <a:pt x="20496" y="4888"/>
                  </a:cubicBezTo>
                  <a:cubicBezTo>
                    <a:pt x="20496" y="4572"/>
                    <a:pt x="20575" y="4415"/>
                    <a:pt x="20733" y="4572"/>
                  </a:cubicBezTo>
                  <a:cubicBezTo>
                    <a:pt x="21127" y="4730"/>
                    <a:pt x="21127" y="4730"/>
                    <a:pt x="21127" y="4730"/>
                  </a:cubicBezTo>
                  <a:cubicBezTo>
                    <a:pt x="21285" y="4888"/>
                    <a:pt x="21285" y="4888"/>
                    <a:pt x="21285" y="4730"/>
                  </a:cubicBezTo>
                  <a:cubicBezTo>
                    <a:pt x="21285" y="4730"/>
                    <a:pt x="21285" y="4730"/>
                    <a:pt x="21285" y="4730"/>
                  </a:cubicBezTo>
                  <a:close/>
                  <a:moveTo>
                    <a:pt x="20418" y="3469"/>
                  </a:moveTo>
                  <a:cubicBezTo>
                    <a:pt x="20418" y="3469"/>
                    <a:pt x="20418" y="3469"/>
                    <a:pt x="20496" y="3626"/>
                  </a:cubicBezTo>
                  <a:cubicBezTo>
                    <a:pt x="20496" y="3626"/>
                    <a:pt x="20496" y="3626"/>
                    <a:pt x="20496" y="3626"/>
                  </a:cubicBezTo>
                  <a:cubicBezTo>
                    <a:pt x="20418" y="3784"/>
                    <a:pt x="20496" y="3784"/>
                    <a:pt x="20418" y="3784"/>
                  </a:cubicBezTo>
                  <a:cubicBezTo>
                    <a:pt x="20418" y="3784"/>
                    <a:pt x="20418" y="3942"/>
                    <a:pt x="20339" y="3784"/>
                  </a:cubicBezTo>
                  <a:cubicBezTo>
                    <a:pt x="20339" y="3784"/>
                    <a:pt x="20339" y="3784"/>
                    <a:pt x="20339" y="3784"/>
                  </a:cubicBezTo>
                  <a:cubicBezTo>
                    <a:pt x="20339" y="3626"/>
                    <a:pt x="20260" y="3626"/>
                    <a:pt x="20339" y="3626"/>
                  </a:cubicBezTo>
                  <a:cubicBezTo>
                    <a:pt x="20339" y="3626"/>
                    <a:pt x="20339" y="3626"/>
                    <a:pt x="20339" y="3469"/>
                  </a:cubicBezTo>
                  <a:cubicBezTo>
                    <a:pt x="20339" y="3469"/>
                    <a:pt x="20339" y="3469"/>
                    <a:pt x="20418" y="3469"/>
                  </a:cubicBezTo>
                  <a:close/>
                  <a:moveTo>
                    <a:pt x="21442" y="3626"/>
                  </a:moveTo>
                  <a:cubicBezTo>
                    <a:pt x="21364" y="4415"/>
                    <a:pt x="21364" y="4415"/>
                    <a:pt x="21364" y="4415"/>
                  </a:cubicBezTo>
                  <a:cubicBezTo>
                    <a:pt x="21285" y="4415"/>
                    <a:pt x="21285" y="4415"/>
                    <a:pt x="21285" y="4415"/>
                  </a:cubicBezTo>
                  <a:cubicBezTo>
                    <a:pt x="21285" y="4257"/>
                    <a:pt x="21285" y="4099"/>
                    <a:pt x="21206" y="4099"/>
                  </a:cubicBezTo>
                  <a:cubicBezTo>
                    <a:pt x="20812" y="3942"/>
                    <a:pt x="20812" y="3942"/>
                    <a:pt x="20812" y="3942"/>
                  </a:cubicBezTo>
                  <a:cubicBezTo>
                    <a:pt x="20733" y="3942"/>
                    <a:pt x="20654" y="3942"/>
                    <a:pt x="20654" y="4099"/>
                  </a:cubicBezTo>
                  <a:cubicBezTo>
                    <a:pt x="20654" y="4099"/>
                    <a:pt x="20654" y="4099"/>
                    <a:pt x="20654" y="4257"/>
                  </a:cubicBezTo>
                  <a:cubicBezTo>
                    <a:pt x="20654" y="4257"/>
                    <a:pt x="20654" y="4257"/>
                    <a:pt x="20654" y="4257"/>
                  </a:cubicBezTo>
                  <a:cubicBezTo>
                    <a:pt x="20654" y="3626"/>
                    <a:pt x="20654" y="3626"/>
                    <a:pt x="20654" y="3626"/>
                  </a:cubicBezTo>
                  <a:cubicBezTo>
                    <a:pt x="21206" y="3784"/>
                    <a:pt x="21206" y="3784"/>
                    <a:pt x="21206" y="3784"/>
                  </a:cubicBezTo>
                  <a:cubicBezTo>
                    <a:pt x="21364" y="3942"/>
                    <a:pt x="21364" y="3784"/>
                    <a:pt x="21442" y="3626"/>
                  </a:cubicBezTo>
                  <a:cubicBezTo>
                    <a:pt x="21442" y="3626"/>
                    <a:pt x="21442" y="3626"/>
                    <a:pt x="21442" y="3626"/>
                  </a:cubicBezTo>
                  <a:close/>
                  <a:moveTo>
                    <a:pt x="21521" y="1892"/>
                  </a:moveTo>
                  <a:cubicBezTo>
                    <a:pt x="21521" y="2523"/>
                    <a:pt x="21521" y="2523"/>
                    <a:pt x="21521" y="2523"/>
                  </a:cubicBezTo>
                  <a:cubicBezTo>
                    <a:pt x="21442" y="2523"/>
                    <a:pt x="21442" y="2523"/>
                    <a:pt x="21442" y="2523"/>
                  </a:cubicBezTo>
                  <a:cubicBezTo>
                    <a:pt x="21442" y="2365"/>
                    <a:pt x="21442" y="2365"/>
                    <a:pt x="21364" y="2365"/>
                  </a:cubicBezTo>
                  <a:cubicBezTo>
                    <a:pt x="20969" y="2207"/>
                    <a:pt x="20969" y="2207"/>
                    <a:pt x="20969" y="2207"/>
                  </a:cubicBezTo>
                  <a:cubicBezTo>
                    <a:pt x="20969" y="2207"/>
                    <a:pt x="20969" y="2207"/>
                    <a:pt x="20891" y="2207"/>
                  </a:cubicBezTo>
                  <a:cubicBezTo>
                    <a:pt x="20891" y="2365"/>
                    <a:pt x="20891" y="2365"/>
                    <a:pt x="20891" y="2365"/>
                  </a:cubicBezTo>
                  <a:cubicBezTo>
                    <a:pt x="20891" y="2523"/>
                    <a:pt x="20891" y="2680"/>
                    <a:pt x="20969" y="2838"/>
                  </a:cubicBezTo>
                  <a:cubicBezTo>
                    <a:pt x="21364" y="2996"/>
                    <a:pt x="21364" y="2996"/>
                    <a:pt x="21364" y="2996"/>
                  </a:cubicBezTo>
                  <a:cubicBezTo>
                    <a:pt x="21442" y="2996"/>
                    <a:pt x="21442" y="2838"/>
                    <a:pt x="21521" y="2680"/>
                  </a:cubicBezTo>
                  <a:cubicBezTo>
                    <a:pt x="21521" y="2680"/>
                    <a:pt x="21521" y="2680"/>
                    <a:pt x="21521" y="2680"/>
                  </a:cubicBezTo>
                  <a:cubicBezTo>
                    <a:pt x="21521" y="3469"/>
                    <a:pt x="21521" y="3469"/>
                    <a:pt x="21521" y="3469"/>
                  </a:cubicBezTo>
                  <a:cubicBezTo>
                    <a:pt x="21442" y="3469"/>
                    <a:pt x="21442" y="3469"/>
                    <a:pt x="21442" y="3469"/>
                  </a:cubicBezTo>
                  <a:cubicBezTo>
                    <a:pt x="21442" y="3311"/>
                    <a:pt x="21442" y="3311"/>
                    <a:pt x="21364" y="3153"/>
                  </a:cubicBezTo>
                  <a:cubicBezTo>
                    <a:pt x="20891" y="2996"/>
                    <a:pt x="20891" y="2996"/>
                    <a:pt x="20891" y="2996"/>
                  </a:cubicBezTo>
                  <a:cubicBezTo>
                    <a:pt x="20891" y="2996"/>
                    <a:pt x="20812" y="2996"/>
                    <a:pt x="20812" y="2996"/>
                  </a:cubicBezTo>
                  <a:cubicBezTo>
                    <a:pt x="20812" y="2996"/>
                    <a:pt x="20812" y="3153"/>
                    <a:pt x="20812" y="3311"/>
                  </a:cubicBezTo>
                  <a:cubicBezTo>
                    <a:pt x="20812" y="3311"/>
                    <a:pt x="20812" y="3311"/>
                    <a:pt x="20812" y="3311"/>
                  </a:cubicBezTo>
                  <a:cubicBezTo>
                    <a:pt x="20733" y="2680"/>
                    <a:pt x="20733" y="2680"/>
                    <a:pt x="20733" y="2680"/>
                  </a:cubicBezTo>
                  <a:cubicBezTo>
                    <a:pt x="20891" y="2838"/>
                    <a:pt x="20891" y="2838"/>
                    <a:pt x="20891" y="2838"/>
                  </a:cubicBezTo>
                  <a:cubicBezTo>
                    <a:pt x="20812" y="2680"/>
                    <a:pt x="20733" y="2523"/>
                    <a:pt x="20812" y="2365"/>
                  </a:cubicBezTo>
                  <a:cubicBezTo>
                    <a:pt x="20812" y="2050"/>
                    <a:pt x="20891" y="1892"/>
                    <a:pt x="21048" y="2050"/>
                  </a:cubicBezTo>
                  <a:cubicBezTo>
                    <a:pt x="21442" y="2050"/>
                    <a:pt x="21442" y="2050"/>
                    <a:pt x="21442" y="2050"/>
                  </a:cubicBezTo>
                  <a:cubicBezTo>
                    <a:pt x="21442" y="2050"/>
                    <a:pt x="21521" y="2050"/>
                    <a:pt x="21521" y="1892"/>
                  </a:cubicBezTo>
                  <a:cubicBezTo>
                    <a:pt x="21521" y="1892"/>
                    <a:pt x="21521" y="1892"/>
                    <a:pt x="21521" y="1892"/>
                  </a:cubicBezTo>
                  <a:close/>
                  <a:moveTo>
                    <a:pt x="21521" y="158"/>
                  </a:moveTo>
                  <a:cubicBezTo>
                    <a:pt x="21521" y="315"/>
                    <a:pt x="21521" y="315"/>
                    <a:pt x="21600" y="315"/>
                  </a:cubicBezTo>
                  <a:cubicBezTo>
                    <a:pt x="21600" y="473"/>
                    <a:pt x="21600" y="473"/>
                    <a:pt x="21600" y="473"/>
                  </a:cubicBezTo>
                  <a:cubicBezTo>
                    <a:pt x="21600" y="631"/>
                    <a:pt x="21600" y="631"/>
                    <a:pt x="21442" y="788"/>
                  </a:cubicBezTo>
                  <a:cubicBezTo>
                    <a:pt x="21521" y="788"/>
                    <a:pt x="21521" y="788"/>
                    <a:pt x="21600" y="946"/>
                  </a:cubicBezTo>
                  <a:cubicBezTo>
                    <a:pt x="21600" y="1104"/>
                    <a:pt x="21600" y="1104"/>
                    <a:pt x="21600" y="1104"/>
                  </a:cubicBezTo>
                  <a:cubicBezTo>
                    <a:pt x="21600" y="1261"/>
                    <a:pt x="21600" y="1419"/>
                    <a:pt x="21521" y="1419"/>
                  </a:cubicBezTo>
                  <a:cubicBezTo>
                    <a:pt x="21521" y="1419"/>
                    <a:pt x="21442" y="1577"/>
                    <a:pt x="21442" y="1577"/>
                  </a:cubicBezTo>
                  <a:cubicBezTo>
                    <a:pt x="21285" y="1577"/>
                    <a:pt x="21285" y="1419"/>
                    <a:pt x="21206" y="1261"/>
                  </a:cubicBezTo>
                  <a:cubicBezTo>
                    <a:pt x="21127" y="1104"/>
                    <a:pt x="21127" y="946"/>
                    <a:pt x="21127" y="788"/>
                  </a:cubicBezTo>
                  <a:cubicBezTo>
                    <a:pt x="21048" y="788"/>
                    <a:pt x="21048" y="788"/>
                    <a:pt x="21048" y="788"/>
                  </a:cubicBezTo>
                  <a:cubicBezTo>
                    <a:pt x="20891" y="788"/>
                    <a:pt x="20812" y="788"/>
                    <a:pt x="20812" y="946"/>
                  </a:cubicBezTo>
                  <a:cubicBezTo>
                    <a:pt x="20812" y="1104"/>
                    <a:pt x="20891" y="1104"/>
                    <a:pt x="20891" y="1104"/>
                  </a:cubicBezTo>
                  <a:cubicBezTo>
                    <a:pt x="20969" y="1104"/>
                    <a:pt x="20969" y="1104"/>
                    <a:pt x="20969" y="1104"/>
                  </a:cubicBezTo>
                  <a:cubicBezTo>
                    <a:pt x="20969" y="1104"/>
                    <a:pt x="20969" y="1104"/>
                    <a:pt x="20969" y="1104"/>
                  </a:cubicBezTo>
                  <a:cubicBezTo>
                    <a:pt x="20969" y="1104"/>
                    <a:pt x="20969" y="1104"/>
                    <a:pt x="21048" y="1261"/>
                  </a:cubicBezTo>
                  <a:cubicBezTo>
                    <a:pt x="21048" y="1261"/>
                    <a:pt x="21048" y="1261"/>
                    <a:pt x="21048" y="1419"/>
                  </a:cubicBezTo>
                  <a:cubicBezTo>
                    <a:pt x="21048" y="1419"/>
                    <a:pt x="21048" y="1419"/>
                    <a:pt x="21048" y="1419"/>
                  </a:cubicBezTo>
                  <a:cubicBezTo>
                    <a:pt x="20969" y="1577"/>
                    <a:pt x="20969" y="1577"/>
                    <a:pt x="20969" y="1577"/>
                  </a:cubicBezTo>
                  <a:cubicBezTo>
                    <a:pt x="20969" y="1577"/>
                    <a:pt x="20891" y="1419"/>
                    <a:pt x="20891" y="1419"/>
                  </a:cubicBezTo>
                  <a:cubicBezTo>
                    <a:pt x="20812" y="1261"/>
                    <a:pt x="20812" y="1104"/>
                    <a:pt x="20812" y="1104"/>
                  </a:cubicBezTo>
                  <a:cubicBezTo>
                    <a:pt x="20812" y="788"/>
                    <a:pt x="20891" y="788"/>
                    <a:pt x="20891" y="631"/>
                  </a:cubicBezTo>
                  <a:cubicBezTo>
                    <a:pt x="20969" y="631"/>
                    <a:pt x="20969" y="473"/>
                    <a:pt x="21127" y="473"/>
                  </a:cubicBezTo>
                  <a:cubicBezTo>
                    <a:pt x="21442" y="473"/>
                    <a:pt x="21442" y="473"/>
                    <a:pt x="21442" y="473"/>
                  </a:cubicBezTo>
                  <a:cubicBezTo>
                    <a:pt x="21442" y="473"/>
                    <a:pt x="21521" y="473"/>
                    <a:pt x="21521" y="473"/>
                  </a:cubicBezTo>
                  <a:cubicBezTo>
                    <a:pt x="21521" y="473"/>
                    <a:pt x="21521" y="473"/>
                    <a:pt x="21442" y="315"/>
                  </a:cubicBezTo>
                  <a:cubicBezTo>
                    <a:pt x="21521" y="158"/>
                    <a:pt x="21521" y="158"/>
                    <a:pt x="21521" y="158"/>
                  </a:cubicBezTo>
                  <a:close/>
                  <a:moveTo>
                    <a:pt x="21442" y="788"/>
                  </a:moveTo>
                  <a:cubicBezTo>
                    <a:pt x="21127" y="788"/>
                    <a:pt x="21127" y="788"/>
                    <a:pt x="21127" y="788"/>
                  </a:cubicBezTo>
                  <a:cubicBezTo>
                    <a:pt x="21206" y="946"/>
                    <a:pt x="21206" y="1104"/>
                    <a:pt x="21206" y="1104"/>
                  </a:cubicBezTo>
                  <a:cubicBezTo>
                    <a:pt x="21285" y="1261"/>
                    <a:pt x="21285" y="1261"/>
                    <a:pt x="21364" y="1261"/>
                  </a:cubicBezTo>
                  <a:cubicBezTo>
                    <a:pt x="21442" y="1261"/>
                    <a:pt x="21442" y="1261"/>
                    <a:pt x="21442" y="1104"/>
                  </a:cubicBezTo>
                  <a:cubicBezTo>
                    <a:pt x="21521" y="946"/>
                    <a:pt x="21442" y="788"/>
                    <a:pt x="21442" y="788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39" name="Freeform 41"/>
            <p:cNvSpPr/>
            <p:nvPr/>
          </p:nvSpPr>
          <p:spPr>
            <a:xfrm>
              <a:off x="117739" y="90334"/>
              <a:ext cx="91108" cy="96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08" h="21600" extrusionOk="0">
                  <a:moveTo>
                    <a:pt x="17200" y="21384"/>
                  </a:moveTo>
                  <a:cubicBezTo>
                    <a:pt x="21600" y="10368"/>
                    <a:pt x="17600" y="3456"/>
                    <a:pt x="9200" y="0"/>
                  </a:cubicBezTo>
                  <a:cubicBezTo>
                    <a:pt x="14200" y="2160"/>
                    <a:pt x="13200" y="9072"/>
                    <a:pt x="11200" y="12528"/>
                  </a:cubicBezTo>
                  <a:cubicBezTo>
                    <a:pt x="9000" y="15984"/>
                    <a:pt x="5600" y="18792"/>
                    <a:pt x="0" y="21600"/>
                  </a:cubicBezTo>
                  <a:cubicBezTo>
                    <a:pt x="6000" y="19008"/>
                    <a:pt x="9600" y="15768"/>
                    <a:pt x="11400" y="12744"/>
                  </a:cubicBezTo>
                  <a:cubicBezTo>
                    <a:pt x="13000" y="9504"/>
                    <a:pt x="13400" y="6912"/>
                    <a:pt x="13000" y="3888"/>
                  </a:cubicBezTo>
                  <a:cubicBezTo>
                    <a:pt x="15600" y="10152"/>
                    <a:pt x="13400" y="15552"/>
                    <a:pt x="8200" y="20952"/>
                  </a:cubicBezTo>
                  <a:cubicBezTo>
                    <a:pt x="14200" y="15336"/>
                    <a:pt x="16200" y="9288"/>
                    <a:pt x="12800" y="3024"/>
                  </a:cubicBezTo>
                  <a:cubicBezTo>
                    <a:pt x="17800" y="9072"/>
                    <a:pt x="16400" y="15552"/>
                    <a:pt x="13000" y="21168"/>
                  </a:cubicBezTo>
                  <a:cubicBezTo>
                    <a:pt x="17200" y="14688"/>
                    <a:pt x="18000" y="7776"/>
                    <a:pt x="12400" y="1944"/>
                  </a:cubicBezTo>
                  <a:cubicBezTo>
                    <a:pt x="19200" y="6480"/>
                    <a:pt x="20200" y="12744"/>
                    <a:pt x="17200" y="21384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40" name="Freeform 42"/>
            <p:cNvSpPr/>
            <p:nvPr/>
          </p:nvSpPr>
          <p:spPr>
            <a:xfrm>
              <a:off x="136009" y="79169"/>
              <a:ext cx="31466" cy="131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436" y="21600"/>
                  </a:moveTo>
                  <a:cubicBezTo>
                    <a:pt x="8509" y="12343"/>
                    <a:pt x="5236" y="6171"/>
                    <a:pt x="0" y="0"/>
                  </a:cubicBezTo>
                  <a:cubicBezTo>
                    <a:pt x="7200" y="0"/>
                    <a:pt x="16364" y="4629"/>
                    <a:pt x="21600" y="7714"/>
                  </a:cubicBezTo>
                  <a:cubicBezTo>
                    <a:pt x="15709" y="6171"/>
                    <a:pt x="13091" y="7714"/>
                    <a:pt x="11782" y="9257"/>
                  </a:cubicBezTo>
                  <a:cubicBezTo>
                    <a:pt x="10473" y="12343"/>
                    <a:pt x="11127" y="15429"/>
                    <a:pt x="12436" y="2160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41" name="Freeform 43"/>
            <p:cNvSpPr/>
            <p:nvPr/>
          </p:nvSpPr>
          <p:spPr>
            <a:xfrm>
              <a:off x="88305" y="182699"/>
              <a:ext cx="124846" cy="19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542" y="21600"/>
                  </a:moveTo>
                  <a:cubicBezTo>
                    <a:pt x="11542" y="17280"/>
                    <a:pt x="11707" y="15120"/>
                    <a:pt x="12696" y="12960"/>
                  </a:cubicBezTo>
                  <a:cubicBezTo>
                    <a:pt x="13685" y="10800"/>
                    <a:pt x="14675" y="11880"/>
                    <a:pt x="16489" y="12960"/>
                  </a:cubicBezTo>
                  <a:cubicBezTo>
                    <a:pt x="18302" y="15120"/>
                    <a:pt x="19786" y="16200"/>
                    <a:pt x="21600" y="15120"/>
                  </a:cubicBezTo>
                  <a:cubicBezTo>
                    <a:pt x="20940" y="12960"/>
                    <a:pt x="20776" y="10800"/>
                    <a:pt x="20446" y="8640"/>
                  </a:cubicBezTo>
                  <a:cubicBezTo>
                    <a:pt x="18962" y="8640"/>
                    <a:pt x="17973" y="7560"/>
                    <a:pt x="16653" y="5400"/>
                  </a:cubicBezTo>
                  <a:cubicBezTo>
                    <a:pt x="15334" y="2160"/>
                    <a:pt x="13685" y="0"/>
                    <a:pt x="12696" y="0"/>
                  </a:cubicBezTo>
                  <a:cubicBezTo>
                    <a:pt x="11707" y="1080"/>
                    <a:pt x="11047" y="4320"/>
                    <a:pt x="10718" y="12960"/>
                  </a:cubicBezTo>
                  <a:cubicBezTo>
                    <a:pt x="10388" y="4320"/>
                    <a:pt x="9728" y="1080"/>
                    <a:pt x="8739" y="0"/>
                  </a:cubicBezTo>
                  <a:cubicBezTo>
                    <a:pt x="7750" y="0"/>
                    <a:pt x="6266" y="2160"/>
                    <a:pt x="4947" y="5400"/>
                  </a:cubicBezTo>
                  <a:cubicBezTo>
                    <a:pt x="3627" y="7560"/>
                    <a:pt x="2638" y="8640"/>
                    <a:pt x="1154" y="8640"/>
                  </a:cubicBezTo>
                  <a:cubicBezTo>
                    <a:pt x="824" y="10800"/>
                    <a:pt x="660" y="12960"/>
                    <a:pt x="0" y="15120"/>
                  </a:cubicBezTo>
                  <a:cubicBezTo>
                    <a:pt x="1814" y="16200"/>
                    <a:pt x="3298" y="15120"/>
                    <a:pt x="5111" y="12960"/>
                  </a:cubicBezTo>
                  <a:cubicBezTo>
                    <a:pt x="6760" y="11880"/>
                    <a:pt x="7915" y="10800"/>
                    <a:pt x="8904" y="12960"/>
                  </a:cubicBezTo>
                  <a:cubicBezTo>
                    <a:pt x="9893" y="15120"/>
                    <a:pt x="10058" y="17280"/>
                    <a:pt x="10058" y="21600"/>
                  </a:cubicBezTo>
                  <a:cubicBezTo>
                    <a:pt x="11542" y="21600"/>
                    <a:pt x="11542" y="21600"/>
                    <a:pt x="11542" y="2160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42" name="Freeform 44"/>
            <p:cNvSpPr/>
            <p:nvPr/>
          </p:nvSpPr>
          <p:spPr>
            <a:xfrm>
              <a:off x="71049" y="71049"/>
              <a:ext cx="161386" cy="164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28" y="0"/>
                    <a:pt x="0" y="4800"/>
                    <a:pt x="0" y="10863"/>
                  </a:cubicBezTo>
                  <a:cubicBezTo>
                    <a:pt x="0" y="16674"/>
                    <a:pt x="4828" y="21600"/>
                    <a:pt x="10800" y="21600"/>
                  </a:cubicBezTo>
                  <a:cubicBezTo>
                    <a:pt x="16772" y="21600"/>
                    <a:pt x="21600" y="16800"/>
                    <a:pt x="21600" y="10863"/>
                  </a:cubicBezTo>
                  <a:cubicBezTo>
                    <a:pt x="21600" y="4800"/>
                    <a:pt x="16772" y="0"/>
                    <a:pt x="10800" y="0"/>
                  </a:cubicBezTo>
                  <a:close/>
                  <a:moveTo>
                    <a:pt x="10800" y="21221"/>
                  </a:moveTo>
                  <a:cubicBezTo>
                    <a:pt x="4955" y="21221"/>
                    <a:pt x="254" y="16547"/>
                    <a:pt x="254" y="10737"/>
                  </a:cubicBezTo>
                  <a:cubicBezTo>
                    <a:pt x="254" y="5053"/>
                    <a:pt x="4955" y="379"/>
                    <a:pt x="10800" y="379"/>
                  </a:cubicBezTo>
                  <a:cubicBezTo>
                    <a:pt x="16518" y="379"/>
                    <a:pt x="21219" y="5053"/>
                    <a:pt x="21219" y="10737"/>
                  </a:cubicBezTo>
                  <a:cubicBezTo>
                    <a:pt x="21219" y="16547"/>
                    <a:pt x="16518" y="21221"/>
                    <a:pt x="10800" y="21221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43" name="Freeform 45"/>
            <p:cNvSpPr/>
            <p:nvPr/>
          </p:nvSpPr>
          <p:spPr>
            <a:xfrm>
              <a:off x="232562" y="61915"/>
              <a:ext cx="24233" cy="23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27" h="21600" extrusionOk="0">
                  <a:moveTo>
                    <a:pt x="9827" y="13824"/>
                  </a:moveTo>
                  <a:cubicBezTo>
                    <a:pt x="10658" y="15552"/>
                    <a:pt x="9827" y="20736"/>
                    <a:pt x="8165" y="21600"/>
                  </a:cubicBezTo>
                  <a:cubicBezTo>
                    <a:pt x="7335" y="21600"/>
                    <a:pt x="4842" y="21600"/>
                    <a:pt x="4842" y="20736"/>
                  </a:cubicBezTo>
                  <a:cubicBezTo>
                    <a:pt x="4842" y="19008"/>
                    <a:pt x="5673" y="18144"/>
                    <a:pt x="6504" y="16416"/>
                  </a:cubicBezTo>
                  <a:cubicBezTo>
                    <a:pt x="7335" y="15552"/>
                    <a:pt x="6504" y="13824"/>
                    <a:pt x="7335" y="12096"/>
                  </a:cubicBezTo>
                  <a:cubicBezTo>
                    <a:pt x="7335" y="12096"/>
                    <a:pt x="7335" y="12096"/>
                    <a:pt x="7335" y="12096"/>
                  </a:cubicBezTo>
                  <a:cubicBezTo>
                    <a:pt x="8165" y="12960"/>
                    <a:pt x="8996" y="12960"/>
                    <a:pt x="9827" y="13824"/>
                  </a:cubicBezTo>
                  <a:close/>
                  <a:moveTo>
                    <a:pt x="19796" y="0"/>
                  </a:moveTo>
                  <a:cubicBezTo>
                    <a:pt x="19796" y="0"/>
                    <a:pt x="20627" y="864"/>
                    <a:pt x="20627" y="1728"/>
                  </a:cubicBezTo>
                  <a:cubicBezTo>
                    <a:pt x="20627" y="2592"/>
                    <a:pt x="18135" y="5184"/>
                    <a:pt x="16473" y="6048"/>
                  </a:cubicBezTo>
                  <a:cubicBezTo>
                    <a:pt x="15642" y="6912"/>
                    <a:pt x="14812" y="6912"/>
                    <a:pt x="13981" y="7776"/>
                  </a:cubicBezTo>
                  <a:cubicBezTo>
                    <a:pt x="14812" y="8640"/>
                    <a:pt x="15642" y="9504"/>
                    <a:pt x="17304" y="9504"/>
                  </a:cubicBezTo>
                  <a:cubicBezTo>
                    <a:pt x="17304" y="9504"/>
                    <a:pt x="17304" y="9504"/>
                    <a:pt x="17304" y="9504"/>
                  </a:cubicBezTo>
                  <a:cubicBezTo>
                    <a:pt x="18135" y="8640"/>
                    <a:pt x="18135" y="8640"/>
                    <a:pt x="18135" y="7776"/>
                  </a:cubicBezTo>
                  <a:cubicBezTo>
                    <a:pt x="18135" y="7776"/>
                    <a:pt x="18135" y="7776"/>
                    <a:pt x="18135" y="7776"/>
                  </a:cubicBezTo>
                  <a:cubicBezTo>
                    <a:pt x="18135" y="7776"/>
                    <a:pt x="18135" y="7776"/>
                    <a:pt x="18965" y="7776"/>
                  </a:cubicBezTo>
                  <a:cubicBezTo>
                    <a:pt x="18135" y="9504"/>
                    <a:pt x="18965" y="10368"/>
                    <a:pt x="19796" y="12096"/>
                  </a:cubicBezTo>
                  <a:cubicBezTo>
                    <a:pt x="20627" y="12096"/>
                    <a:pt x="19796" y="12960"/>
                    <a:pt x="20627" y="12960"/>
                  </a:cubicBezTo>
                  <a:cubicBezTo>
                    <a:pt x="20627" y="13824"/>
                    <a:pt x="20627" y="12960"/>
                    <a:pt x="20627" y="13824"/>
                  </a:cubicBezTo>
                  <a:cubicBezTo>
                    <a:pt x="19796" y="13824"/>
                    <a:pt x="19796" y="13824"/>
                    <a:pt x="19796" y="13824"/>
                  </a:cubicBezTo>
                  <a:cubicBezTo>
                    <a:pt x="18965" y="13824"/>
                    <a:pt x="18965" y="13824"/>
                    <a:pt x="18135" y="13824"/>
                  </a:cubicBezTo>
                  <a:cubicBezTo>
                    <a:pt x="18135" y="13824"/>
                    <a:pt x="17304" y="12960"/>
                    <a:pt x="17304" y="12960"/>
                  </a:cubicBezTo>
                  <a:cubicBezTo>
                    <a:pt x="14812" y="11232"/>
                    <a:pt x="12319" y="9504"/>
                    <a:pt x="9827" y="9504"/>
                  </a:cubicBezTo>
                  <a:cubicBezTo>
                    <a:pt x="8165" y="10368"/>
                    <a:pt x="4012" y="12096"/>
                    <a:pt x="2350" y="11232"/>
                  </a:cubicBezTo>
                  <a:cubicBezTo>
                    <a:pt x="689" y="11232"/>
                    <a:pt x="-973" y="7776"/>
                    <a:pt x="689" y="6912"/>
                  </a:cubicBezTo>
                  <a:cubicBezTo>
                    <a:pt x="689" y="6912"/>
                    <a:pt x="689" y="6912"/>
                    <a:pt x="689" y="6912"/>
                  </a:cubicBezTo>
                  <a:cubicBezTo>
                    <a:pt x="689" y="6912"/>
                    <a:pt x="1519" y="6912"/>
                    <a:pt x="1519" y="6912"/>
                  </a:cubicBezTo>
                  <a:cubicBezTo>
                    <a:pt x="2350" y="7776"/>
                    <a:pt x="3181" y="8640"/>
                    <a:pt x="3181" y="8640"/>
                  </a:cubicBezTo>
                  <a:cubicBezTo>
                    <a:pt x="4842" y="8640"/>
                    <a:pt x="7335" y="8640"/>
                    <a:pt x="8165" y="8640"/>
                  </a:cubicBezTo>
                  <a:cubicBezTo>
                    <a:pt x="8165" y="7776"/>
                    <a:pt x="8165" y="7776"/>
                    <a:pt x="8165" y="7776"/>
                  </a:cubicBezTo>
                  <a:cubicBezTo>
                    <a:pt x="6504" y="5184"/>
                    <a:pt x="4842" y="5184"/>
                    <a:pt x="5673" y="2592"/>
                  </a:cubicBezTo>
                  <a:cubicBezTo>
                    <a:pt x="5673" y="1728"/>
                    <a:pt x="6504" y="1728"/>
                    <a:pt x="6504" y="1728"/>
                  </a:cubicBezTo>
                  <a:cubicBezTo>
                    <a:pt x="6504" y="1728"/>
                    <a:pt x="7335" y="1728"/>
                    <a:pt x="7335" y="1728"/>
                  </a:cubicBezTo>
                  <a:cubicBezTo>
                    <a:pt x="7335" y="2592"/>
                    <a:pt x="8165" y="3456"/>
                    <a:pt x="8165" y="4320"/>
                  </a:cubicBezTo>
                  <a:cubicBezTo>
                    <a:pt x="8996" y="4320"/>
                    <a:pt x="8996" y="5184"/>
                    <a:pt x="8996" y="5184"/>
                  </a:cubicBezTo>
                  <a:cubicBezTo>
                    <a:pt x="9827" y="5184"/>
                    <a:pt x="10658" y="6912"/>
                    <a:pt x="11489" y="6912"/>
                  </a:cubicBezTo>
                  <a:cubicBezTo>
                    <a:pt x="12319" y="6912"/>
                    <a:pt x="16473" y="3456"/>
                    <a:pt x="17304" y="1728"/>
                  </a:cubicBezTo>
                  <a:cubicBezTo>
                    <a:pt x="18135" y="1728"/>
                    <a:pt x="18135" y="0"/>
                    <a:pt x="18965" y="0"/>
                  </a:cubicBezTo>
                  <a:cubicBezTo>
                    <a:pt x="19796" y="0"/>
                    <a:pt x="19796" y="0"/>
                    <a:pt x="19796" y="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44" name="Freeform 46"/>
            <p:cNvSpPr/>
            <p:nvPr/>
          </p:nvSpPr>
          <p:spPr>
            <a:xfrm>
              <a:off x="250462" y="92364"/>
              <a:ext cx="33738" cy="28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6" h="21600" extrusionOk="0">
                  <a:moveTo>
                    <a:pt x="18716" y="4320"/>
                  </a:moveTo>
                  <a:cubicBezTo>
                    <a:pt x="19316" y="5760"/>
                    <a:pt x="18116" y="7200"/>
                    <a:pt x="18716" y="7920"/>
                  </a:cubicBezTo>
                  <a:cubicBezTo>
                    <a:pt x="18716" y="7920"/>
                    <a:pt x="18716" y="8640"/>
                    <a:pt x="18716" y="8640"/>
                  </a:cubicBezTo>
                  <a:cubicBezTo>
                    <a:pt x="19916" y="8640"/>
                    <a:pt x="21116" y="10080"/>
                    <a:pt x="21116" y="11520"/>
                  </a:cubicBezTo>
                  <a:cubicBezTo>
                    <a:pt x="21116" y="12240"/>
                    <a:pt x="19916" y="13680"/>
                    <a:pt x="19316" y="13680"/>
                  </a:cubicBezTo>
                  <a:cubicBezTo>
                    <a:pt x="18716" y="12960"/>
                    <a:pt x="17516" y="11520"/>
                    <a:pt x="17516" y="11520"/>
                  </a:cubicBezTo>
                  <a:cubicBezTo>
                    <a:pt x="16916" y="10080"/>
                    <a:pt x="15716" y="10080"/>
                    <a:pt x="15116" y="9360"/>
                  </a:cubicBezTo>
                  <a:cubicBezTo>
                    <a:pt x="15116" y="9360"/>
                    <a:pt x="15116" y="9360"/>
                    <a:pt x="15116" y="9360"/>
                  </a:cubicBezTo>
                  <a:cubicBezTo>
                    <a:pt x="15116" y="9360"/>
                    <a:pt x="15116" y="9360"/>
                    <a:pt x="15116" y="9360"/>
                  </a:cubicBezTo>
                  <a:cubicBezTo>
                    <a:pt x="15116" y="10080"/>
                    <a:pt x="15716" y="10080"/>
                    <a:pt x="15716" y="11520"/>
                  </a:cubicBezTo>
                  <a:cubicBezTo>
                    <a:pt x="15716" y="12960"/>
                    <a:pt x="16316" y="15120"/>
                    <a:pt x="13916" y="16560"/>
                  </a:cubicBezTo>
                  <a:cubicBezTo>
                    <a:pt x="13916" y="15840"/>
                    <a:pt x="13916" y="15840"/>
                    <a:pt x="13316" y="15840"/>
                  </a:cubicBezTo>
                  <a:cubicBezTo>
                    <a:pt x="12716" y="15840"/>
                    <a:pt x="12116" y="14400"/>
                    <a:pt x="11516" y="14400"/>
                  </a:cubicBezTo>
                  <a:cubicBezTo>
                    <a:pt x="10916" y="15840"/>
                    <a:pt x="9116" y="15120"/>
                    <a:pt x="7916" y="15120"/>
                  </a:cubicBezTo>
                  <a:cubicBezTo>
                    <a:pt x="7316" y="15120"/>
                    <a:pt x="7316" y="15840"/>
                    <a:pt x="7316" y="15840"/>
                  </a:cubicBezTo>
                  <a:cubicBezTo>
                    <a:pt x="7916" y="15840"/>
                    <a:pt x="7916" y="16560"/>
                    <a:pt x="7916" y="17280"/>
                  </a:cubicBezTo>
                  <a:cubicBezTo>
                    <a:pt x="8516" y="17280"/>
                    <a:pt x="10316" y="18720"/>
                    <a:pt x="10316" y="20160"/>
                  </a:cubicBezTo>
                  <a:cubicBezTo>
                    <a:pt x="10316" y="20880"/>
                    <a:pt x="9116" y="21600"/>
                    <a:pt x="7916" y="21600"/>
                  </a:cubicBezTo>
                  <a:cubicBezTo>
                    <a:pt x="7916" y="20160"/>
                    <a:pt x="7316" y="18720"/>
                    <a:pt x="6116" y="18000"/>
                  </a:cubicBezTo>
                  <a:cubicBezTo>
                    <a:pt x="5516" y="18000"/>
                    <a:pt x="6116" y="17280"/>
                    <a:pt x="5516" y="17280"/>
                  </a:cubicBezTo>
                  <a:cubicBezTo>
                    <a:pt x="4916" y="18000"/>
                    <a:pt x="4316" y="18720"/>
                    <a:pt x="3716" y="18720"/>
                  </a:cubicBezTo>
                  <a:cubicBezTo>
                    <a:pt x="1316" y="18000"/>
                    <a:pt x="-484" y="15840"/>
                    <a:pt x="116" y="12960"/>
                  </a:cubicBezTo>
                  <a:cubicBezTo>
                    <a:pt x="716" y="12240"/>
                    <a:pt x="716" y="11520"/>
                    <a:pt x="716" y="10800"/>
                  </a:cubicBezTo>
                  <a:cubicBezTo>
                    <a:pt x="1316" y="11520"/>
                    <a:pt x="1316" y="12960"/>
                    <a:pt x="1316" y="13680"/>
                  </a:cubicBezTo>
                  <a:cubicBezTo>
                    <a:pt x="1316" y="13680"/>
                    <a:pt x="1316" y="14400"/>
                    <a:pt x="1916" y="14400"/>
                  </a:cubicBezTo>
                  <a:cubicBezTo>
                    <a:pt x="2516" y="15840"/>
                    <a:pt x="3716" y="16560"/>
                    <a:pt x="4916" y="17280"/>
                  </a:cubicBezTo>
                  <a:cubicBezTo>
                    <a:pt x="4916" y="17280"/>
                    <a:pt x="4916" y="17280"/>
                    <a:pt x="4916" y="16560"/>
                  </a:cubicBezTo>
                  <a:cubicBezTo>
                    <a:pt x="4916" y="16560"/>
                    <a:pt x="4916" y="16560"/>
                    <a:pt x="4916" y="16560"/>
                  </a:cubicBezTo>
                  <a:cubicBezTo>
                    <a:pt x="4916" y="15840"/>
                    <a:pt x="4316" y="15840"/>
                    <a:pt x="4316" y="15120"/>
                  </a:cubicBezTo>
                  <a:cubicBezTo>
                    <a:pt x="4316" y="15120"/>
                    <a:pt x="3716" y="14400"/>
                    <a:pt x="3116" y="14400"/>
                  </a:cubicBezTo>
                  <a:cubicBezTo>
                    <a:pt x="2516" y="13680"/>
                    <a:pt x="1316" y="10080"/>
                    <a:pt x="1916" y="9360"/>
                  </a:cubicBezTo>
                  <a:cubicBezTo>
                    <a:pt x="1916" y="9360"/>
                    <a:pt x="1916" y="8640"/>
                    <a:pt x="1916" y="8640"/>
                  </a:cubicBezTo>
                  <a:cubicBezTo>
                    <a:pt x="2516" y="8640"/>
                    <a:pt x="2516" y="8640"/>
                    <a:pt x="2516" y="9360"/>
                  </a:cubicBezTo>
                  <a:cubicBezTo>
                    <a:pt x="3116" y="10080"/>
                    <a:pt x="3716" y="11520"/>
                    <a:pt x="4316" y="12960"/>
                  </a:cubicBezTo>
                  <a:cubicBezTo>
                    <a:pt x="4916" y="12960"/>
                    <a:pt x="5516" y="13680"/>
                    <a:pt x="6116" y="14400"/>
                  </a:cubicBezTo>
                  <a:cubicBezTo>
                    <a:pt x="6116" y="14400"/>
                    <a:pt x="6116" y="14400"/>
                    <a:pt x="6716" y="14400"/>
                  </a:cubicBezTo>
                  <a:cubicBezTo>
                    <a:pt x="7316" y="13680"/>
                    <a:pt x="7916" y="13680"/>
                    <a:pt x="9116" y="13680"/>
                  </a:cubicBezTo>
                  <a:cubicBezTo>
                    <a:pt x="9116" y="13680"/>
                    <a:pt x="9716" y="13680"/>
                    <a:pt x="9716" y="13680"/>
                  </a:cubicBezTo>
                  <a:cubicBezTo>
                    <a:pt x="9716" y="12960"/>
                    <a:pt x="8516" y="12240"/>
                    <a:pt x="8516" y="12240"/>
                  </a:cubicBezTo>
                  <a:cubicBezTo>
                    <a:pt x="7916" y="11520"/>
                    <a:pt x="7916" y="11520"/>
                    <a:pt x="7916" y="11520"/>
                  </a:cubicBezTo>
                  <a:cubicBezTo>
                    <a:pt x="9116" y="10080"/>
                    <a:pt x="9716" y="11520"/>
                    <a:pt x="10916" y="12960"/>
                  </a:cubicBezTo>
                  <a:cubicBezTo>
                    <a:pt x="11516" y="13680"/>
                    <a:pt x="11516" y="13680"/>
                    <a:pt x="12116" y="14400"/>
                  </a:cubicBezTo>
                  <a:cubicBezTo>
                    <a:pt x="12716" y="14400"/>
                    <a:pt x="13316" y="15120"/>
                    <a:pt x="13916" y="14400"/>
                  </a:cubicBezTo>
                  <a:cubicBezTo>
                    <a:pt x="13916" y="13680"/>
                    <a:pt x="13916" y="13680"/>
                    <a:pt x="13916" y="12960"/>
                  </a:cubicBezTo>
                  <a:cubicBezTo>
                    <a:pt x="13916" y="10800"/>
                    <a:pt x="11516" y="8640"/>
                    <a:pt x="9716" y="8640"/>
                  </a:cubicBezTo>
                  <a:cubicBezTo>
                    <a:pt x="9116" y="7920"/>
                    <a:pt x="7916" y="7200"/>
                    <a:pt x="7916" y="8640"/>
                  </a:cubicBezTo>
                  <a:cubicBezTo>
                    <a:pt x="7916" y="8640"/>
                    <a:pt x="7316" y="10080"/>
                    <a:pt x="7316" y="10080"/>
                  </a:cubicBezTo>
                  <a:cubicBezTo>
                    <a:pt x="6716" y="10080"/>
                    <a:pt x="6116" y="10080"/>
                    <a:pt x="5516" y="10080"/>
                  </a:cubicBezTo>
                  <a:cubicBezTo>
                    <a:pt x="5516" y="10080"/>
                    <a:pt x="5516" y="10080"/>
                    <a:pt x="5516" y="10080"/>
                  </a:cubicBezTo>
                  <a:cubicBezTo>
                    <a:pt x="5516" y="9360"/>
                    <a:pt x="5516" y="9360"/>
                    <a:pt x="5516" y="8640"/>
                  </a:cubicBezTo>
                  <a:cubicBezTo>
                    <a:pt x="5516" y="8640"/>
                    <a:pt x="4916" y="8640"/>
                    <a:pt x="4916" y="7920"/>
                  </a:cubicBezTo>
                  <a:cubicBezTo>
                    <a:pt x="4916" y="7200"/>
                    <a:pt x="7316" y="4320"/>
                    <a:pt x="7916" y="4320"/>
                  </a:cubicBezTo>
                  <a:cubicBezTo>
                    <a:pt x="9116" y="5760"/>
                    <a:pt x="9716" y="5760"/>
                    <a:pt x="10916" y="6480"/>
                  </a:cubicBezTo>
                  <a:cubicBezTo>
                    <a:pt x="11516" y="6480"/>
                    <a:pt x="12116" y="7200"/>
                    <a:pt x="12116" y="7200"/>
                  </a:cubicBezTo>
                  <a:cubicBezTo>
                    <a:pt x="13316" y="7920"/>
                    <a:pt x="13916" y="7920"/>
                    <a:pt x="15116" y="8640"/>
                  </a:cubicBezTo>
                  <a:cubicBezTo>
                    <a:pt x="16316" y="8640"/>
                    <a:pt x="17516" y="10080"/>
                    <a:pt x="18716" y="10080"/>
                  </a:cubicBezTo>
                  <a:cubicBezTo>
                    <a:pt x="18716" y="10080"/>
                    <a:pt x="18716" y="10080"/>
                    <a:pt x="18716" y="10080"/>
                  </a:cubicBezTo>
                  <a:cubicBezTo>
                    <a:pt x="18716" y="10080"/>
                    <a:pt x="18716" y="10080"/>
                    <a:pt x="18716" y="10080"/>
                  </a:cubicBezTo>
                  <a:cubicBezTo>
                    <a:pt x="17516" y="9360"/>
                    <a:pt x="15716" y="8640"/>
                    <a:pt x="16316" y="7200"/>
                  </a:cubicBezTo>
                  <a:cubicBezTo>
                    <a:pt x="16316" y="5760"/>
                    <a:pt x="17516" y="5760"/>
                    <a:pt x="16916" y="4320"/>
                  </a:cubicBezTo>
                  <a:cubicBezTo>
                    <a:pt x="17516" y="4320"/>
                    <a:pt x="17516" y="4320"/>
                    <a:pt x="17516" y="4320"/>
                  </a:cubicBezTo>
                  <a:cubicBezTo>
                    <a:pt x="18116" y="4320"/>
                    <a:pt x="18116" y="4320"/>
                    <a:pt x="18716" y="4320"/>
                  </a:cubicBezTo>
                  <a:close/>
                  <a:moveTo>
                    <a:pt x="19916" y="0"/>
                  </a:moveTo>
                  <a:cubicBezTo>
                    <a:pt x="19916" y="0"/>
                    <a:pt x="19916" y="0"/>
                    <a:pt x="19916" y="0"/>
                  </a:cubicBezTo>
                  <a:cubicBezTo>
                    <a:pt x="19316" y="1440"/>
                    <a:pt x="16916" y="4320"/>
                    <a:pt x="15116" y="4320"/>
                  </a:cubicBezTo>
                  <a:cubicBezTo>
                    <a:pt x="14516" y="2880"/>
                    <a:pt x="15716" y="1440"/>
                    <a:pt x="16916" y="0"/>
                  </a:cubicBezTo>
                  <a:cubicBezTo>
                    <a:pt x="17516" y="720"/>
                    <a:pt x="18716" y="0"/>
                    <a:pt x="19916" y="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45" name="Freeform 47"/>
            <p:cNvSpPr/>
            <p:nvPr/>
          </p:nvSpPr>
          <p:spPr>
            <a:xfrm>
              <a:off x="196909" y="33024"/>
              <a:ext cx="34511" cy="27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03" extrusionOk="0">
                  <a:moveTo>
                    <a:pt x="7800" y="9680"/>
                  </a:moveTo>
                  <a:cubicBezTo>
                    <a:pt x="7800" y="9680"/>
                    <a:pt x="6000" y="11120"/>
                    <a:pt x="6000" y="11840"/>
                  </a:cubicBezTo>
                  <a:cubicBezTo>
                    <a:pt x="6000" y="11840"/>
                    <a:pt x="6000" y="11840"/>
                    <a:pt x="6000" y="11840"/>
                  </a:cubicBezTo>
                  <a:cubicBezTo>
                    <a:pt x="7800" y="13280"/>
                    <a:pt x="8400" y="11840"/>
                    <a:pt x="7800" y="9680"/>
                  </a:cubicBezTo>
                  <a:cubicBezTo>
                    <a:pt x="7800" y="9680"/>
                    <a:pt x="7800" y="9680"/>
                    <a:pt x="7800" y="9680"/>
                  </a:cubicBezTo>
                  <a:close/>
                  <a:moveTo>
                    <a:pt x="15600" y="320"/>
                  </a:moveTo>
                  <a:cubicBezTo>
                    <a:pt x="15600" y="320"/>
                    <a:pt x="15600" y="320"/>
                    <a:pt x="16200" y="320"/>
                  </a:cubicBezTo>
                  <a:cubicBezTo>
                    <a:pt x="16200" y="1040"/>
                    <a:pt x="15000" y="3920"/>
                    <a:pt x="15000" y="4640"/>
                  </a:cubicBezTo>
                  <a:cubicBezTo>
                    <a:pt x="14400" y="5360"/>
                    <a:pt x="13200" y="6800"/>
                    <a:pt x="13200" y="6800"/>
                  </a:cubicBezTo>
                  <a:cubicBezTo>
                    <a:pt x="13200" y="6800"/>
                    <a:pt x="13200" y="6800"/>
                    <a:pt x="13200" y="7520"/>
                  </a:cubicBezTo>
                  <a:cubicBezTo>
                    <a:pt x="13800" y="8240"/>
                    <a:pt x="15000" y="8240"/>
                    <a:pt x="15000" y="7520"/>
                  </a:cubicBezTo>
                  <a:cubicBezTo>
                    <a:pt x="15600" y="6800"/>
                    <a:pt x="15000" y="6800"/>
                    <a:pt x="15600" y="6800"/>
                  </a:cubicBezTo>
                  <a:cubicBezTo>
                    <a:pt x="16200" y="6800"/>
                    <a:pt x="17400" y="8240"/>
                    <a:pt x="17400" y="8960"/>
                  </a:cubicBezTo>
                  <a:cubicBezTo>
                    <a:pt x="17400" y="8960"/>
                    <a:pt x="17400" y="9680"/>
                    <a:pt x="16800" y="9680"/>
                  </a:cubicBezTo>
                  <a:cubicBezTo>
                    <a:pt x="15000" y="8960"/>
                    <a:pt x="13800" y="9680"/>
                    <a:pt x="12600" y="9680"/>
                  </a:cubicBezTo>
                  <a:cubicBezTo>
                    <a:pt x="12000" y="9680"/>
                    <a:pt x="12000" y="8960"/>
                    <a:pt x="11400" y="8960"/>
                  </a:cubicBezTo>
                  <a:cubicBezTo>
                    <a:pt x="10800" y="9680"/>
                    <a:pt x="9600" y="11840"/>
                    <a:pt x="9600" y="12560"/>
                  </a:cubicBezTo>
                  <a:cubicBezTo>
                    <a:pt x="9600" y="12560"/>
                    <a:pt x="9600" y="12560"/>
                    <a:pt x="9600" y="12560"/>
                  </a:cubicBezTo>
                  <a:cubicBezTo>
                    <a:pt x="10800" y="13280"/>
                    <a:pt x="11400" y="11840"/>
                    <a:pt x="12600" y="14000"/>
                  </a:cubicBezTo>
                  <a:cubicBezTo>
                    <a:pt x="12600" y="15440"/>
                    <a:pt x="12000" y="15440"/>
                    <a:pt x="12000" y="16880"/>
                  </a:cubicBezTo>
                  <a:cubicBezTo>
                    <a:pt x="11400" y="17600"/>
                    <a:pt x="12000" y="18320"/>
                    <a:pt x="12000" y="19040"/>
                  </a:cubicBezTo>
                  <a:cubicBezTo>
                    <a:pt x="11400" y="21200"/>
                    <a:pt x="9000" y="20480"/>
                    <a:pt x="8400" y="19040"/>
                  </a:cubicBezTo>
                  <a:cubicBezTo>
                    <a:pt x="7800" y="18320"/>
                    <a:pt x="9000" y="15440"/>
                    <a:pt x="9000" y="14720"/>
                  </a:cubicBezTo>
                  <a:cubicBezTo>
                    <a:pt x="8400" y="14720"/>
                    <a:pt x="8400" y="14720"/>
                    <a:pt x="8400" y="14720"/>
                  </a:cubicBezTo>
                  <a:cubicBezTo>
                    <a:pt x="6600" y="15440"/>
                    <a:pt x="6600" y="18320"/>
                    <a:pt x="5400" y="19760"/>
                  </a:cubicBezTo>
                  <a:cubicBezTo>
                    <a:pt x="5400" y="19760"/>
                    <a:pt x="5400" y="19760"/>
                    <a:pt x="5400" y="19760"/>
                  </a:cubicBezTo>
                  <a:cubicBezTo>
                    <a:pt x="4800" y="19040"/>
                    <a:pt x="5400" y="16880"/>
                    <a:pt x="5400" y="15440"/>
                  </a:cubicBezTo>
                  <a:cubicBezTo>
                    <a:pt x="6000" y="15440"/>
                    <a:pt x="6600" y="14720"/>
                    <a:pt x="6600" y="14000"/>
                  </a:cubicBezTo>
                  <a:cubicBezTo>
                    <a:pt x="6000" y="14000"/>
                    <a:pt x="5400" y="13280"/>
                    <a:pt x="4800" y="14000"/>
                  </a:cubicBezTo>
                  <a:cubicBezTo>
                    <a:pt x="4200" y="14000"/>
                    <a:pt x="4200" y="14720"/>
                    <a:pt x="3600" y="14720"/>
                  </a:cubicBezTo>
                  <a:cubicBezTo>
                    <a:pt x="3000" y="15440"/>
                    <a:pt x="1800" y="16160"/>
                    <a:pt x="600" y="16160"/>
                  </a:cubicBezTo>
                  <a:cubicBezTo>
                    <a:pt x="600" y="16160"/>
                    <a:pt x="600" y="15440"/>
                    <a:pt x="0" y="15440"/>
                  </a:cubicBezTo>
                  <a:cubicBezTo>
                    <a:pt x="600" y="14000"/>
                    <a:pt x="600" y="14000"/>
                    <a:pt x="600" y="13280"/>
                  </a:cubicBezTo>
                  <a:cubicBezTo>
                    <a:pt x="600" y="12560"/>
                    <a:pt x="1800" y="11840"/>
                    <a:pt x="1800" y="10400"/>
                  </a:cubicBezTo>
                  <a:cubicBezTo>
                    <a:pt x="4200" y="10400"/>
                    <a:pt x="5400" y="8960"/>
                    <a:pt x="7800" y="8960"/>
                  </a:cubicBezTo>
                  <a:cubicBezTo>
                    <a:pt x="8400" y="8960"/>
                    <a:pt x="9000" y="10400"/>
                    <a:pt x="9600" y="9680"/>
                  </a:cubicBezTo>
                  <a:cubicBezTo>
                    <a:pt x="9600" y="9680"/>
                    <a:pt x="9600" y="9680"/>
                    <a:pt x="9600" y="9680"/>
                  </a:cubicBezTo>
                  <a:cubicBezTo>
                    <a:pt x="9600" y="9680"/>
                    <a:pt x="9600" y="9680"/>
                    <a:pt x="9600" y="8960"/>
                  </a:cubicBezTo>
                  <a:cubicBezTo>
                    <a:pt x="9000" y="8960"/>
                    <a:pt x="9000" y="8960"/>
                    <a:pt x="9000" y="8960"/>
                  </a:cubicBezTo>
                  <a:cubicBezTo>
                    <a:pt x="7200" y="8240"/>
                    <a:pt x="7200" y="6800"/>
                    <a:pt x="7800" y="5360"/>
                  </a:cubicBezTo>
                  <a:cubicBezTo>
                    <a:pt x="7800" y="5360"/>
                    <a:pt x="7800" y="5360"/>
                    <a:pt x="7800" y="5360"/>
                  </a:cubicBezTo>
                  <a:cubicBezTo>
                    <a:pt x="8400" y="6800"/>
                    <a:pt x="10200" y="7520"/>
                    <a:pt x="10800" y="7520"/>
                  </a:cubicBezTo>
                  <a:cubicBezTo>
                    <a:pt x="11400" y="6800"/>
                    <a:pt x="11400" y="6800"/>
                    <a:pt x="12000" y="6080"/>
                  </a:cubicBezTo>
                  <a:cubicBezTo>
                    <a:pt x="12000" y="5360"/>
                    <a:pt x="12600" y="5360"/>
                    <a:pt x="12600" y="4640"/>
                  </a:cubicBezTo>
                  <a:cubicBezTo>
                    <a:pt x="13200" y="3920"/>
                    <a:pt x="13800" y="3200"/>
                    <a:pt x="14400" y="2480"/>
                  </a:cubicBezTo>
                  <a:cubicBezTo>
                    <a:pt x="14400" y="2480"/>
                    <a:pt x="15000" y="320"/>
                    <a:pt x="15600" y="320"/>
                  </a:cubicBezTo>
                  <a:cubicBezTo>
                    <a:pt x="15000" y="-400"/>
                    <a:pt x="15600" y="320"/>
                    <a:pt x="15600" y="320"/>
                  </a:cubicBezTo>
                  <a:close/>
                  <a:moveTo>
                    <a:pt x="18600" y="1760"/>
                  </a:moveTo>
                  <a:cubicBezTo>
                    <a:pt x="19200" y="2480"/>
                    <a:pt x="20400" y="3200"/>
                    <a:pt x="21000" y="4640"/>
                  </a:cubicBezTo>
                  <a:cubicBezTo>
                    <a:pt x="21000" y="5360"/>
                    <a:pt x="21600" y="6080"/>
                    <a:pt x="21600" y="6080"/>
                  </a:cubicBezTo>
                  <a:cubicBezTo>
                    <a:pt x="21000" y="8240"/>
                    <a:pt x="19200" y="8240"/>
                    <a:pt x="18600" y="6800"/>
                  </a:cubicBezTo>
                  <a:cubicBezTo>
                    <a:pt x="18600" y="6800"/>
                    <a:pt x="18600" y="6080"/>
                    <a:pt x="18600" y="5360"/>
                  </a:cubicBezTo>
                  <a:cubicBezTo>
                    <a:pt x="18000" y="5360"/>
                    <a:pt x="18000" y="5360"/>
                    <a:pt x="18000" y="5360"/>
                  </a:cubicBezTo>
                  <a:cubicBezTo>
                    <a:pt x="18600" y="3920"/>
                    <a:pt x="17400" y="2480"/>
                    <a:pt x="18600" y="176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46" name="Freeform 48"/>
            <p:cNvSpPr/>
            <p:nvPr/>
          </p:nvSpPr>
          <p:spPr>
            <a:xfrm>
              <a:off x="117739" y="11742"/>
              <a:ext cx="23346" cy="32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43" extrusionOk="0">
                  <a:moveTo>
                    <a:pt x="12600" y="2804"/>
                  </a:moveTo>
                  <a:cubicBezTo>
                    <a:pt x="12600" y="2804"/>
                    <a:pt x="12600" y="2804"/>
                    <a:pt x="12600" y="2804"/>
                  </a:cubicBezTo>
                  <a:cubicBezTo>
                    <a:pt x="12600" y="2804"/>
                    <a:pt x="12600" y="2804"/>
                    <a:pt x="12600" y="2804"/>
                  </a:cubicBezTo>
                  <a:cubicBezTo>
                    <a:pt x="12600" y="2804"/>
                    <a:pt x="12600" y="2804"/>
                    <a:pt x="12600" y="2804"/>
                  </a:cubicBezTo>
                  <a:cubicBezTo>
                    <a:pt x="12600" y="2804"/>
                    <a:pt x="12600" y="2804"/>
                    <a:pt x="12600" y="2804"/>
                  </a:cubicBezTo>
                  <a:cubicBezTo>
                    <a:pt x="12600" y="2804"/>
                    <a:pt x="12600" y="2804"/>
                    <a:pt x="12600" y="2804"/>
                  </a:cubicBezTo>
                  <a:cubicBezTo>
                    <a:pt x="12600" y="2804"/>
                    <a:pt x="12600" y="2804"/>
                    <a:pt x="12600" y="2804"/>
                  </a:cubicBezTo>
                  <a:close/>
                  <a:moveTo>
                    <a:pt x="12600" y="2169"/>
                  </a:moveTo>
                  <a:cubicBezTo>
                    <a:pt x="12600" y="2169"/>
                    <a:pt x="12600" y="2169"/>
                    <a:pt x="12600" y="2169"/>
                  </a:cubicBezTo>
                  <a:cubicBezTo>
                    <a:pt x="12600" y="2169"/>
                    <a:pt x="12600" y="2169"/>
                    <a:pt x="12600" y="2169"/>
                  </a:cubicBezTo>
                  <a:cubicBezTo>
                    <a:pt x="12600" y="2169"/>
                    <a:pt x="12600" y="2169"/>
                    <a:pt x="12600" y="2169"/>
                  </a:cubicBezTo>
                  <a:cubicBezTo>
                    <a:pt x="12600" y="2169"/>
                    <a:pt x="12600" y="2169"/>
                    <a:pt x="12600" y="2169"/>
                  </a:cubicBezTo>
                  <a:cubicBezTo>
                    <a:pt x="12600" y="2169"/>
                    <a:pt x="12600" y="2169"/>
                    <a:pt x="12600" y="2169"/>
                  </a:cubicBezTo>
                  <a:cubicBezTo>
                    <a:pt x="12600" y="2169"/>
                    <a:pt x="12600" y="2169"/>
                    <a:pt x="12600" y="2169"/>
                  </a:cubicBezTo>
                  <a:close/>
                  <a:moveTo>
                    <a:pt x="14400" y="263"/>
                  </a:moveTo>
                  <a:cubicBezTo>
                    <a:pt x="15300" y="-372"/>
                    <a:pt x="17100" y="263"/>
                    <a:pt x="18000" y="899"/>
                  </a:cubicBezTo>
                  <a:cubicBezTo>
                    <a:pt x="18000" y="899"/>
                    <a:pt x="18900" y="899"/>
                    <a:pt x="18000" y="899"/>
                  </a:cubicBezTo>
                  <a:cubicBezTo>
                    <a:pt x="18000" y="2169"/>
                    <a:pt x="14400" y="2804"/>
                    <a:pt x="12600" y="4075"/>
                  </a:cubicBezTo>
                  <a:cubicBezTo>
                    <a:pt x="13500" y="4710"/>
                    <a:pt x="14400" y="4075"/>
                    <a:pt x="16200" y="4710"/>
                  </a:cubicBezTo>
                  <a:cubicBezTo>
                    <a:pt x="18000" y="4710"/>
                    <a:pt x="21600" y="7252"/>
                    <a:pt x="19800" y="9157"/>
                  </a:cubicBezTo>
                  <a:cubicBezTo>
                    <a:pt x="18900" y="9793"/>
                    <a:pt x="18000" y="9793"/>
                    <a:pt x="17100" y="9793"/>
                  </a:cubicBezTo>
                  <a:cubicBezTo>
                    <a:pt x="16200" y="10428"/>
                    <a:pt x="15300" y="9793"/>
                    <a:pt x="14400" y="11063"/>
                  </a:cubicBezTo>
                  <a:cubicBezTo>
                    <a:pt x="14400" y="11063"/>
                    <a:pt x="14400" y="11699"/>
                    <a:pt x="15300" y="12334"/>
                  </a:cubicBezTo>
                  <a:cubicBezTo>
                    <a:pt x="14400" y="12969"/>
                    <a:pt x="14400" y="13604"/>
                    <a:pt x="13500" y="14240"/>
                  </a:cubicBezTo>
                  <a:cubicBezTo>
                    <a:pt x="14400" y="14875"/>
                    <a:pt x="14400" y="14875"/>
                    <a:pt x="15300" y="14875"/>
                  </a:cubicBezTo>
                  <a:cubicBezTo>
                    <a:pt x="15300" y="14240"/>
                    <a:pt x="15300" y="14240"/>
                    <a:pt x="15300" y="13604"/>
                  </a:cubicBezTo>
                  <a:cubicBezTo>
                    <a:pt x="16200" y="13604"/>
                    <a:pt x="18900" y="13604"/>
                    <a:pt x="19800" y="13604"/>
                  </a:cubicBezTo>
                  <a:cubicBezTo>
                    <a:pt x="20700" y="13604"/>
                    <a:pt x="20700" y="14875"/>
                    <a:pt x="21600" y="14875"/>
                  </a:cubicBezTo>
                  <a:cubicBezTo>
                    <a:pt x="20700" y="15510"/>
                    <a:pt x="20700" y="15510"/>
                    <a:pt x="20700" y="16146"/>
                  </a:cubicBezTo>
                  <a:cubicBezTo>
                    <a:pt x="18900" y="16781"/>
                    <a:pt x="18000" y="14875"/>
                    <a:pt x="16200" y="16146"/>
                  </a:cubicBezTo>
                  <a:cubicBezTo>
                    <a:pt x="15300" y="16781"/>
                    <a:pt x="17100" y="18052"/>
                    <a:pt x="17100" y="19322"/>
                  </a:cubicBezTo>
                  <a:cubicBezTo>
                    <a:pt x="16200" y="21228"/>
                    <a:pt x="9900" y="21228"/>
                    <a:pt x="8100" y="19957"/>
                  </a:cubicBezTo>
                  <a:cubicBezTo>
                    <a:pt x="8100" y="19957"/>
                    <a:pt x="8100" y="19957"/>
                    <a:pt x="8100" y="19957"/>
                  </a:cubicBezTo>
                  <a:cubicBezTo>
                    <a:pt x="10800" y="18687"/>
                    <a:pt x="14400" y="18687"/>
                    <a:pt x="14400" y="16781"/>
                  </a:cubicBezTo>
                  <a:cubicBezTo>
                    <a:pt x="14400" y="16781"/>
                    <a:pt x="14400" y="16781"/>
                    <a:pt x="14400" y="16781"/>
                  </a:cubicBezTo>
                  <a:cubicBezTo>
                    <a:pt x="12600" y="16781"/>
                    <a:pt x="10800" y="18052"/>
                    <a:pt x="9000" y="18052"/>
                  </a:cubicBezTo>
                  <a:cubicBezTo>
                    <a:pt x="9000" y="18052"/>
                    <a:pt x="7200" y="18052"/>
                    <a:pt x="7200" y="18052"/>
                  </a:cubicBezTo>
                  <a:cubicBezTo>
                    <a:pt x="7200" y="17416"/>
                    <a:pt x="6300" y="17416"/>
                    <a:pt x="6300" y="17416"/>
                  </a:cubicBezTo>
                  <a:cubicBezTo>
                    <a:pt x="6300" y="17416"/>
                    <a:pt x="6300" y="17416"/>
                    <a:pt x="6300" y="17416"/>
                  </a:cubicBezTo>
                  <a:cubicBezTo>
                    <a:pt x="8100" y="16781"/>
                    <a:pt x="12600" y="16146"/>
                    <a:pt x="12600" y="15510"/>
                  </a:cubicBezTo>
                  <a:cubicBezTo>
                    <a:pt x="12600" y="14875"/>
                    <a:pt x="12600" y="14875"/>
                    <a:pt x="12600" y="14875"/>
                  </a:cubicBezTo>
                  <a:cubicBezTo>
                    <a:pt x="12600" y="14875"/>
                    <a:pt x="11700" y="14875"/>
                    <a:pt x="11700" y="14875"/>
                  </a:cubicBezTo>
                  <a:cubicBezTo>
                    <a:pt x="11700" y="14240"/>
                    <a:pt x="11700" y="13604"/>
                    <a:pt x="11700" y="13604"/>
                  </a:cubicBezTo>
                  <a:cubicBezTo>
                    <a:pt x="11700" y="12969"/>
                    <a:pt x="12600" y="12334"/>
                    <a:pt x="12600" y="11699"/>
                  </a:cubicBezTo>
                  <a:cubicBezTo>
                    <a:pt x="12600" y="11699"/>
                    <a:pt x="12600" y="11699"/>
                    <a:pt x="11700" y="11699"/>
                  </a:cubicBezTo>
                  <a:cubicBezTo>
                    <a:pt x="10800" y="11063"/>
                    <a:pt x="9000" y="12969"/>
                    <a:pt x="8100" y="13604"/>
                  </a:cubicBezTo>
                  <a:cubicBezTo>
                    <a:pt x="8100" y="13604"/>
                    <a:pt x="8100" y="13604"/>
                    <a:pt x="8100" y="13604"/>
                  </a:cubicBezTo>
                  <a:cubicBezTo>
                    <a:pt x="8100" y="13604"/>
                    <a:pt x="8100" y="12969"/>
                    <a:pt x="8100" y="12334"/>
                  </a:cubicBezTo>
                  <a:cubicBezTo>
                    <a:pt x="8100" y="11063"/>
                    <a:pt x="10800" y="9793"/>
                    <a:pt x="12600" y="10428"/>
                  </a:cubicBezTo>
                  <a:cubicBezTo>
                    <a:pt x="13500" y="10428"/>
                    <a:pt x="14400" y="9793"/>
                    <a:pt x="15300" y="9793"/>
                  </a:cubicBezTo>
                  <a:cubicBezTo>
                    <a:pt x="15300" y="9157"/>
                    <a:pt x="16200" y="8522"/>
                    <a:pt x="16200" y="8522"/>
                  </a:cubicBezTo>
                  <a:cubicBezTo>
                    <a:pt x="17100" y="6616"/>
                    <a:pt x="14400" y="5981"/>
                    <a:pt x="12600" y="5981"/>
                  </a:cubicBezTo>
                  <a:cubicBezTo>
                    <a:pt x="10800" y="5981"/>
                    <a:pt x="9000" y="7252"/>
                    <a:pt x="9000" y="7887"/>
                  </a:cubicBezTo>
                  <a:cubicBezTo>
                    <a:pt x="8100" y="8522"/>
                    <a:pt x="7200" y="9793"/>
                    <a:pt x="6300" y="10428"/>
                  </a:cubicBezTo>
                  <a:cubicBezTo>
                    <a:pt x="5400" y="11063"/>
                    <a:pt x="5400" y="11699"/>
                    <a:pt x="4500" y="12334"/>
                  </a:cubicBezTo>
                  <a:cubicBezTo>
                    <a:pt x="3600" y="13604"/>
                    <a:pt x="4500" y="14875"/>
                    <a:pt x="3600" y="16146"/>
                  </a:cubicBezTo>
                  <a:cubicBezTo>
                    <a:pt x="900" y="16146"/>
                    <a:pt x="0" y="14875"/>
                    <a:pt x="0" y="12969"/>
                  </a:cubicBezTo>
                  <a:cubicBezTo>
                    <a:pt x="0" y="12969"/>
                    <a:pt x="900" y="12334"/>
                    <a:pt x="1800" y="11699"/>
                  </a:cubicBezTo>
                  <a:cubicBezTo>
                    <a:pt x="1800" y="11063"/>
                    <a:pt x="2700" y="10428"/>
                    <a:pt x="2700" y="9793"/>
                  </a:cubicBezTo>
                  <a:cubicBezTo>
                    <a:pt x="3600" y="9157"/>
                    <a:pt x="4500" y="8522"/>
                    <a:pt x="5400" y="7252"/>
                  </a:cubicBezTo>
                  <a:cubicBezTo>
                    <a:pt x="7200" y="6616"/>
                    <a:pt x="9900" y="5346"/>
                    <a:pt x="10800" y="4075"/>
                  </a:cubicBezTo>
                  <a:cubicBezTo>
                    <a:pt x="10800" y="4075"/>
                    <a:pt x="10800" y="4075"/>
                    <a:pt x="10800" y="4075"/>
                  </a:cubicBezTo>
                  <a:cubicBezTo>
                    <a:pt x="9000" y="4075"/>
                    <a:pt x="7200" y="4075"/>
                    <a:pt x="7200" y="3440"/>
                  </a:cubicBezTo>
                  <a:cubicBezTo>
                    <a:pt x="7200" y="3440"/>
                    <a:pt x="7200" y="3440"/>
                    <a:pt x="7200" y="3440"/>
                  </a:cubicBezTo>
                  <a:cubicBezTo>
                    <a:pt x="10800" y="2169"/>
                    <a:pt x="12600" y="899"/>
                    <a:pt x="14400" y="263"/>
                  </a:cubicBezTo>
                  <a:close/>
                  <a:moveTo>
                    <a:pt x="900" y="1534"/>
                  </a:moveTo>
                  <a:cubicBezTo>
                    <a:pt x="1800" y="1534"/>
                    <a:pt x="1800" y="1534"/>
                    <a:pt x="1800" y="1534"/>
                  </a:cubicBezTo>
                  <a:cubicBezTo>
                    <a:pt x="1800" y="2169"/>
                    <a:pt x="3600" y="4075"/>
                    <a:pt x="3600" y="4075"/>
                  </a:cubicBezTo>
                  <a:cubicBezTo>
                    <a:pt x="3600" y="5346"/>
                    <a:pt x="4500" y="5346"/>
                    <a:pt x="3600" y="5981"/>
                  </a:cubicBezTo>
                  <a:cubicBezTo>
                    <a:pt x="900" y="5981"/>
                    <a:pt x="0" y="5346"/>
                    <a:pt x="0" y="2804"/>
                  </a:cubicBezTo>
                  <a:cubicBezTo>
                    <a:pt x="0" y="2169"/>
                    <a:pt x="0" y="2169"/>
                    <a:pt x="0" y="1534"/>
                  </a:cubicBezTo>
                  <a:cubicBezTo>
                    <a:pt x="0" y="1534"/>
                    <a:pt x="900" y="1534"/>
                    <a:pt x="900" y="1534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47" name="Freeform 49"/>
            <p:cNvSpPr/>
            <p:nvPr/>
          </p:nvSpPr>
          <p:spPr>
            <a:xfrm>
              <a:off x="155372" y="12179"/>
              <a:ext cx="31388" cy="32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3" h="21138" extrusionOk="0">
                  <a:moveTo>
                    <a:pt x="12614" y="8259"/>
                  </a:moveTo>
                  <a:cubicBezTo>
                    <a:pt x="11344" y="8894"/>
                    <a:pt x="10708" y="9529"/>
                    <a:pt x="10073" y="10165"/>
                  </a:cubicBezTo>
                  <a:cubicBezTo>
                    <a:pt x="9438" y="11435"/>
                    <a:pt x="6897" y="13341"/>
                    <a:pt x="8167" y="15247"/>
                  </a:cubicBezTo>
                  <a:cubicBezTo>
                    <a:pt x="8802" y="16518"/>
                    <a:pt x="10073" y="17788"/>
                    <a:pt x="11979" y="17153"/>
                  </a:cubicBezTo>
                  <a:cubicBezTo>
                    <a:pt x="11979" y="17153"/>
                    <a:pt x="11979" y="17153"/>
                    <a:pt x="12614" y="17153"/>
                  </a:cubicBezTo>
                  <a:cubicBezTo>
                    <a:pt x="11979" y="15882"/>
                    <a:pt x="11344" y="13976"/>
                    <a:pt x="10708" y="13341"/>
                  </a:cubicBezTo>
                  <a:cubicBezTo>
                    <a:pt x="10708" y="13341"/>
                    <a:pt x="10708" y="13341"/>
                    <a:pt x="10708" y="13341"/>
                  </a:cubicBezTo>
                  <a:cubicBezTo>
                    <a:pt x="11344" y="13341"/>
                    <a:pt x="11979" y="13341"/>
                    <a:pt x="11979" y="13341"/>
                  </a:cubicBezTo>
                  <a:cubicBezTo>
                    <a:pt x="12614" y="13976"/>
                    <a:pt x="14520" y="15247"/>
                    <a:pt x="14520" y="14612"/>
                  </a:cubicBezTo>
                  <a:cubicBezTo>
                    <a:pt x="15155" y="13976"/>
                    <a:pt x="15791" y="12071"/>
                    <a:pt x="15155" y="11435"/>
                  </a:cubicBezTo>
                  <a:cubicBezTo>
                    <a:pt x="15155" y="11435"/>
                    <a:pt x="15155" y="11435"/>
                    <a:pt x="14520" y="11435"/>
                  </a:cubicBezTo>
                  <a:cubicBezTo>
                    <a:pt x="14520" y="11435"/>
                    <a:pt x="13885" y="12071"/>
                    <a:pt x="13249" y="12706"/>
                  </a:cubicBezTo>
                  <a:cubicBezTo>
                    <a:pt x="13249" y="12706"/>
                    <a:pt x="13249" y="12071"/>
                    <a:pt x="12614" y="12071"/>
                  </a:cubicBezTo>
                  <a:cubicBezTo>
                    <a:pt x="12614" y="10800"/>
                    <a:pt x="12614" y="10165"/>
                    <a:pt x="12614" y="8894"/>
                  </a:cubicBezTo>
                  <a:cubicBezTo>
                    <a:pt x="13249" y="8259"/>
                    <a:pt x="12614" y="8259"/>
                    <a:pt x="12614" y="8259"/>
                  </a:cubicBezTo>
                  <a:close/>
                  <a:moveTo>
                    <a:pt x="17061" y="3812"/>
                  </a:moveTo>
                  <a:cubicBezTo>
                    <a:pt x="17061" y="4447"/>
                    <a:pt x="15791" y="5718"/>
                    <a:pt x="15791" y="6353"/>
                  </a:cubicBezTo>
                  <a:cubicBezTo>
                    <a:pt x="15791" y="6353"/>
                    <a:pt x="15791" y="6353"/>
                    <a:pt x="15791" y="6353"/>
                  </a:cubicBezTo>
                  <a:cubicBezTo>
                    <a:pt x="16426" y="6353"/>
                    <a:pt x="18332" y="5718"/>
                    <a:pt x="18332" y="5718"/>
                  </a:cubicBezTo>
                  <a:cubicBezTo>
                    <a:pt x="18332" y="5082"/>
                    <a:pt x="17697" y="4447"/>
                    <a:pt x="17061" y="3812"/>
                  </a:cubicBezTo>
                  <a:cubicBezTo>
                    <a:pt x="17061" y="3812"/>
                    <a:pt x="17061" y="3812"/>
                    <a:pt x="17061" y="3812"/>
                  </a:cubicBezTo>
                  <a:close/>
                  <a:moveTo>
                    <a:pt x="15791" y="0"/>
                  </a:moveTo>
                  <a:cubicBezTo>
                    <a:pt x="17061" y="635"/>
                    <a:pt x="17697" y="635"/>
                    <a:pt x="17697" y="1906"/>
                  </a:cubicBezTo>
                  <a:cubicBezTo>
                    <a:pt x="17697" y="1906"/>
                    <a:pt x="17061" y="2541"/>
                    <a:pt x="17061" y="3176"/>
                  </a:cubicBezTo>
                  <a:cubicBezTo>
                    <a:pt x="17697" y="4447"/>
                    <a:pt x="19602" y="4447"/>
                    <a:pt x="20873" y="5082"/>
                  </a:cubicBezTo>
                  <a:cubicBezTo>
                    <a:pt x="20873" y="5718"/>
                    <a:pt x="20873" y="5718"/>
                    <a:pt x="20873" y="5718"/>
                  </a:cubicBezTo>
                  <a:cubicBezTo>
                    <a:pt x="19602" y="6988"/>
                    <a:pt x="18332" y="6988"/>
                    <a:pt x="17697" y="6988"/>
                  </a:cubicBezTo>
                  <a:cubicBezTo>
                    <a:pt x="17061" y="7624"/>
                    <a:pt x="17061" y="7624"/>
                    <a:pt x="17061" y="8259"/>
                  </a:cubicBezTo>
                  <a:cubicBezTo>
                    <a:pt x="15791" y="8259"/>
                    <a:pt x="15155" y="8259"/>
                    <a:pt x="14520" y="9529"/>
                  </a:cubicBezTo>
                  <a:cubicBezTo>
                    <a:pt x="15155" y="10165"/>
                    <a:pt x="17061" y="10165"/>
                    <a:pt x="17061" y="10800"/>
                  </a:cubicBezTo>
                  <a:cubicBezTo>
                    <a:pt x="17061" y="11435"/>
                    <a:pt x="17061" y="13341"/>
                    <a:pt x="17061" y="13976"/>
                  </a:cubicBezTo>
                  <a:cubicBezTo>
                    <a:pt x="16426" y="14612"/>
                    <a:pt x="15791" y="15247"/>
                    <a:pt x="16426" y="15882"/>
                  </a:cubicBezTo>
                  <a:cubicBezTo>
                    <a:pt x="16426" y="16518"/>
                    <a:pt x="17697" y="16518"/>
                    <a:pt x="18332" y="17153"/>
                  </a:cubicBezTo>
                  <a:cubicBezTo>
                    <a:pt x="18967" y="17788"/>
                    <a:pt x="19602" y="18424"/>
                    <a:pt x="19602" y="19694"/>
                  </a:cubicBezTo>
                  <a:cubicBezTo>
                    <a:pt x="19602" y="20329"/>
                    <a:pt x="18332" y="21600"/>
                    <a:pt x="17061" y="20965"/>
                  </a:cubicBezTo>
                  <a:cubicBezTo>
                    <a:pt x="16426" y="20965"/>
                    <a:pt x="15791" y="19694"/>
                    <a:pt x="15791" y="19059"/>
                  </a:cubicBezTo>
                  <a:cubicBezTo>
                    <a:pt x="15155" y="19059"/>
                    <a:pt x="15155" y="19059"/>
                    <a:pt x="14520" y="18424"/>
                  </a:cubicBezTo>
                  <a:cubicBezTo>
                    <a:pt x="14520" y="18424"/>
                    <a:pt x="13249" y="19059"/>
                    <a:pt x="13249" y="19059"/>
                  </a:cubicBezTo>
                  <a:cubicBezTo>
                    <a:pt x="12614" y="19059"/>
                    <a:pt x="12614" y="19059"/>
                    <a:pt x="11979" y="19059"/>
                  </a:cubicBezTo>
                  <a:cubicBezTo>
                    <a:pt x="11344" y="19059"/>
                    <a:pt x="10073" y="19059"/>
                    <a:pt x="8802" y="18424"/>
                  </a:cubicBezTo>
                  <a:cubicBezTo>
                    <a:pt x="8802" y="17788"/>
                    <a:pt x="8167" y="17153"/>
                    <a:pt x="8167" y="16518"/>
                  </a:cubicBezTo>
                  <a:cubicBezTo>
                    <a:pt x="8167" y="16518"/>
                    <a:pt x="8167" y="16518"/>
                    <a:pt x="7532" y="16518"/>
                  </a:cubicBezTo>
                  <a:cubicBezTo>
                    <a:pt x="7532" y="16518"/>
                    <a:pt x="7532" y="16518"/>
                    <a:pt x="7532" y="16518"/>
                  </a:cubicBezTo>
                  <a:cubicBezTo>
                    <a:pt x="7532" y="17153"/>
                    <a:pt x="8167" y="19694"/>
                    <a:pt x="7532" y="19694"/>
                  </a:cubicBezTo>
                  <a:cubicBezTo>
                    <a:pt x="6897" y="19694"/>
                    <a:pt x="6897" y="19059"/>
                    <a:pt x="6261" y="19059"/>
                  </a:cubicBezTo>
                  <a:cubicBezTo>
                    <a:pt x="5626" y="18424"/>
                    <a:pt x="6261" y="17788"/>
                    <a:pt x="5626" y="17153"/>
                  </a:cubicBezTo>
                  <a:cubicBezTo>
                    <a:pt x="5626" y="16518"/>
                    <a:pt x="4991" y="15882"/>
                    <a:pt x="4991" y="15882"/>
                  </a:cubicBezTo>
                  <a:cubicBezTo>
                    <a:pt x="4355" y="15247"/>
                    <a:pt x="4991" y="14612"/>
                    <a:pt x="4355" y="14612"/>
                  </a:cubicBezTo>
                  <a:cubicBezTo>
                    <a:pt x="4355" y="14612"/>
                    <a:pt x="1814" y="15247"/>
                    <a:pt x="1179" y="14612"/>
                  </a:cubicBezTo>
                  <a:cubicBezTo>
                    <a:pt x="544" y="14612"/>
                    <a:pt x="-727" y="13341"/>
                    <a:pt x="544" y="12071"/>
                  </a:cubicBezTo>
                  <a:cubicBezTo>
                    <a:pt x="544" y="12071"/>
                    <a:pt x="1179" y="12071"/>
                    <a:pt x="1179" y="11435"/>
                  </a:cubicBezTo>
                  <a:cubicBezTo>
                    <a:pt x="1814" y="11435"/>
                    <a:pt x="1179" y="10800"/>
                    <a:pt x="1814" y="10165"/>
                  </a:cubicBezTo>
                  <a:cubicBezTo>
                    <a:pt x="1814" y="10165"/>
                    <a:pt x="3085" y="10800"/>
                    <a:pt x="3085" y="10800"/>
                  </a:cubicBezTo>
                  <a:cubicBezTo>
                    <a:pt x="4355" y="10800"/>
                    <a:pt x="6897" y="10165"/>
                    <a:pt x="7532" y="9529"/>
                  </a:cubicBezTo>
                  <a:cubicBezTo>
                    <a:pt x="7532" y="8894"/>
                    <a:pt x="8167" y="7624"/>
                    <a:pt x="8167" y="6988"/>
                  </a:cubicBezTo>
                  <a:cubicBezTo>
                    <a:pt x="8167" y="6353"/>
                    <a:pt x="8802" y="6353"/>
                    <a:pt x="9438" y="5718"/>
                  </a:cubicBezTo>
                  <a:cubicBezTo>
                    <a:pt x="9438" y="5718"/>
                    <a:pt x="9438" y="5718"/>
                    <a:pt x="8802" y="5082"/>
                  </a:cubicBezTo>
                  <a:cubicBezTo>
                    <a:pt x="8167" y="5082"/>
                    <a:pt x="7532" y="5082"/>
                    <a:pt x="6261" y="4447"/>
                  </a:cubicBezTo>
                  <a:cubicBezTo>
                    <a:pt x="6261" y="4447"/>
                    <a:pt x="6261" y="4447"/>
                    <a:pt x="5626" y="3812"/>
                  </a:cubicBezTo>
                  <a:cubicBezTo>
                    <a:pt x="5626" y="3812"/>
                    <a:pt x="5626" y="3812"/>
                    <a:pt x="5626" y="3176"/>
                  </a:cubicBezTo>
                  <a:cubicBezTo>
                    <a:pt x="5626" y="3176"/>
                    <a:pt x="5626" y="3176"/>
                    <a:pt x="6261" y="3176"/>
                  </a:cubicBezTo>
                  <a:cubicBezTo>
                    <a:pt x="6897" y="3176"/>
                    <a:pt x="6897" y="3812"/>
                    <a:pt x="6897" y="3812"/>
                  </a:cubicBezTo>
                  <a:cubicBezTo>
                    <a:pt x="7532" y="3812"/>
                    <a:pt x="10073" y="3176"/>
                    <a:pt x="10073" y="2541"/>
                  </a:cubicBezTo>
                  <a:cubicBezTo>
                    <a:pt x="10708" y="1906"/>
                    <a:pt x="10708" y="635"/>
                    <a:pt x="11979" y="0"/>
                  </a:cubicBezTo>
                  <a:cubicBezTo>
                    <a:pt x="12614" y="0"/>
                    <a:pt x="13249" y="0"/>
                    <a:pt x="13885" y="635"/>
                  </a:cubicBezTo>
                  <a:cubicBezTo>
                    <a:pt x="13885" y="635"/>
                    <a:pt x="13885" y="635"/>
                    <a:pt x="13885" y="635"/>
                  </a:cubicBezTo>
                  <a:cubicBezTo>
                    <a:pt x="13249" y="1906"/>
                    <a:pt x="12614" y="1906"/>
                    <a:pt x="11979" y="3176"/>
                  </a:cubicBezTo>
                  <a:cubicBezTo>
                    <a:pt x="10708" y="3812"/>
                    <a:pt x="10708" y="5718"/>
                    <a:pt x="10073" y="6988"/>
                  </a:cubicBezTo>
                  <a:cubicBezTo>
                    <a:pt x="10073" y="6988"/>
                    <a:pt x="9438" y="7624"/>
                    <a:pt x="9438" y="8259"/>
                  </a:cubicBezTo>
                  <a:cubicBezTo>
                    <a:pt x="10708" y="8259"/>
                    <a:pt x="10708" y="6988"/>
                    <a:pt x="11344" y="6988"/>
                  </a:cubicBezTo>
                  <a:cubicBezTo>
                    <a:pt x="11979" y="6988"/>
                    <a:pt x="13249" y="6988"/>
                    <a:pt x="13249" y="6353"/>
                  </a:cubicBezTo>
                  <a:cubicBezTo>
                    <a:pt x="13885" y="5718"/>
                    <a:pt x="13249" y="5082"/>
                    <a:pt x="13885" y="4447"/>
                  </a:cubicBezTo>
                  <a:cubicBezTo>
                    <a:pt x="14520" y="3812"/>
                    <a:pt x="14520" y="2541"/>
                    <a:pt x="15155" y="1906"/>
                  </a:cubicBezTo>
                  <a:cubicBezTo>
                    <a:pt x="15791" y="1271"/>
                    <a:pt x="15155" y="635"/>
                    <a:pt x="15791" y="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48" name="Freeform 50"/>
            <p:cNvSpPr/>
            <p:nvPr/>
          </p:nvSpPr>
          <p:spPr>
            <a:xfrm>
              <a:off x="17255" y="92364"/>
              <a:ext cx="33496" cy="28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257" y="14400"/>
                  </a:moveTo>
                  <a:cubicBezTo>
                    <a:pt x="9257" y="15840"/>
                    <a:pt x="9874" y="15840"/>
                    <a:pt x="9874" y="17280"/>
                  </a:cubicBezTo>
                  <a:cubicBezTo>
                    <a:pt x="11109" y="17280"/>
                    <a:pt x="11109" y="16560"/>
                    <a:pt x="11109" y="16560"/>
                  </a:cubicBezTo>
                  <a:cubicBezTo>
                    <a:pt x="11726" y="16560"/>
                    <a:pt x="12343" y="17280"/>
                    <a:pt x="12343" y="17280"/>
                  </a:cubicBezTo>
                  <a:cubicBezTo>
                    <a:pt x="12343" y="17280"/>
                    <a:pt x="12343" y="17280"/>
                    <a:pt x="12343" y="17280"/>
                  </a:cubicBezTo>
                  <a:cubicBezTo>
                    <a:pt x="12343" y="17280"/>
                    <a:pt x="12960" y="16560"/>
                    <a:pt x="12960" y="15840"/>
                  </a:cubicBezTo>
                  <a:cubicBezTo>
                    <a:pt x="12343" y="15120"/>
                    <a:pt x="11109" y="14400"/>
                    <a:pt x="9874" y="14400"/>
                  </a:cubicBezTo>
                  <a:cubicBezTo>
                    <a:pt x="9257" y="14400"/>
                    <a:pt x="9257" y="14400"/>
                    <a:pt x="9257" y="14400"/>
                  </a:cubicBezTo>
                  <a:close/>
                  <a:moveTo>
                    <a:pt x="8640" y="5040"/>
                  </a:moveTo>
                  <a:cubicBezTo>
                    <a:pt x="8640" y="7200"/>
                    <a:pt x="7406" y="8640"/>
                    <a:pt x="9874" y="9360"/>
                  </a:cubicBezTo>
                  <a:cubicBezTo>
                    <a:pt x="10491" y="9360"/>
                    <a:pt x="10491" y="9360"/>
                    <a:pt x="11109" y="9360"/>
                  </a:cubicBezTo>
                  <a:cubicBezTo>
                    <a:pt x="11109" y="9360"/>
                    <a:pt x="11109" y="9360"/>
                    <a:pt x="11109" y="9360"/>
                  </a:cubicBezTo>
                  <a:cubicBezTo>
                    <a:pt x="9874" y="7920"/>
                    <a:pt x="9874" y="5760"/>
                    <a:pt x="8640" y="4320"/>
                  </a:cubicBezTo>
                  <a:cubicBezTo>
                    <a:pt x="8640" y="4320"/>
                    <a:pt x="8640" y="4320"/>
                    <a:pt x="8640" y="4320"/>
                  </a:cubicBezTo>
                  <a:cubicBezTo>
                    <a:pt x="8640" y="4320"/>
                    <a:pt x="8640" y="4320"/>
                    <a:pt x="8640" y="5040"/>
                  </a:cubicBezTo>
                  <a:close/>
                  <a:moveTo>
                    <a:pt x="0" y="10080"/>
                  </a:moveTo>
                  <a:cubicBezTo>
                    <a:pt x="617" y="9360"/>
                    <a:pt x="3086" y="6480"/>
                    <a:pt x="3703" y="6480"/>
                  </a:cubicBezTo>
                  <a:cubicBezTo>
                    <a:pt x="4937" y="6480"/>
                    <a:pt x="5554" y="7200"/>
                    <a:pt x="6789" y="7200"/>
                  </a:cubicBezTo>
                  <a:cubicBezTo>
                    <a:pt x="7406" y="5760"/>
                    <a:pt x="7406" y="4320"/>
                    <a:pt x="7406" y="2160"/>
                  </a:cubicBezTo>
                  <a:cubicBezTo>
                    <a:pt x="7406" y="1440"/>
                    <a:pt x="8640" y="0"/>
                    <a:pt x="9257" y="0"/>
                  </a:cubicBezTo>
                  <a:cubicBezTo>
                    <a:pt x="9874" y="1440"/>
                    <a:pt x="10491" y="2880"/>
                    <a:pt x="11109" y="4320"/>
                  </a:cubicBezTo>
                  <a:cubicBezTo>
                    <a:pt x="11109" y="5040"/>
                    <a:pt x="11109" y="6480"/>
                    <a:pt x="12343" y="7200"/>
                  </a:cubicBezTo>
                  <a:cubicBezTo>
                    <a:pt x="12343" y="7200"/>
                    <a:pt x="12343" y="7200"/>
                    <a:pt x="12343" y="6480"/>
                  </a:cubicBezTo>
                  <a:cubicBezTo>
                    <a:pt x="12960" y="6480"/>
                    <a:pt x="12960" y="4320"/>
                    <a:pt x="13577" y="3600"/>
                  </a:cubicBezTo>
                  <a:cubicBezTo>
                    <a:pt x="13577" y="3600"/>
                    <a:pt x="14194" y="3600"/>
                    <a:pt x="14811" y="3600"/>
                  </a:cubicBezTo>
                  <a:cubicBezTo>
                    <a:pt x="15429" y="4320"/>
                    <a:pt x="14811" y="5760"/>
                    <a:pt x="14811" y="6480"/>
                  </a:cubicBezTo>
                  <a:cubicBezTo>
                    <a:pt x="14811" y="7920"/>
                    <a:pt x="15429" y="8640"/>
                    <a:pt x="15429" y="10080"/>
                  </a:cubicBezTo>
                  <a:cubicBezTo>
                    <a:pt x="16046" y="10800"/>
                    <a:pt x="15429" y="10800"/>
                    <a:pt x="15429" y="11520"/>
                  </a:cubicBezTo>
                  <a:cubicBezTo>
                    <a:pt x="16046" y="12960"/>
                    <a:pt x="17897" y="12240"/>
                    <a:pt x="18514" y="12960"/>
                  </a:cubicBezTo>
                  <a:cubicBezTo>
                    <a:pt x="19131" y="13680"/>
                    <a:pt x="19131" y="14400"/>
                    <a:pt x="19131" y="14400"/>
                  </a:cubicBezTo>
                  <a:cubicBezTo>
                    <a:pt x="19749" y="15120"/>
                    <a:pt x="20366" y="15120"/>
                    <a:pt x="20983" y="15840"/>
                  </a:cubicBezTo>
                  <a:cubicBezTo>
                    <a:pt x="20983" y="15840"/>
                    <a:pt x="21600" y="15840"/>
                    <a:pt x="21600" y="16560"/>
                  </a:cubicBezTo>
                  <a:cubicBezTo>
                    <a:pt x="21600" y="16560"/>
                    <a:pt x="21600" y="16560"/>
                    <a:pt x="21600" y="16560"/>
                  </a:cubicBezTo>
                  <a:cubicBezTo>
                    <a:pt x="20366" y="15840"/>
                    <a:pt x="19131" y="16560"/>
                    <a:pt x="17897" y="16560"/>
                  </a:cubicBezTo>
                  <a:cubicBezTo>
                    <a:pt x="17280" y="16560"/>
                    <a:pt x="16663" y="15840"/>
                    <a:pt x="16046" y="16560"/>
                  </a:cubicBezTo>
                  <a:cubicBezTo>
                    <a:pt x="16046" y="16560"/>
                    <a:pt x="15429" y="17280"/>
                    <a:pt x="15429" y="17280"/>
                  </a:cubicBezTo>
                  <a:cubicBezTo>
                    <a:pt x="14811" y="18000"/>
                    <a:pt x="13577" y="17280"/>
                    <a:pt x="12960" y="18720"/>
                  </a:cubicBezTo>
                  <a:cubicBezTo>
                    <a:pt x="12960" y="18720"/>
                    <a:pt x="12960" y="19440"/>
                    <a:pt x="12960" y="20160"/>
                  </a:cubicBezTo>
                  <a:cubicBezTo>
                    <a:pt x="12343" y="20160"/>
                    <a:pt x="12343" y="20160"/>
                    <a:pt x="11726" y="20160"/>
                  </a:cubicBezTo>
                  <a:cubicBezTo>
                    <a:pt x="11109" y="20160"/>
                    <a:pt x="11109" y="20880"/>
                    <a:pt x="10491" y="21600"/>
                  </a:cubicBezTo>
                  <a:cubicBezTo>
                    <a:pt x="9874" y="21600"/>
                    <a:pt x="9257" y="20160"/>
                    <a:pt x="8640" y="21600"/>
                  </a:cubicBezTo>
                  <a:cubicBezTo>
                    <a:pt x="8640" y="21600"/>
                    <a:pt x="8640" y="21600"/>
                    <a:pt x="8640" y="21600"/>
                  </a:cubicBezTo>
                  <a:cubicBezTo>
                    <a:pt x="8023" y="20160"/>
                    <a:pt x="6789" y="20160"/>
                    <a:pt x="5554" y="20160"/>
                  </a:cubicBezTo>
                  <a:cubicBezTo>
                    <a:pt x="6171" y="18720"/>
                    <a:pt x="6789" y="18720"/>
                    <a:pt x="6789" y="18720"/>
                  </a:cubicBezTo>
                  <a:cubicBezTo>
                    <a:pt x="7406" y="18000"/>
                    <a:pt x="6789" y="17280"/>
                    <a:pt x="6789" y="16560"/>
                  </a:cubicBezTo>
                  <a:cubicBezTo>
                    <a:pt x="6171" y="15120"/>
                    <a:pt x="6171" y="13680"/>
                    <a:pt x="6171" y="12240"/>
                  </a:cubicBezTo>
                  <a:cubicBezTo>
                    <a:pt x="5554" y="12240"/>
                    <a:pt x="5554" y="12240"/>
                    <a:pt x="4937" y="11520"/>
                  </a:cubicBezTo>
                  <a:cubicBezTo>
                    <a:pt x="4320" y="11520"/>
                    <a:pt x="3703" y="11520"/>
                    <a:pt x="3703" y="11520"/>
                  </a:cubicBezTo>
                  <a:cubicBezTo>
                    <a:pt x="3086" y="11520"/>
                    <a:pt x="2469" y="10800"/>
                    <a:pt x="2469" y="10800"/>
                  </a:cubicBezTo>
                  <a:cubicBezTo>
                    <a:pt x="1234" y="10080"/>
                    <a:pt x="617" y="10800"/>
                    <a:pt x="0" y="10080"/>
                  </a:cubicBezTo>
                  <a:cubicBezTo>
                    <a:pt x="0" y="10080"/>
                    <a:pt x="0" y="10080"/>
                    <a:pt x="0" y="1008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49" name="Freeform 51"/>
            <p:cNvSpPr/>
            <p:nvPr/>
          </p:nvSpPr>
          <p:spPr>
            <a:xfrm>
              <a:off x="40540" y="53615"/>
              <a:ext cx="31526" cy="346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5" h="21092" extrusionOk="0">
                  <a:moveTo>
                    <a:pt x="12071" y="9416"/>
                  </a:moveTo>
                  <a:cubicBezTo>
                    <a:pt x="12071" y="9416"/>
                    <a:pt x="12071" y="10000"/>
                    <a:pt x="12071" y="10000"/>
                  </a:cubicBezTo>
                  <a:cubicBezTo>
                    <a:pt x="12071" y="10000"/>
                    <a:pt x="12706" y="10584"/>
                    <a:pt x="13341" y="10584"/>
                  </a:cubicBezTo>
                  <a:cubicBezTo>
                    <a:pt x="13341" y="10584"/>
                    <a:pt x="13341" y="10584"/>
                    <a:pt x="13341" y="10584"/>
                  </a:cubicBezTo>
                  <a:cubicBezTo>
                    <a:pt x="13341" y="10000"/>
                    <a:pt x="13341" y="10000"/>
                    <a:pt x="13341" y="10000"/>
                  </a:cubicBezTo>
                  <a:cubicBezTo>
                    <a:pt x="12706" y="9416"/>
                    <a:pt x="12706" y="9416"/>
                    <a:pt x="12071" y="9416"/>
                  </a:cubicBezTo>
                  <a:cubicBezTo>
                    <a:pt x="12071" y="9416"/>
                    <a:pt x="12071" y="9416"/>
                    <a:pt x="12071" y="9416"/>
                  </a:cubicBezTo>
                  <a:close/>
                  <a:moveTo>
                    <a:pt x="8259" y="12335"/>
                  </a:moveTo>
                  <a:cubicBezTo>
                    <a:pt x="8259" y="12919"/>
                    <a:pt x="8259" y="12919"/>
                    <a:pt x="8259" y="13503"/>
                  </a:cubicBezTo>
                  <a:cubicBezTo>
                    <a:pt x="8259" y="13503"/>
                    <a:pt x="8259" y="13503"/>
                    <a:pt x="8259" y="13503"/>
                  </a:cubicBezTo>
                  <a:cubicBezTo>
                    <a:pt x="8259" y="13503"/>
                    <a:pt x="8259" y="13503"/>
                    <a:pt x="8259" y="13503"/>
                  </a:cubicBezTo>
                  <a:cubicBezTo>
                    <a:pt x="8894" y="12919"/>
                    <a:pt x="8259" y="12919"/>
                    <a:pt x="8894" y="12335"/>
                  </a:cubicBezTo>
                  <a:cubicBezTo>
                    <a:pt x="8894" y="12335"/>
                    <a:pt x="8259" y="12335"/>
                    <a:pt x="8259" y="12335"/>
                  </a:cubicBezTo>
                  <a:cubicBezTo>
                    <a:pt x="8259" y="12335"/>
                    <a:pt x="8259" y="12335"/>
                    <a:pt x="8259" y="12335"/>
                  </a:cubicBezTo>
                  <a:close/>
                  <a:moveTo>
                    <a:pt x="9530" y="10584"/>
                  </a:moveTo>
                  <a:cubicBezTo>
                    <a:pt x="9530" y="10584"/>
                    <a:pt x="9530" y="10584"/>
                    <a:pt x="9530" y="11168"/>
                  </a:cubicBezTo>
                  <a:cubicBezTo>
                    <a:pt x="9530" y="11168"/>
                    <a:pt x="9530" y="11168"/>
                    <a:pt x="9530" y="11168"/>
                  </a:cubicBezTo>
                  <a:cubicBezTo>
                    <a:pt x="9530" y="11168"/>
                    <a:pt x="9530" y="11168"/>
                    <a:pt x="9530" y="11168"/>
                  </a:cubicBezTo>
                  <a:cubicBezTo>
                    <a:pt x="9530" y="10584"/>
                    <a:pt x="9530" y="10584"/>
                    <a:pt x="9530" y="10584"/>
                  </a:cubicBezTo>
                  <a:cubicBezTo>
                    <a:pt x="9530" y="10584"/>
                    <a:pt x="9530" y="10584"/>
                    <a:pt x="9530" y="10584"/>
                  </a:cubicBezTo>
                  <a:cubicBezTo>
                    <a:pt x="9530" y="10584"/>
                    <a:pt x="9530" y="10584"/>
                    <a:pt x="9530" y="10584"/>
                  </a:cubicBezTo>
                  <a:close/>
                  <a:moveTo>
                    <a:pt x="5718" y="2411"/>
                  </a:moveTo>
                  <a:cubicBezTo>
                    <a:pt x="5083" y="2995"/>
                    <a:pt x="4447" y="3578"/>
                    <a:pt x="3812" y="4162"/>
                  </a:cubicBezTo>
                  <a:cubicBezTo>
                    <a:pt x="2541" y="5914"/>
                    <a:pt x="3177" y="7665"/>
                    <a:pt x="3177" y="9416"/>
                  </a:cubicBezTo>
                  <a:cubicBezTo>
                    <a:pt x="3177" y="10000"/>
                    <a:pt x="3812" y="11168"/>
                    <a:pt x="4447" y="11168"/>
                  </a:cubicBezTo>
                  <a:cubicBezTo>
                    <a:pt x="4447" y="11168"/>
                    <a:pt x="4447" y="11168"/>
                    <a:pt x="4447" y="11168"/>
                  </a:cubicBezTo>
                  <a:cubicBezTo>
                    <a:pt x="5083" y="10584"/>
                    <a:pt x="4447" y="6497"/>
                    <a:pt x="6989" y="6497"/>
                  </a:cubicBezTo>
                  <a:cubicBezTo>
                    <a:pt x="7624" y="6497"/>
                    <a:pt x="8259" y="8249"/>
                    <a:pt x="8894" y="8833"/>
                  </a:cubicBezTo>
                  <a:cubicBezTo>
                    <a:pt x="9530" y="8833"/>
                    <a:pt x="10800" y="8833"/>
                    <a:pt x="11436" y="8249"/>
                  </a:cubicBezTo>
                  <a:cubicBezTo>
                    <a:pt x="11436" y="8249"/>
                    <a:pt x="11436" y="8249"/>
                    <a:pt x="12071" y="7665"/>
                  </a:cubicBezTo>
                  <a:cubicBezTo>
                    <a:pt x="12706" y="7665"/>
                    <a:pt x="13341" y="7081"/>
                    <a:pt x="14612" y="7081"/>
                  </a:cubicBezTo>
                  <a:cubicBezTo>
                    <a:pt x="14612" y="7665"/>
                    <a:pt x="14612" y="7665"/>
                    <a:pt x="15247" y="8249"/>
                  </a:cubicBezTo>
                  <a:cubicBezTo>
                    <a:pt x="15247" y="8833"/>
                    <a:pt x="14612" y="9416"/>
                    <a:pt x="14612" y="10000"/>
                  </a:cubicBezTo>
                  <a:cubicBezTo>
                    <a:pt x="14612" y="11751"/>
                    <a:pt x="14612" y="13503"/>
                    <a:pt x="13977" y="15254"/>
                  </a:cubicBezTo>
                  <a:cubicBezTo>
                    <a:pt x="13341" y="15254"/>
                    <a:pt x="13341" y="15838"/>
                    <a:pt x="12706" y="16422"/>
                  </a:cubicBezTo>
                  <a:cubicBezTo>
                    <a:pt x="12071" y="15838"/>
                    <a:pt x="11436" y="15838"/>
                    <a:pt x="10800" y="15254"/>
                  </a:cubicBezTo>
                  <a:cubicBezTo>
                    <a:pt x="10800" y="14670"/>
                    <a:pt x="10800" y="14087"/>
                    <a:pt x="10800" y="14087"/>
                  </a:cubicBezTo>
                  <a:cubicBezTo>
                    <a:pt x="10800" y="14087"/>
                    <a:pt x="10165" y="14087"/>
                    <a:pt x="10165" y="13503"/>
                  </a:cubicBezTo>
                  <a:cubicBezTo>
                    <a:pt x="10165" y="13503"/>
                    <a:pt x="10165" y="14087"/>
                    <a:pt x="9530" y="14087"/>
                  </a:cubicBezTo>
                  <a:cubicBezTo>
                    <a:pt x="8894" y="14087"/>
                    <a:pt x="8259" y="14670"/>
                    <a:pt x="7624" y="14087"/>
                  </a:cubicBezTo>
                  <a:cubicBezTo>
                    <a:pt x="7624" y="14087"/>
                    <a:pt x="6989" y="13503"/>
                    <a:pt x="6989" y="13503"/>
                  </a:cubicBezTo>
                  <a:cubicBezTo>
                    <a:pt x="6989" y="12919"/>
                    <a:pt x="8894" y="9416"/>
                    <a:pt x="6989" y="9416"/>
                  </a:cubicBezTo>
                  <a:cubicBezTo>
                    <a:pt x="6989" y="9416"/>
                    <a:pt x="6989" y="9416"/>
                    <a:pt x="6989" y="9416"/>
                  </a:cubicBezTo>
                  <a:cubicBezTo>
                    <a:pt x="6989" y="10000"/>
                    <a:pt x="5718" y="11751"/>
                    <a:pt x="5718" y="12335"/>
                  </a:cubicBezTo>
                  <a:cubicBezTo>
                    <a:pt x="5718" y="12919"/>
                    <a:pt x="6353" y="12919"/>
                    <a:pt x="6353" y="14087"/>
                  </a:cubicBezTo>
                  <a:cubicBezTo>
                    <a:pt x="6989" y="15254"/>
                    <a:pt x="8894" y="17006"/>
                    <a:pt x="10165" y="18173"/>
                  </a:cubicBezTo>
                  <a:cubicBezTo>
                    <a:pt x="10800" y="18757"/>
                    <a:pt x="10800" y="18757"/>
                    <a:pt x="10800" y="18757"/>
                  </a:cubicBezTo>
                  <a:cubicBezTo>
                    <a:pt x="11436" y="18757"/>
                    <a:pt x="12071" y="18757"/>
                    <a:pt x="12071" y="18757"/>
                  </a:cubicBezTo>
                  <a:cubicBezTo>
                    <a:pt x="12706" y="18757"/>
                    <a:pt x="13977" y="16422"/>
                    <a:pt x="14612" y="16422"/>
                  </a:cubicBezTo>
                  <a:cubicBezTo>
                    <a:pt x="14612" y="16422"/>
                    <a:pt x="14612" y="16422"/>
                    <a:pt x="14612" y="16422"/>
                  </a:cubicBezTo>
                  <a:cubicBezTo>
                    <a:pt x="14612" y="16422"/>
                    <a:pt x="14612" y="16422"/>
                    <a:pt x="13977" y="15838"/>
                  </a:cubicBezTo>
                  <a:cubicBezTo>
                    <a:pt x="13977" y="15838"/>
                    <a:pt x="13977" y="15838"/>
                    <a:pt x="13977" y="15838"/>
                  </a:cubicBezTo>
                  <a:cubicBezTo>
                    <a:pt x="14612" y="15254"/>
                    <a:pt x="15247" y="15838"/>
                    <a:pt x="15883" y="15254"/>
                  </a:cubicBezTo>
                  <a:cubicBezTo>
                    <a:pt x="15883" y="14670"/>
                    <a:pt x="15883" y="14087"/>
                    <a:pt x="15883" y="14087"/>
                  </a:cubicBezTo>
                  <a:cubicBezTo>
                    <a:pt x="16518" y="13503"/>
                    <a:pt x="17789" y="13503"/>
                    <a:pt x="18424" y="12919"/>
                  </a:cubicBezTo>
                  <a:cubicBezTo>
                    <a:pt x="19059" y="10584"/>
                    <a:pt x="15247" y="6497"/>
                    <a:pt x="12706" y="5330"/>
                  </a:cubicBezTo>
                  <a:cubicBezTo>
                    <a:pt x="12706" y="4746"/>
                    <a:pt x="12071" y="4162"/>
                    <a:pt x="11436" y="3578"/>
                  </a:cubicBezTo>
                  <a:cubicBezTo>
                    <a:pt x="10800" y="3578"/>
                    <a:pt x="10800" y="3578"/>
                    <a:pt x="10165" y="2995"/>
                  </a:cubicBezTo>
                  <a:cubicBezTo>
                    <a:pt x="8894" y="2411"/>
                    <a:pt x="8259" y="1243"/>
                    <a:pt x="6989" y="1243"/>
                  </a:cubicBezTo>
                  <a:cubicBezTo>
                    <a:pt x="6353" y="1243"/>
                    <a:pt x="5718" y="1827"/>
                    <a:pt x="5718" y="2411"/>
                  </a:cubicBezTo>
                  <a:close/>
                  <a:moveTo>
                    <a:pt x="3812" y="2411"/>
                  </a:moveTo>
                  <a:cubicBezTo>
                    <a:pt x="5083" y="1243"/>
                    <a:pt x="5718" y="76"/>
                    <a:pt x="6989" y="76"/>
                  </a:cubicBezTo>
                  <a:cubicBezTo>
                    <a:pt x="9530" y="-508"/>
                    <a:pt x="12071" y="2411"/>
                    <a:pt x="14612" y="4746"/>
                  </a:cubicBezTo>
                  <a:cubicBezTo>
                    <a:pt x="15247" y="5330"/>
                    <a:pt x="15883" y="5914"/>
                    <a:pt x="16518" y="6497"/>
                  </a:cubicBezTo>
                  <a:cubicBezTo>
                    <a:pt x="17789" y="8249"/>
                    <a:pt x="20330" y="9416"/>
                    <a:pt x="20965" y="11168"/>
                  </a:cubicBezTo>
                  <a:cubicBezTo>
                    <a:pt x="20965" y="11751"/>
                    <a:pt x="20330" y="15254"/>
                    <a:pt x="19059" y="15254"/>
                  </a:cubicBezTo>
                  <a:cubicBezTo>
                    <a:pt x="18424" y="15838"/>
                    <a:pt x="16518" y="15254"/>
                    <a:pt x="15883" y="16422"/>
                  </a:cubicBezTo>
                  <a:cubicBezTo>
                    <a:pt x="15883" y="16422"/>
                    <a:pt x="15883" y="17006"/>
                    <a:pt x="15883" y="17006"/>
                  </a:cubicBezTo>
                  <a:cubicBezTo>
                    <a:pt x="15883" y="17589"/>
                    <a:pt x="13977" y="19341"/>
                    <a:pt x="13341" y="19924"/>
                  </a:cubicBezTo>
                  <a:cubicBezTo>
                    <a:pt x="12706" y="19924"/>
                    <a:pt x="12071" y="19924"/>
                    <a:pt x="12071" y="19924"/>
                  </a:cubicBezTo>
                  <a:cubicBezTo>
                    <a:pt x="11436" y="20508"/>
                    <a:pt x="12071" y="21092"/>
                    <a:pt x="11436" y="21092"/>
                  </a:cubicBezTo>
                  <a:cubicBezTo>
                    <a:pt x="11436" y="21092"/>
                    <a:pt x="11436" y="21092"/>
                    <a:pt x="11436" y="21092"/>
                  </a:cubicBezTo>
                  <a:cubicBezTo>
                    <a:pt x="10800" y="21092"/>
                    <a:pt x="10165" y="21092"/>
                    <a:pt x="9530" y="21092"/>
                  </a:cubicBezTo>
                  <a:cubicBezTo>
                    <a:pt x="9530" y="21092"/>
                    <a:pt x="8259" y="19924"/>
                    <a:pt x="8259" y="19924"/>
                  </a:cubicBezTo>
                  <a:cubicBezTo>
                    <a:pt x="8259" y="18757"/>
                    <a:pt x="6989" y="17589"/>
                    <a:pt x="6353" y="16422"/>
                  </a:cubicBezTo>
                  <a:cubicBezTo>
                    <a:pt x="5718" y="15838"/>
                    <a:pt x="4447" y="15254"/>
                    <a:pt x="4447" y="15254"/>
                  </a:cubicBezTo>
                  <a:cubicBezTo>
                    <a:pt x="3812" y="14670"/>
                    <a:pt x="3177" y="14087"/>
                    <a:pt x="2541" y="14087"/>
                  </a:cubicBezTo>
                  <a:cubicBezTo>
                    <a:pt x="2541" y="13503"/>
                    <a:pt x="1906" y="12919"/>
                    <a:pt x="1271" y="12919"/>
                  </a:cubicBezTo>
                  <a:cubicBezTo>
                    <a:pt x="-635" y="10000"/>
                    <a:pt x="0" y="9416"/>
                    <a:pt x="636" y="6497"/>
                  </a:cubicBezTo>
                  <a:cubicBezTo>
                    <a:pt x="636" y="5914"/>
                    <a:pt x="1271" y="4746"/>
                    <a:pt x="1906" y="4162"/>
                  </a:cubicBezTo>
                  <a:cubicBezTo>
                    <a:pt x="1906" y="4162"/>
                    <a:pt x="1906" y="4162"/>
                    <a:pt x="1906" y="4162"/>
                  </a:cubicBezTo>
                  <a:cubicBezTo>
                    <a:pt x="1906" y="3578"/>
                    <a:pt x="2541" y="2995"/>
                    <a:pt x="2541" y="2411"/>
                  </a:cubicBezTo>
                  <a:cubicBezTo>
                    <a:pt x="3177" y="2411"/>
                    <a:pt x="3812" y="2411"/>
                    <a:pt x="3812" y="2411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50" name="Freeform 52"/>
            <p:cNvSpPr/>
            <p:nvPr/>
          </p:nvSpPr>
          <p:spPr>
            <a:xfrm>
              <a:off x="76196" y="27096"/>
              <a:ext cx="28350" cy="3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3" h="21193" extrusionOk="0">
                  <a:moveTo>
                    <a:pt x="4777" y="13993"/>
                  </a:moveTo>
                  <a:cubicBezTo>
                    <a:pt x="4777" y="14547"/>
                    <a:pt x="4777" y="16208"/>
                    <a:pt x="4777" y="16762"/>
                  </a:cubicBezTo>
                  <a:cubicBezTo>
                    <a:pt x="4777" y="16762"/>
                    <a:pt x="4777" y="16762"/>
                    <a:pt x="4777" y="16762"/>
                  </a:cubicBezTo>
                  <a:cubicBezTo>
                    <a:pt x="4777" y="16762"/>
                    <a:pt x="5474" y="16762"/>
                    <a:pt x="5474" y="16208"/>
                  </a:cubicBezTo>
                  <a:cubicBezTo>
                    <a:pt x="5474" y="15655"/>
                    <a:pt x="6868" y="14547"/>
                    <a:pt x="5474" y="13993"/>
                  </a:cubicBezTo>
                  <a:cubicBezTo>
                    <a:pt x="5474" y="13993"/>
                    <a:pt x="5474" y="13993"/>
                    <a:pt x="4777" y="13993"/>
                  </a:cubicBezTo>
                  <a:cubicBezTo>
                    <a:pt x="5474" y="13993"/>
                    <a:pt x="4777" y="13993"/>
                    <a:pt x="4777" y="13993"/>
                  </a:cubicBezTo>
                  <a:close/>
                  <a:moveTo>
                    <a:pt x="11745" y="9562"/>
                  </a:moveTo>
                  <a:cubicBezTo>
                    <a:pt x="11745" y="10116"/>
                    <a:pt x="11048" y="10670"/>
                    <a:pt x="11048" y="11224"/>
                  </a:cubicBezTo>
                  <a:cubicBezTo>
                    <a:pt x="11048" y="11224"/>
                    <a:pt x="11048" y="11224"/>
                    <a:pt x="11745" y="11224"/>
                  </a:cubicBezTo>
                  <a:cubicBezTo>
                    <a:pt x="11745" y="11224"/>
                    <a:pt x="11745" y="11224"/>
                    <a:pt x="11745" y="11224"/>
                  </a:cubicBezTo>
                  <a:cubicBezTo>
                    <a:pt x="12442" y="11224"/>
                    <a:pt x="13835" y="10116"/>
                    <a:pt x="12442" y="9562"/>
                  </a:cubicBezTo>
                  <a:cubicBezTo>
                    <a:pt x="12442" y="9008"/>
                    <a:pt x="12442" y="9008"/>
                    <a:pt x="11745" y="9562"/>
                  </a:cubicBezTo>
                  <a:close/>
                  <a:moveTo>
                    <a:pt x="4080" y="11778"/>
                  </a:moveTo>
                  <a:cubicBezTo>
                    <a:pt x="4080" y="11778"/>
                    <a:pt x="4080" y="12331"/>
                    <a:pt x="3384" y="12331"/>
                  </a:cubicBezTo>
                  <a:cubicBezTo>
                    <a:pt x="3384" y="12331"/>
                    <a:pt x="3384" y="12331"/>
                    <a:pt x="3384" y="12331"/>
                  </a:cubicBezTo>
                  <a:cubicBezTo>
                    <a:pt x="4080" y="12331"/>
                    <a:pt x="4080" y="12331"/>
                    <a:pt x="4080" y="12331"/>
                  </a:cubicBezTo>
                  <a:cubicBezTo>
                    <a:pt x="4080" y="11778"/>
                    <a:pt x="4080" y="11778"/>
                    <a:pt x="4080" y="11778"/>
                  </a:cubicBezTo>
                  <a:cubicBezTo>
                    <a:pt x="4080" y="11778"/>
                    <a:pt x="4080" y="11778"/>
                    <a:pt x="4080" y="11778"/>
                  </a:cubicBezTo>
                  <a:cubicBezTo>
                    <a:pt x="4080" y="11778"/>
                    <a:pt x="4080" y="11778"/>
                    <a:pt x="4080" y="11778"/>
                  </a:cubicBezTo>
                  <a:close/>
                  <a:moveTo>
                    <a:pt x="15229" y="5685"/>
                  </a:moveTo>
                  <a:cubicBezTo>
                    <a:pt x="15229" y="6239"/>
                    <a:pt x="15229" y="6239"/>
                    <a:pt x="15229" y="6239"/>
                  </a:cubicBezTo>
                  <a:cubicBezTo>
                    <a:pt x="15229" y="6239"/>
                    <a:pt x="15229" y="6239"/>
                    <a:pt x="15229" y="6239"/>
                  </a:cubicBezTo>
                  <a:cubicBezTo>
                    <a:pt x="15229" y="6239"/>
                    <a:pt x="15229" y="6239"/>
                    <a:pt x="15229" y="6239"/>
                  </a:cubicBezTo>
                  <a:cubicBezTo>
                    <a:pt x="15229" y="6239"/>
                    <a:pt x="15229" y="6239"/>
                    <a:pt x="15229" y="5685"/>
                  </a:cubicBezTo>
                  <a:cubicBezTo>
                    <a:pt x="15229" y="5685"/>
                    <a:pt x="15229" y="5685"/>
                    <a:pt x="15229" y="5685"/>
                  </a:cubicBezTo>
                  <a:cubicBezTo>
                    <a:pt x="15229" y="5685"/>
                    <a:pt x="15229" y="5685"/>
                    <a:pt x="15229" y="5685"/>
                  </a:cubicBezTo>
                  <a:close/>
                  <a:moveTo>
                    <a:pt x="6171" y="10116"/>
                  </a:moveTo>
                  <a:cubicBezTo>
                    <a:pt x="5474" y="10670"/>
                    <a:pt x="5474" y="12331"/>
                    <a:pt x="6171" y="12331"/>
                  </a:cubicBezTo>
                  <a:cubicBezTo>
                    <a:pt x="6171" y="12331"/>
                    <a:pt x="6171" y="12331"/>
                    <a:pt x="6171" y="12331"/>
                  </a:cubicBezTo>
                  <a:cubicBezTo>
                    <a:pt x="6868" y="11778"/>
                    <a:pt x="6868" y="10670"/>
                    <a:pt x="6868" y="10116"/>
                  </a:cubicBezTo>
                  <a:cubicBezTo>
                    <a:pt x="6868" y="10116"/>
                    <a:pt x="6171" y="10116"/>
                    <a:pt x="6171" y="10116"/>
                  </a:cubicBezTo>
                  <a:close/>
                  <a:moveTo>
                    <a:pt x="9655" y="6793"/>
                  </a:moveTo>
                  <a:cubicBezTo>
                    <a:pt x="9655" y="6793"/>
                    <a:pt x="9655" y="6793"/>
                    <a:pt x="9655" y="6793"/>
                  </a:cubicBezTo>
                  <a:cubicBezTo>
                    <a:pt x="9655" y="7347"/>
                    <a:pt x="9655" y="7347"/>
                    <a:pt x="9655" y="7347"/>
                  </a:cubicBezTo>
                  <a:cubicBezTo>
                    <a:pt x="10351" y="7347"/>
                    <a:pt x="10351" y="7347"/>
                    <a:pt x="10351" y="7347"/>
                  </a:cubicBezTo>
                  <a:cubicBezTo>
                    <a:pt x="10351" y="7347"/>
                    <a:pt x="10351" y="6793"/>
                    <a:pt x="10351" y="6793"/>
                  </a:cubicBezTo>
                  <a:cubicBezTo>
                    <a:pt x="10351" y="6793"/>
                    <a:pt x="10351" y="6793"/>
                    <a:pt x="9655" y="6793"/>
                  </a:cubicBezTo>
                  <a:cubicBezTo>
                    <a:pt x="10351" y="6793"/>
                    <a:pt x="10351" y="6793"/>
                    <a:pt x="9655" y="6793"/>
                  </a:cubicBezTo>
                  <a:close/>
                  <a:moveTo>
                    <a:pt x="5474" y="8455"/>
                  </a:moveTo>
                  <a:cubicBezTo>
                    <a:pt x="4777" y="9008"/>
                    <a:pt x="4777" y="9562"/>
                    <a:pt x="5474" y="9562"/>
                  </a:cubicBezTo>
                  <a:cubicBezTo>
                    <a:pt x="5474" y="9562"/>
                    <a:pt x="5474" y="9562"/>
                    <a:pt x="5474" y="9562"/>
                  </a:cubicBezTo>
                  <a:cubicBezTo>
                    <a:pt x="5474" y="9008"/>
                    <a:pt x="5474" y="9008"/>
                    <a:pt x="5474" y="8455"/>
                  </a:cubicBezTo>
                  <a:cubicBezTo>
                    <a:pt x="5474" y="7901"/>
                    <a:pt x="5474" y="8455"/>
                    <a:pt x="5474" y="8455"/>
                  </a:cubicBezTo>
                  <a:close/>
                  <a:moveTo>
                    <a:pt x="6868" y="147"/>
                  </a:moveTo>
                  <a:cubicBezTo>
                    <a:pt x="8261" y="-407"/>
                    <a:pt x="11048" y="701"/>
                    <a:pt x="12442" y="1808"/>
                  </a:cubicBezTo>
                  <a:cubicBezTo>
                    <a:pt x="12442" y="2362"/>
                    <a:pt x="12442" y="2916"/>
                    <a:pt x="13138" y="2916"/>
                  </a:cubicBezTo>
                  <a:cubicBezTo>
                    <a:pt x="13835" y="3470"/>
                    <a:pt x="14532" y="3470"/>
                    <a:pt x="15229" y="3470"/>
                  </a:cubicBezTo>
                  <a:cubicBezTo>
                    <a:pt x="15926" y="4024"/>
                    <a:pt x="16622" y="4578"/>
                    <a:pt x="16622" y="4578"/>
                  </a:cubicBezTo>
                  <a:cubicBezTo>
                    <a:pt x="18016" y="4578"/>
                    <a:pt x="18713" y="4578"/>
                    <a:pt x="19409" y="4578"/>
                  </a:cubicBezTo>
                  <a:cubicBezTo>
                    <a:pt x="19409" y="4578"/>
                    <a:pt x="19409" y="4578"/>
                    <a:pt x="19409" y="5131"/>
                  </a:cubicBezTo>
                  <a:cubicBezTo>
                    <a:pt x="18713" y="6239"/>
                    <a:pt x="16622" y="7347"/>
                    <a:pt x="16622" y="8455"/>
                  </a:cubicBezTo>
                  <a:cubicBezTo>
                    <a:pt x="16622" y="9562"/>
                    <a:pt x="18016" y="10116"/>
                    <a:pt x="18016" y="11224"/>
                  </a:cubicBezTo>
                  <a:cubicBezTo>
                    <a:pt x="18713" y="12331"/>
                    <a:pt x="19409" y="12885"/>
                    <a:pt x="19409" y="13993"/>
                  </a:cubicBezTo>
                  <a:cubicBezTo>
                    <a:pt x="19409" y="13993"/>
                    <a:pt x="19409" y="14547"/>
                    <a:pt x="20106" y="14547"/>
                  </a:cubicBezTo>
                  <a:cubicBezTo>
                    <a:pt x="20106" y="15101"/>
                    <a:pt x="20106" y="15655"/>
                    <a:pt x="20106" y="16208"/>
                  </a:cubicBezTo>
                  <a:cubicBezTo>
                    <a:pt x="20106" y="16762"/>
                    <a:pt x="20803" y="16762"/>
                    <a:pt x="20803" y="17316"/>
                  </a:cubicBezTo>
                  <a:cubicBezTo>
                    <a:pt x="20803" y="17316"/>
                    <a:pt x="20803" y="17316"/>
                    <a:pt x="20803" y="17316"/>
                  </a:cubicBezTo>
                  <a:cubicBezTo>
                    <a:pt x="19409" y="16762"/>
                    <a:pt x="18016" y="16208"/>
                    <a:pt x="16622" y="15101"/>
                  </a:cubicBezTo>
                  <a:cubicBezTo>
                    <a:pt x="15926" y="13993"/>
                    <a:pt x="15229" y="12885"/>
                    <a:pt x="14532" y="12331"/>
                  </a:cubicBezTo>
                  <a:cubicBezTo>
                    <a:pt x="14532" y="12331"/>
                    <a:pt x="14532" y="12331"/>
                    <a:pt x="14532" y="12331"/>
                  </a:cubicBezTo>
                  <a:cubicBezTo>
                    <a:pt x="13138" y="13439"/>
                    <a:pt x="12442" y="14547"/>
                    <a:pt x="10351" y="15655"/>
                  </a:cubicBezTo>
                  <a:cubicBezTo>
                    <a:pt x="9655" y="15101"/>
                    <a:pt x="8261" y="13993"/>
                    <a:pt x="8958" y="13439"/>
                  </a:cubicBezTo>
                  <a:cubicBezTo>
                    <a:pt x="8958" y="12885"/>
                    <a:pt x="9655" y="12331"/>
                    <a:pt x="9655" y="11778"/>
                  </a:cubicBezTo>
                  <a:cubicBezTo>
                    <a:pt x="9655" y="11778"/>
                    <a:pt x="8958" y="11224"/>
                    <a:pt x="8958" y="11224"/>
                  </a:cubicBezTo>
                  <a:cubicBezTo>
                    <a:pt x="8958" y="10670"/>
                    <a:pt x="8958" y="10116"/>
                    <a:pt x="9655" y="10116"/>
                  </a:cubicBezTo>
                  <a:cubicBezTo>
                    <a:pt x="9655" y="9562"/>
                    <a:pt x="8958" y="7901"/>
                    <a:pt x="8261" y="8455"/>
                  </a:cubicBezTo>
                  <a:cubicBezTo>
                    <a:pt x="7564" y="8455"/>
                    <a:pt x="7564" y="9562"/>
                    <a:pt x="7564" y="10116"/>
                  </a:cubicBezTo>
                  <a:cubicBezTo>
                    <a:pt x="7564" y="10670"/>
                    <a:pt x="8261" y="11224"/>
                    <a:pt x="8261" y="12331"/>
                  </a:cubicBezTo>
                  <a:cubicBezTo>
                    <a:pt x="8261" y="13439"/>
                    <a:pt x="6868" y="13993"/>
                    <a:pt x="8261" y="15655"/>
                  </a:cubicBezTo>
                  <a:cubicBezTo>
                    <a:pt x="8958" y="16762"/>
                    <a:pt x="11048" y="17870"/>
                    <a:pt x="11048" y="18424"/>
                  </a:cubicBezTo>
                  <a:cubicBezTo>
                    <a:pt x="11048" y="18424"/>
                    <a:pt x="11048" y="18424"/>
                    <a:pt x="11048" y="18424"/>
                  </a:cubicBezTo>
                  <a:cubicBezTo>
                    <a:pt x="11048" y="18978"/>
                    <a:pt x="11048" y="18978"/>
                    <a:pt x="11048" y="18978"/>
                  </a:cubicBezTo>
                  <a:cubicBezTo>
                    <a:pt x="10351" y="18424"/>
                    <a:pt x="9655" y="18424"/>
                    <a:pt x="8958" y="17870"/>
                  </a:cubicBezTo>
                  <a:cubicBezTo>
                    <a:pt x="8261" y="17870"/>
                    <a:pt x="8261" y="17316"/>
                    <a:pt x="7564" y="17316"/>
                  </a:cubicBezTo>
                  <a:cubicBezTo>
                    <a:pt x="7564" y="17316"/>
                    <a:pt x="7564" y="17316"/>
                    <a:pt x="7564" y="17316"/>
                  </a:cubicBezTo>
                  <a:cubicBezTo>
                    <a:pt x="6868" y="18424"/>
                    <a:pt x="6868" y="20085"/>
                    <a:pt x="4777" y="21193"/>
                  </a:cubicBezTo>
                  <a:cubicBezTo>
                    <a:pt x="4080" y="21193"/>
                    <a:pt x="4080" y="21193"/>
                    <a:pt x="4080" y="21193"/>
                  </a:cubicBezTo>
                  <a:cubicBezTo>
                    <a:pt x="4080" y="20639"/>
                    <a:pt x="2687" y="19531"/>
                    <a:pt x="2687" y="18978"/>
                  </a:cubicBezTo>
                  <a:cubicBezTo>
                    <a:pt x="2687" y="18424"/>
                    <a:pt x="2687" y="17870"/>
                    <a:pt x="3384" y="17870"/>
                  </a:cubicBezTo>
                  <a:cubicBezTo>
                    <a:pt x="3384" y="16762"/>
                    <a:pt x="3384" y="15101"/>
                    <a:pt x="3384" y="13993"/>
                  </a:cubicBezTo>
                  <a:cubicBezTo>
                    <a:pt x="3384" y="13993"/>
                    <a:pt x="3384" y="13993"/>
                    <a:pt x="3384" y="13993"/>
                  </a:cubicBezTo>
                  <a:cubicBezTo>
                    <a:pt x="3384" y="13993"/>
                    <a:pt x="3384" y="13993"/>
                    <a:pt x="3384" y="13993"/>
                  </a:cubicBezTo>
                  <a:cubicBezTo>
                    <a:pt x="2687" y="14547"/>
                    <a:pt x="1293" y="15655"/>
                    <a:pt x="597" y="15655"/>
                  </a:cubicBezTo>
                  <a:cubicBezTo>
                    <a:pt x="-797" y="14547"/>
                    <a:pt x="597" y="12331"/>
                    <a:pt x="1293" y="11224"/>
                  </a:cubicBezTo>
                  <a:cubicBezTo>
                    <a:pt x="1293" y="10116"/>
                    <a:pt x="1990" y="7347"/>
                    <a:pt x="1990" y="6793"/>
                  </a:cubicBezTo>
                  <a:cubicBezTo>
                    <a:pt x="1293" y="6239"/>
                    <a:pt x="1293" y="5685"/>
                    <a:pt x="1293" y="5685"/>
                  </a:cubicBezTo>
                  <a:cubicBezTo>
                    <a:pt x="1293" y="4578"/>
                    <a:pt x="2687" y="4578"/>
                    <a:pt x="3384" y="4578"/>
                  </a:cubicBezTo>
                  <a:cubicBezTo>
                    <a:pt x="4080" y="5685"/>
                    <a:pt x="3384" y="6239"/>
                    <a:pt x="3384" y="7347"/>
                  </a:cubicBezTo>
                  <a:cubicBezTo>
                    <a:pt x="2687" y="9008"/>
                    <a:pt x="1990" y="11224"/>
                    <a:pt x="1293" y="12331"/>
                  </a:cubicBezTo>
                  <a:cubicBezTo>
                    <a:pt x="1293" y="12885"/>
                    <a:pt x="1293" y="13439"/>
                    <a:pt x="1293" y="13993"/>
                  </a:cubicBezTo>
                  <a:cubicBezTo>
                    <a:pt x="1293" y="13993"/>
                    <a:pt x="1293" y="13993"/>
                    <a:pt x="1293" y="14547"/>
                  </a:cubicBezTo>
                  <a:cubicBezTo>
                    <a:pt x="1293" y="13993"/>
                    <a:pt x="4777" y="11778"/>
                    <a:pt x="4777" y="11778"/>
                  </a:cubicBezTo>
                  <a:cubicBezTo>
                    <a:pt x="5474" y="10670"/>
                    <a:pt x="2687" y="7901"/>
                    <a:pt x="5474" y="7347"/>
                  </a:cubicBezTo>
                  <a:cubicBezTo>
                    <a:pt x="6171" y="7901"/>
                    <a:pt x="7564" y="7901"/>
                    <a:pt x="8261" y="7901"/>
                  </a:cubicBezTo>
                  <a:cubicBezTo>
                    <a:pt x="8261" y="7901"/>
                    <a:pt x="8261" y="7901"/>
                    <a:pt x="8261" y="7901"/>
                  </a:cubicBezTo>
                  <a:cubicBezTo>
                    <a:pt x="8261" y="6793"/>
                    <a:pt x="8261" y="6793"/>
                    <a:pt x="6868" y="6239"/>
                  </a:cubicBezTo>
                  <a:cubicBezTo>
                    <a:pt x="6868" y="5685"/>
                    <a:pt x="6868" y="5131"/>
                    <a:pt x="7564" y="4578"/>
                  </a:cubicBezTo>
                  <a:cubicBezTo>
                    <a:pt x="8261" y="5131"/>
                    <a:pt x="8958" y="5131"/>
                    <a:pt x="9655" y="5131"/>
                  </a:cubicBezTo>
                  <a:cubicBezTo>
                    <a:pt x="9655" y="3470"/>
                    <a:pt x="6868" y="1255"/>
                    <a:pt x="6868" y="14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5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737600" y="6172200"/>
            <a:ext cx="2844800" cy="368301"/>
          </a:xfrm>
          <a:prstGeom prst="rect">
            <a:avLst/>
          </a:prstGeom>
          <a:solidFill>
            <a:srgbClr val="323F4F">
              <a:alpha val="10000"/>
            </a:srgbClr>
          </a:solidFill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2.png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g_left" descr="bg_left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abg_main_theme"/>
          <p:cNvSpPr/>
          <p:nvPr/>
        </p:nvSpPr>
        <p:spPr>
          <a:xfrm>
            <a:off x="312911" y="0"/>
            <a:ext cx="11879090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pattern"/>
          <p:cNvSpPr/>
          <p:nvPr/>
        </p:nvSpPr>
        <p:spPr>
          <a:xfrm>
            <a:off x="312911" y="1475999"/>
            <a:ext cx="11880002" cy="538200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7" name="main_board"/>
          <p:cNvGrpSpPr/>
          <p:nvPr/>
        </p:nvGrpSpPr>
        <p:grpSpPr>
          <a:xfrm>
            <a:off x="726439" y="365124"/>
            <a:ext cx="11016382" cy="5812880"/>
            <a:chOff x="0" y="0"/>
            <a:chExt cx="11016381" cy="5812878"/>
          </a:xfrm>
        </p:grpSpPr>
        <p:sp>
          <p:nvSpPr>
            <p:cNvPr id="5" name="矩形 11"/>
            <p:cNvSpPr/>
            <p:nvPr/>
          </p:nvSpPr>
          <p:spPr>
            <a:xfrm>
              <a:off x="0" y="-1"/>
              <a:ext cx="11016382" cy="5569599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" name="矩形 12"/>
            <p:cNvSpPr/>
            <p:nvPr/>
          </p:nvSpPr>
          <p:spPr>
            <a:xfrm>
              <a:off x="0" y="92074"/>
              <a:ext cx="11016382" cy="572080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8" name="标题文本"/>
          <p:cNvSpPr txBox="1">
            <a:spLocks noGrp="1"/>
          </p:cNvSpPr>
          <p:nvPr>
            <p:ph type="title"/>
          </p:nvPr>
        </p:nvSpPr>
        <p:spPr>
          <a:xfrm>
            <a:off x="961033" y="606264"/>
            <a:ext cx="10555328" cy="656063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9" name="正文级别 1…"/>
          <p:cNvSpPr txBox="1">
            <a:spLocks noGrp="1"/>
          </p:cNvSpPr>
          <p:nvPr>
            <p:ph type="body" idx="1"/>
          </p:nvPr>
        </p:nvSpPr>
        <p:spPr>
          <a:xfrm>
            <a:off x="970168" y="1283641"/>
            <a:ext cx="10546192" cy="465108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" name="矩形 37"/>
          <p:cNvSpPr/>
          <p:nvPr/>
        </p:nvSpPr>
        <p:spPr>
          <a:xfrm>
            <a:off x="722384" y="704310"/>
            <a:ext cx="144256" cy="44394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30" name="jwc_logo"/>
          <p:cNvGrpSpPr/>
          <p:nvPr/>
        </p:nvGrpSpPr>
        <p:grpSpPr>
          <a:xfrm>
            <a:off x="810812" y="6370363"/>
            <a:ext cx="1805416" cy="305515"/>
            <a:chOff x="0" y="0"/>
            <a:chExt cx="1805414" cy="305514"/>
          </a:xfrm>
        </p:grpSpPr>
        <p:sp>
          <p:nvSpPr>
            <p:cNvPr id="11" name="Freeform 34"/>
            <p:cNvSpPr/>
            <p:nvPr/>
          </p:nvSpPr>
          <p:spPr>
            <a:xfrm>
              <a:off x="367428" y="239538"/>
              <a:ext cx="871884" cy="64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26" y="1271"/>
                  </a:moveTo>
                  <a:cubicBezTo>
                    <a:pt x="826" y="953"/>
                    <a:pt x="826" y="953"/>
                    <a:pt x="826" y="953"/>
                  </a:cubicBezTo>
                  <a:cubicBezTo>
                    <a:pt x="1251" y="953"/>
                    <a:pt x="1251" y="953"/>
                    <a:pt x="1251" y="953"/>
                  </a:cubicBezTo>
                  <a:cubicBezTo>
                    <a:pt x="1251" y="1271"/>
                    <a:pt x="1251" y="1271"/>
                    <a:pt x="1251" y="1271"/>
                  </a:cubicBezTo>
                  <a:cubicBezTo>
                    <a:pt x="1204" y="1271"/>
                    <a:pt x="1204" y="1271"/>
                    <a:pt x="1204" y="1271"/>
                  </a:cubicBezTo>
                  <a:cubicBezTo>
                    <a:pt x="1157" y="1271"/>
                    <a:pt x="1110" y="1588"/>
                    <a:pt x="1086" y="1906"/>
                  </a:cubicBezTo>
                  <a:cubicBezTo>
                    <a:pt x="1086" y="2224"/>
                    <a:pt x="1062" y="2859"/>
                    <a:pt x="1062" y="3494"/>
                  </a:cubicBezTo>
                  <a:cubicBezTo>
                    <a:pt x="1062" y="10165"/>
                    <a:pt x="1062" y="10165"/>
                    <a:pt x="1062" y="10165"/>
                  </a:cubicBezTo>
                  <a:cubicBezTo>
                    <a:pt x="1062" y="11753"/>
                    <a:pt x="1062" y="13024"/>
                    <a:pt x="1039" y="13659"/>
                  </a:cubicBezTo>
                  <a:cubicBezTo>
                    <a:pt x="1015" y="14612"/>
                    <a:pt x="968" y="15565"/>
                    <a:pt x="897" y="16200"/>
                  </a:cubicBezTo>
                  <a:cubicBezTo>
                    <a:pt x="826" y="16835"/>
                    <a:pt x="732" y="16835"/>
                    <a:pt x="637" y="16835"/>
                  </a:cubicBezTo>
                  <a:cubicBezTo>
                    <a:pt x="496" y="16835"/>
                    <a:pt x="401" y="16835"/>
                    <a:pt x="354" y="16200"/>
                  </a:cubicBezTo>
                  <a:cubicBezTo>
                    <a:pt x="283" y="15565"/>
                    <a:pt x="236" y="14612"/>
                    <a:pt x="212" y="13659"/>
                  </a:cubicBezTo>
                  <a:cubicBezTo>
                    <a:pt x="189" y="13024"/>
                    <a:pt x="165" y="11753"/>
                    <a:pt x="165" y="9847"/>
                  </a:cubicBezTo>
                  <a:cubicBezTo>
                    <a:pt x="165" y="3494"/>
                    <a:pt x="165" y="3494"/>
                    <a:pt x="165" y="3494"/>
                  </a:cubicBezTo>
                  <a:cubicBezTo>
                    <a:pt x="165" y="2541"/>
                    <a:pt x="165" y="1906"/>
                    <a:pt x="142" y="1588"/>
                  </a:cubicBezTo>
                  <a:cubicBezTo>
                    <a:pt x="118" y="1271"/>
                    <a:pt x="94" y="953"/>
                    <a:pt x="47" y="953"/>
                  </a:cubicBezTo>
                  <a:cubicBezTo>
                    <a:pt x="0" y="953"/>
                    <a:pt x="0" y="953"/>
                    <a:pt x="0" y="953"/>
                  </a:cubicBezTo>
                  <a:cubicBezTo>
                    <a:pt x="0" y="635"/>
                    <a:pt x="0" y="635"/>
                    <a:pt x="0" y="635"/>
                  </a:cubicBezTo>
                  <a:cubicBezTo>
                    <a:pt x="496" y="635"/>
                    <a:pt x="496" y="635"/>
                    <a:pt x="496" y="635"/>
                  </a:cubicBezTo>
                  <a:cubicBezTo>
                    <a:pt x="496" y="953"/>
                    <a:pt x="496" y="953"/>
                    <a:pt x="496" y="953"/>
                  </a:cubicBezTo>
                  <a:cubicBezTo>
                    <a:pt x="449" y="953"/>
                    <a:pt x="449" y="953"/>
                    <a:pt x="449" y="953"/>
                  </a:cubicBezTo>
                  <a:cubicBezTo>
                    <a:pt x="401" y="953"/>
                    <a:pt x="354" y="1271"/>
                    <a:pt x="354" y="1588"/>
                  </a:cubicBezTo>
                  <a:cubicBezTo>
                    <a:pt x="330" y="1906"/>
                    <a:pt x="330" y="2541"/>
                    <a:pt x="330" y="3494"/>
                  </a:cubicBezTo>
                  <a:cubicBezTo>
                    <a:pt x="330" y="10482"/>
                    <a:pt x="330" y="10482"/>
                    <a:pt x="330" y="10482"/>
                  </a:cubicBezTo>
                  <a:cubicBezTo>
                    <a:pt x="330" y="11118"/>
                    <a:pt x="330" y="11753"/>
                    <a:pt x="330" y="12706"/>
                  </a:cubicBezTo>
                  <a:cubicBezTo>
                    <a:pt x="354" y="13659"/>
                    <a:pt x="354" y="14294"/>
                    <a:pt x="378" y="14612"/>
                  </a:cubicBezTo>
                  <a:cubicBezTo>
                    <a:pt x="401" y="15247"/>
                    <a:pt x="449" y="15565"/>
                    <a:pt x="472" y="15882"/>
                  </a:cubicBezTo>
                  <a:cubicBezTo>
                    <a:pt x="519" y="16200"/>
                    <a:pt x="567" y="16200"/>
                    <a:pt x="637" y="16200"/>
                  </a:cubicBezTo>
                  <a:cubicBezTo>
                    <a:pt x="708" y="16200"/>
                    <a:pt x="779" y="15882"/>
                    <a:pt x="826" y="15565"/>
                  </a:cubicBezTo>
                  <a:cubicBezTo>
                    <a:pt x="873" y="14929"/>
                    <a:pt x="921" y="14612"/>
                    <a:pt x="944" y="13659"/>
                  </a:cubicBezTo>
                  <a:cubicBezTo>
                    <a:pt x="968" y="13024"/>
                    <a:pt x="968" y="11753"/>
                    <a:pt x="968" y="10165"/>
                  </a:cubicBezTo>
                  <a:cubicBezTo>
                    <a:pt x="968" y="3812"/>
                    <a:pt x="968" y="3812"/>
                    <a:pt x="968" y="3812"/>
                  </a:cubicBezTo>
                  <a:cubicBezTo>
                    <a:pt x="968" y="2859"/>
                    <a:pt x="968" y="2224"/>
                    <a:pt x="944" y="1906"/>
                  </a:cubicBezTo>
                  <a:cubicBezTo>
                    <a:pt x="921" y="1588"/>
                    <a:pt x="897" y="1271"/>
                    <a:pt x="850" y="1271"/>
                  </a:cubicBezTo>
                  <a:cubicBezTo>
                    <a:pt x="826" y="1271"/>
                    <a:pt x="826" y="1271"/>
                    <a:pt x="826" y="1271"/>
                  </a:cubicBezTo>
                  <a:close/>
                  <a:moveTo>
                    <a:pt x="1629" y="7941"/>
                  </a:moveTo>
                  <a:cubicBezTo>
                    <a:pt x="1723" y="6353"/>
                    <a:pt x="1794" y="5718"/>
                    <a:pt x="1865" y="5718"/>
                  </a:cubicBezTo>
                  <a:cubicBezTo>
                    <a:pt x="1912" y="5718"/>
                    <a:pt x="1959" y="5718"/>
                    <a:pt x="1983" y="6035"/>
                  </a:cubicBezTo>
                  <a:cubicBezTo>
                    <a:pt x="2007" y="6353"/>
                    <a:pt x="2054" y="6671"/>
                    <a:pt x="2054" y="7306"/>
                  </a:cubicBezTo>
                  <a:cubicBezTo>
                    <a:pt x="2077" y="7941"/>
                    <a:pt x="2077" y="8576"/>
                    <a:pt x="2077" y="9529"/>
                  </a:cubicBezTo>
                  <a:cubicBezTo>
                    <a:pt x="2077" y="14294"/>
                    <a:pt x="2077" y="14294"/>
                    <a:pt x="2077" y="14294"/>
                  </a:cubicBezTo>
                  <a:cubicBezTo>
                    <a:pt x="2077" y="14929"/>
                    <a:pt x="2077" y="15247"/>
                    <a:pt x="2101" y="15565"/>
                  </a:cubicBezTo>
                  <a:cubicBezTo>
                    <a:pt x="2101" y="15882"/>
                    <a:pt x="2101" y="15882"/>
                    <a:pt x="2125" y="16200"/>
                  </a:cubicBezTo>
                  <a:cubicBezTo>
                    <a:pt x="2125" y="16200"/>
                    <a:pt x="2148" y="16200"/>
                    <a:pt x="2195" y="16200"/>
                  </a:cubicBezTo>
                  <a:cubicBezTo>
                    <a:pt x="2195" y="16518"/>
                    <a:pt x="2195" y="16518"/>
                    <a:pt x="2195" y="16518"/>
                  </a:cubicBezTo>
                  <a:cubicBezTo>
                    <a:pt x="1818" y="16518"/>
                    <a:pt x="1818" y="16518"/>
                    <a:pt x="1818" y="16518"/>
                  </a:cubicBezTo>
                  <a:cubicBezTo>
                    <a:pt x="1818" y="16200"/>
                    <a:pt x="1818" y="16200"/>
                    <a:pt x="1818" y="16200"/>
                  </a:cubicBezTo>
                  <a:cubicBezTo>
                    <a:pt x="1841" y="16200"/>
                    <a:pt x="1841" y="16200"/>
                    <a:pt x="1841" y="16200"/>
                  </a:cubicBezTo>
                  <a:cubicBezTo>
                    <a:pt x="1865" y="16200"/>
                    <a:pt x="1889" y="16200"/>
                    <a:pt x="1912" y="15882"/>
                  </a:cubicBezTo>
                  <a:cubicBezTo>
                    <a:pt x="1936" y="15882"/>
                    <a:pt x="1936" y="15565"/>
                    <a:pt x="1936" y="15247"/>
                  </a:cubicBezTo>
                  <a:cubicBezTo>
                    <a:pt x="1936" y="15247"/>
                    <a:pt x="1936" y="14929"/>
                    <a:pt x="1936" y="14294"/>
                  </a:cubicBezTo>
                  <a:cubicBezTo>
                    <a:pt x="1936" y="9847"/>
                    <a:pt x="1936" y="9847"/>
                    <a:pt x="1936" y="9847"/>
                  </a:cubicBezTo>
                  <a:cubicBezTo>
                    <a:pt x="1936" y="8576"/>
                    <a:pt x="1936" y="7941"/>
                    <a:pt x="1912" y="7624"/>
                  </a:cubicBezTo>
                  <a:cubicBezTo>
                    <a:pt x="1889" y="7306"/>
                    <a:pt x="1865" y="6988"/>
                    <a:pt x="1818" y="6988"/>
                  </a:cubicBezTo>
                  <a:cubicBezTo>
                    <a:pt x="1747" y="6988"/>
                    <a:pt x="1676" y="7306"/>
                    <a:pt x="1629" y="8576"/>
                  </a:cubicBezTo>
                  <a:cubicBezTo>
                    <a:pt x="1629" y="14294"/>
                    <a:pt x="1629" y="14294"/>
                    <a:pt x="1629" y="14294"/>
                  </a:cubicBezTo>
                  <a:cubicBezTo>
                    <a:pt x="1629" y="14929"/>
                    <a:pt x="1629" y="15247"/>
                    <a:pt x="1629" y="15565"/>
                  </a:cubicBezTo>
                  <a:cubicBezTo>
                    <a:pt x="1629" y="15882"/>
                    <a:pt x="1652" y="15882"/>
                    <a:pt x="1652" y="16200"/>
                  </a:cubicBezTo>
                  <a:cubicBezTo>
                    <a:pt x="1676" y="16200"/>
                    <a:pt x="1700" y="16200"/>
                    <a:pt x="1747" y="16200"/>
                  </a:cubicBezTo>
                  <a:cubicBezTo>
                    <a:pt x="1747" y="16518"/>
                    <a:pt x="1747" y="16518"/>
                    <a:pt x="1747" y="16518"/>
                  </a:cubicBezTo>
                  <a:cubicBezTo>
                    <a:pt x="1369" y="16518"/>
                    <a:pt x="1369" y="16518"/>
                    <a:pt x="1369" y="16518"/>
                  </a:cubicBezTo>
                  <a:cubicBezTo>
                    <a:pt x="1369" y="16200"/>
                    <a:pt x="1369" y="16200"/>
                    <a:pt x="1369" y="16200"/>
                  </a:cubicBezTo>
                  <a:cubicBezTo>
                    <a:pt x="1393" y="16200"/>
                    <a:pt x="1393" y="16200"/>
                    <a:pt x="1393" y="16200"/>
                  </a:cubicBezTo>
                  <a:cubicBezTo>
                    <a:pt x="1416" y="16200"/>
                    <a:pt x="1440" y="16200"/>
                    <a:pt x="1464" y="15882"/>
                  </a:cubicBezTo>
                  <a:cubicBezTo>
                    <a:pt x="1464" y="15565"/>
                    <a:pt x="1487" y="14929"/>
                    <a:pt x="1487" y="14294"/>
                  </a:cubicBezTo>
                  <a:cubicBezTo>
                    <a:pt x="1487" y="10165"/>
                    <a:pt x="1487" y="10165"/>
                    <a:pt x="1487" y="10165"/>
                  </a:cubicBezTo>
                  <a:cubicBezTo>
                    <a:pt x="1487" y="8894"/>
                    <a:pt x="1487" y="7941"/>
                    <a:pt x="1464" y="7624"/>
                  </a:cubicBezTo>
                  <a:cubicBezTo>
                    <a:pt x="1464" y="7306"/>
                    <a:pt x="1464" y="7306"/>
                    <a:pt x="1440" y="6988"/>
                  </a:cubicBezTo>
                  <a:cubicBezTo>
                    <a:pt x="1440" y="6988"/>
                    <a:pt x="1440" y="6988"/>
                    <a:pt x="1416" y="6988"/>
                  </a:cubicBezTo>
                  <a:cubicBezTo>
                    <a:pt x="1393" y="6988"/>
                    <a:pt x="1369" y="6988"/>
                    <a:pt x="1346" y="6988"/>
                  </a:cubicBezTo>
                  <a:cubicBezTo>
                    <a:pt x="1346" y="6671"/>
                    <a:pt x="1346" y="6671"/>
                    <a:pt x="1346" y="6671"/>
                  </a:cubicBezTo>
                  <a:cubicBezTo>
                    <a:pt x="1582" y="5400"/>
                    <a:pt x="1582" y="5400"/>
                    <a:pt x="1582" y="5400"/>
                  </a:cubicBezTo>
                  <a:cubicBezTo>
                    <a:pt x="1629" y="5400"/>
                    <a:pt x="1629" y="5400"/>
                    <a:pt x="1629" y="5400"/>
                  </a:cubicBezTo>
                  <a:cubicBezTo>
                    <a:pt x="1629" y="7941"/>
                    <a:pt x="1629" y="7941"/>
                    <a:pt x="1629" y="7941"/>
                  </a:cubicBezTo>
                  <a:close/>
                  <a:moveTo>
                    <a:pt x="2550" y="0"/>
                  </a:moveTo>
                  <a:cubicBezTo>
                    <a:pt x="2573" y="0"/>
                    <a:pt x="2597" y="0"/>
                    <a:pt x="2597" y="318"/>
                  </a:cubicBezTo>
                  <a:cubicBezTo>
                    <a:pt x="2620" y="635"/>
                    <a:pt x="2620" y="953"/>
                    <a:pt x="2620" y="1271"/>
                  </a:cubicBezTo>
                  <a:cubicBezTo>
                    <a:pt x="2620" y="1588"/>
                    <a:pt x="2620" y="1906"/>
                    <a:pt x="2597" y="2224"/>
                  </a:cubicBezTo>
                  <a:cubicBezTo>
                    <a:pt x="2573" y="2224"/>
                    <a:pt x="2573" y="2541"/>
                    <a:pt x="2550" y="2541"/>
                  </a:cubicBezTo>
                  <a:cubicBezTo>
                    <a:pt x="2526" y="2541"/>
                    <a:pt x="2502" y="2224"/>
                    <a:pt x="2479" y="2224"/>
                  </a:cubicBezTo>
                  <a:cubicBezTo>
                    <a:pt x="2479" y="1906"/>
                    <a:pt x="2455" y="1588"/>
                    <a:pt x="2455" y="1271"/>
                  </a:cubicBezTo>
                  <a:cubicBezTo>
                    <a:pt x="2455" y="953"/>
                    <a:pt x="2479" y="635"/>
                    <a:pt x="2479" y="318"/>
                  </a:cubicBezTo>
                  <a:cubicBezTo>
                    <a:pt x="2502" y="0"/>
                    <a:pt x="2526" y="0"/>
                    <a:pt x="2550" y="0"/>
                  </a:cubicBezTo>
                  <a:close/>
                  <a:moveTo>
                    <a:pt x="2620" y="5718"/>
                  </a:moveTo>
                  <a:cubicBezTo>
                    <a:pt x="2620" y="14294"/>
                    <a:pt x="2620" y="14294"/>
                    <a:pt x="2620" y="14294"/>
                  </a:cubicBezTo>
                  <a:cubicBezTo>
                    <a:pt x="2620" y="14929"/>
                    <a:pt x="2620" y="15565"/>
                    <a:pt x="2620" y="15565"/>
                  </a:cubicBezTo>
                  <a:cubicBezTo>
                    <a:pt x="2620" y="15882"/>
                    <a:pt x="2644" y="16200"/>
                    <a:pt x="2644" y="16200"/>
                  </a:cubicBezTo>
                  <a:cubicBezTo>
                    <a:pt x="2668" y="16200"/>
                    <a:pt x="2691" y="16200"/>
                    <a:pt x="2715" y="16200"/>
                  </a:cubicBezTo>
                  <a:cubicBezTo>
                    <a:pt x="2715" y="16835"/>
                    <a:pt x="2715" y="16835"/>
                    <a:pt x="2715" y="16835"/>
                  </a:cubicBezTo>
                  <a:cubicBezTo>
                    <a:pt x="2337" y="16835"/>
                    <a:pt x="2337" y="16835"/>
                    <a:pt x="2337" y="16835"/>
                  </a:cubicBezTo>
                  <a:cubicBezTo>
                    <a:pt x="2337" y="16200"/>
                    <a:pt x="2337" y="16200"/>
                    <a:pt x="2337" y="16200"/>
                  </a:cubicBezTo>
                  <a:cubicBezTo>
                    <a:pt x="2384" y="16200"/>
                    <a:pt x="2408" y="16200"/>
                    <a:pt x="2431" y="16200"/>
                  </a:cubicBezTo>
                  <a:cubicBezTo>
                    <a:pt x="2431" y="16200"/>
                    <a:pt x="2431" y="15882"/>
                    <a:pt x="2455" y="15565"/>
                  </a:cubicBezTo>
                  <a:cubicBezTo>
                    <a:pt x="2455" y="15565"/>
                    <a:pt x="2455" y="14929"/>
                    <a:pt x="2455" y="14294"/>
                  </a:cubicBezTo>
                  <a:cubicBezTo>
                    <a:pt x="2455" y="10165"/>
                    <a:pt x="2455" y="10165"/>
                    <a:pt x="2455" y="10165"/>
                  </a:cubicBezTo>
                  <a:cubicBezTo>
                    <a:pt x="2455" y="8894"/>
                    <a:pt x="2455" y="8259"/>
                    <a:pt x="2455" y="7941"/>
                  </a:cubicBezTo>
                  <a:cubicBezTo>
                    <a:pt x="2455" y="7624"/>
                    <a:pt x="2431" y="7306"/>
                    <a:pt x="2431" y="7306"/>
                  </a:cubicBezTo>
                  <a:cubicBezTo>
                    <a:pt x="2431" y="7306"/>
                    <a:pt x="2408" y="7306"/>
                    <a:pt x="2384" y="7306"/>
                  </a:cubicBezTo>
                  <a:cubicBezTo>
                    <a:pt x="2384" y="7306"/>
                    <a:pt x="2361" y="7306"/>
                    <a:pt x="2337" y="7306"/>
                  </a:cubicBezTo>
                  <a:cubicBezTo>
                    <a:pt x="2337" y="6988"/>
                    <a:pt x="2337" y="6988"/>
                    <a:pt x="2337" y="6988"/>
                  </a:cubicBezTo>
                  <a:cubicBezTo>
                    <a:pt x="2573" y="5718"/>
                    <a:pt x="2573" y="5718"/>
                    <a:pt x="2573" y="5718"/>
                  </a:cubicBezTo>
                  <a:cubicBezTo>
                    <a:pt x="2620" y="5718"/>
                    <a:pt x="2620" y="5718"/>
                    <a:pt x="2620" y="5718"/>
                  </a:cubicBezTo>
                  <a:close/>
                  <a:moveTo>
                    <a:pt x="2880" y="6035"/>
                  </a:moveTo>
                  <a:cubicBezTo>
                    <a:pt x="3234" y="6035"/>
                    <a:pt x="3234" y="6035"/>
                    <a:pt x="3234" y="6035"/>
                  </a:cubicBezTo>
                  <a:cubicBezTo>
                    <a:pt x="3234" y="6353"/>
                    <a:pt x="3234" y="6353"/>
                    <a:pt x="3234" y="6353"/>
                  </a:cubicBezTo>
                  <a:cubicBezTo>
                    <a:pt x="3210" y="6353"/>
                    <a:pt x="3210" y="6353"/>
                    <a:pt x="3210" y="6353"/>
                  </a:cubicBezTo>
                  <a:cubicBezTo>
                    <a:pt x="3187" y="6353"/>
                    <a:pt x="3163" y="6353"/>
                    <a:pt x="3163" y="6671"/>
                  </a:cubicBezTo>
                  <a:cubicBezTo>
                    <a:pt x="3140" y="6671"/>
                    <a:pt x="3140" y="6988"/>
                    <a:pt x="3140" y="7306"/>
                  </a:cubicBezTo>
                  <a:cubicBezTo>
                    <a:pt x="3140" y="7306"/>
                    <a:pt x="3140" y="7941"/>
                    <a:pt x="3163" y="8259"/>
                  </a:cubicBezTo>
                  <a:cubicBezTo>
                    <a:pt x="3329" y="14294"/>
                    <a:pt x="3329" y="14294"/>
                    <a:pt x="3329" y="14294"/>
                  </a:cubicBezTo>
                  <a:cubicBezTo>
                    <a:pt x="3517" y="7941"/>
                    <a:pt x="3517" y="7941"/>
                    <a:pt x="3517" y="7941"/>
                  </a:cubicBezTo>
                  <a:cubicBezTo>
                    <a:pt x="3517" y="7624"/>
                    <a:pt x="3541" y="7306"/>
                    <a:pt x="3541" y="6988"/>
                  </a:cubicBezTo>
                  <a:cubicBezTo>
                    <a:pt x="3541" y="6671"/>
                    <a:pt x="3541" y="6671"/>
                    <a:pt x="3517" y="6671"/>
                  </a:cubicBezTo>
                  <a:cubicBezTo>
                    <a:pt x="3517" y="6671"/>
                    <a:pt x="3517" y="6353"/>
                    <a:pt x="3517" y="6353"/>
                  </a:cubicBezTo>
                  <a:cubicBezTo>
                    <a:pt x="3494" y="6353"/>
                    <a:pt x="3470" y="6353"/>
                    <a:pt x="3447" y="6353"/>
                  </a:cubicBezTo>
                  <a:cubicBezTo>
                    <a:pt x="3447" y="6035"/>
                    <a:pt x="3447" y="6035"/>
                    <a:pt x="3447" y="6035"/>
                  </a:cubicBezTo>
                  <a:cubicBezTo>
                    <a:pt x="3706" y="6035"/>
                    <a:pt x="3706" y="6035"/>
                    <a:pt x="3706" y="6035"/>
                  </a:cubicBezTo>
                  <a:cubicBezTo>
                    <a:pt x="3706" y="6353"/>
                    <a:pt x="3706" y="6353"/>
                    <a:pt x="3706" y="6353"/>
                  </a:cubicBezTo>
                  <a:cubicBezTo>
                    <a:pt x="3683" y="6353"/>
                    <a:pt x="3659" y="6353"/>
                    <a:pt x="3659" y="6671"/>
                  </a:cubicBezTo>
                  <a:cubicBezTo>
                    <a:pt x="3635" y="6671"/>
                    <a:pt x="3612" y="7306"/>
                    <a:pt x="3588" y="7624"/>
                  </a:cubicBezTo>
                  <a:cubicBezTo>
                    <a:pt x="3329" y="16835"/>
                    <a:pt x="3329" y="16835"/>
                    <a:pt x="3329" y="16835"/>
                  </a:cubicBezTo>
                  <a:cubicBezTo>
                    <a:pt x="3281" y="16835"/>
                    <a:pt x="3281" y="16835"/>
                    <a:pt x="3281" y="16835"/>
                  </a:cubicBezTo>
                  <a:cubicBezTo>
                    <a:pt x="2998" y="7941"/>
                    <a:pt x="2998" y="7941"/>
                    <a:pt x="2998" y="7941"/>
                  </a:cubicBezTo>
                  <a:cubicBezTo>
                    <a:pt x="2998" y="7306"/>
                    <a:pt x="2974" y="6988"/>
                    <a:pt x="2974" y="6988"/>
                  </a:cubicBezTo>
                  <a:cubicBezTo>
                    <a:pt x="2951" y="6671"/>
                    <a:pt x="2951" y="6671"/>
                    <a:pt x="2927" y="6353"/>
                  </a:cubicBezTo>
                  <a:cubicBezTo>
                    <a:pt x="2904" y="6353"/>
                    <a:pt x="2904" y="6353"/>
                    <a:pt x="2856" y="6035"/>
                  </a:cubicBezTo>
                  <a:cubicBezTo>
                    <a:pt x="2880" y="6035"/>
                    <a:pt x="2880" y="6035"/>
                    <a:pt x="2880" y="6035"/>
                  </a:cubicBezTo>
                  <a:close/>
                  <a:moveTo>
                    <a:pt x="3990" y="9847"/>
                  </a:moveTo>
                  <a:cubicBezTo>
                    <a:pt x="3990" y="11753"/>
                    <a:pt x="4013" y="12706"/>
                    <a:pt x="4084" y="13659"/>
                  </a:cubicBezTo>
                  <a:cubicBezTo>
                    <a:pt x="4131" y="14612"/>
                    <a:pt x="4202" y="15247"/>
                    <a:pt x="4273" y="15247"/>
                  </a:cubicBezTo>
                  <a:cubicBezTo>
                    <a:pt x="4320" y="15247"/>
                    <a:pt x="4367" y="14929"/>
                    <a:pt x="4414" y="14612"/>
                  </a:cubicBezTo>
                  <a:cubicBezTo>
                    <a:pt x="4438" y="14294"/>
                    <a:pt x="4462" y="13659"/>
                    <a:pt x="4509" y="12388"/>
                  </a:cubicBezTo>
                  <a:cubicBezTo>
                    <a:pt x="4532" y="12706"/>
                    <a:pt x="4532" y="12706"/>
                    <a:pt x="4532" y="12706"/>
                  </a:cubicBezTo>
                  <a:cubicBezTo>
                    <a:pt x="4509" y="13659"/>
                    <a:pt x="4485" y="14929"/>
                    <a:pt x="4414" y="15565"/>
                  </a:cubicBezTo>
                  <a:cubicBezTo>
                    <a:pt x="4367" y="16518"/>
                    <a:pt x="4296" y="16835"/>
                    <a:pt x="4202" y="16835"/>
                  </a:cubicBezTo>
                  <a:cubicBezTo>
                    <a:pt x="4108" y="16835"/>
                    <a:pt x="4037" y="16518"/>
                    <a:pt x="3966" y="15565"/>
                  </a:cubicBezTo>
                  <a:cubicBezTo>
                    <a:pt x="3895" y="14294"/>
                    <a:pt x="3871" y="13024"/>
                    <a:pt x="3871" y="11435"/>
                  </a:cubicBezTo>
                  <a:cubicBezTo>
                    <a:pt x="3871" y="9529"/>
                    <a:pt x="3919" y="7941"/>
                    <a:pt x="3990" y="6988"/>
                  </a:cubicBezTo>
                  <a:cubicBezTo>
                    <a:pt x="4037" y="6035"/>
                    <a:pt x="4131" y="5400"/>
                    <a:pt x="4226" y="5400"/>
                  </a:cubicBezTo>
                  <a:cubicBezTo>
                    <a:pt x="4320" y="5400"/>
                    <a:pt x="4391" y="6035"/>
                    <a:pt x="4462" y="6671"/>
                  </a:cubicBezTo>
                  <a:cubicBezTo>
                    <a:pt x="4509" y="7306"/>
                    <a:pt x="4532" y="8576"/>
                    <a:pt x="4532" y="9847"/>
                  </a:cubicBezTo>
                  <a:cubicBezTo>
                    <a:pt x="3990" y="9847"/>
                    <a:pt x="3990" y="9847"/>
                    <a:pt x="3990" y="9847"/>
                  </a:cubicBezTo>
                  <a:close/>
                  <a:moveTo>
                    <a:pt x="3990" y="9212"/>
                  </a:moveTo>
                  <a:cubicBezTo>
                    <a:pt x="4344" y="9212"/>
                    <a:pt x="4344" y="9212"/>
                    <a:pt x="4344" y="9212"/>
                  </a:cubicBezTo>
                  <a:cubicBezTo>
                    <a:pt x="4344" y="8576"/>
                    <a:pt x="4344" y="8259"/>
                    <a:pt x="4320" y="7941"/>
                  </a:cubicBezTo>
                  <a:cubicBezTo>
                    <a:pt x="4320" y="7624"/>
                    <a:pt x="4296" y="7306"/>
                    <a:pt x="4273" y="6988"/>
                  </a:cubicBezTo>
                  <a:cubicBezTo>
                    <a:pt x="4226" y="6671"/>
                    <a:pt x="4202" y="6671"/>
                    <a:pt x="4178" y="6671"/>
                  </a:cubicBezTo>
                  <a:cubicBezTo>
                    <a:pt x="4131" y="6671"/>
                    <a:pt x="4084" y="6671"/>
                    <a:pt x="4060" y="7306"/>
                  </a:cubicBezTo>
                  <a:cubicBezTo>
                    <a:pt x="4013" y="7624"/>
                    <a:pt x="3990" y="8576"/>
                    <a:pt x="3990" y="9212"/>
                  </a:cubicBezTo>
                  <a:close/>
                  <a:moveTo>
                    <a:pt x="4934" y="5718"/>
                  </a:moveTo>
                  <a:cubicBezTo>
                    <a:pt x="4934" y="7941"/>
                    <a:pt x="4934" y="7941"/>
                    <a:pt x="4934" y="7941"/>
                  </a:cubicBezTo>
                  <a:cubicBezTo>
                    <a:pt x="5005" y="6353"/>
                    <a:pt x="5075" y="5718"/>
                    <a:pt x="5146" y="5718"/>
                  </a:cubicBezTo>
                  <a:cubicBezTo>
                    <a:pt x="5170" y="5718"/>
                    <a:pt x="5193" y="5718"/>
                    <a:pt x="5217" y="6035"/>
                  </a:cubicBezTo>
                  <a:cubicBezTo>
                    <a:pt x="5241" y="6353"/>
                    <a:pt x="5241" y="6671"/>
                    <a:pt x="5241" y="6988"/>
                  </a:cubicBezTo>
                  <a:cubicBezTo>
                    <a:pt x="5241" y="7306"/>
                    <a:pt x="5241" y="7306"/>
                    <a:pt x="5217" y="7624"/>
                  </a:cubicBezTo>
                  <a:cubicBezTo>
                    <a:pt x="5217" y="7941"/>
                    <a:pt x="5193" y="7941"/>
                    <a:pt x="5170" y="7941"/>
                  </a:cubicBezTo>
                  <a:cubicBezTo>
                    <a:pt x="5146" y="7941"/>
                    <a:pt x="5123" y="7941"/>
                    <a:pt x="5099" y="7624"/>
                  </a:cubicBezTo>
                  <a:cubicBezTo>
                    <a:pt x="5075" y="7306"/>
                    <a:pt x="5052" y="7306"/>
                    <a:pt x="5052" y="7306"/>
                  </a:cubicBezTo>
                  <a:cubicBezTo>
                    <a:pt x="5028" y="7306"/>
                    <a:pt x="5028" y="7306"/>
                    <a:pt x="5028" y="7624"/>
                  </a:cubicBezTo>
                  <a:cubicBezTo>
                    <a:pt x="4981" y="7941"/>
                    <a:pt x="4981" y="8576"/>
                    <a:pt x="4934" y="9212"/>
                  </a:cubicBezTo>
                  <a:cubicBezTo>
                    <a:pt x="4934" y="14294"/>
                    <a:pt x="4934" y="14294"/>
                    <a:pt x="4934" y="14294"/>
                  </a:cubicBezTo>
                  <a:cubicBezTo>
                    <a:pt x="4934" y="14929"/>
                    <a:pt x="4957" y="15565"/>
                    <a:pt x="4957" y="15882"/>
                  </a:cubicBezTo>
                  <a:cubicBezTo>
                    <a:pt x="4981" y="16200"/>
                    <a:pt x="4981" y="16200"/>
                    <a:pt x="5005" y="16200"/>
                  </a:cubicBezTo>
                  <a:cubicBezTo>
                    <a:pt x="5028" y="16518"/>
                    <a:pt x="5052" y="16518"/>
                    <a:pt x="5075" y="16518"/>
                  </a:cubicBezTo>
                  <a:cubicBezTo>
                    <a:pt x="5075" y="16835"/>
                    <a:pt x="5075" y="16835"/>
                    <a:pt x="5075" y="16835"/>
                  </a:cubicBezTo>
                  <a:cubicBezTo>
                    <a:pt x="4674" y="16835"/>
                    <a:pt x="4674" y="16835"/>
                    <a:pt x="4674" y="16835"/>
                  </a:cubicBezTo>
                  <a:cubicBezTo>
                    <a:pt x="4674" y="16518"/>
                    <a:pt x="4674" y="16518"/>
                    <a:pt x="4674" y="16518"/>
                  </a:cubicBezTo>
                  <a:cubicBezTo>
                    <a:pt x="4721" y="16518"/>
                    <a:pt x="4745" y="16518"/>
                    <a:pt x="4769" y="16200"/>
                  </a:cubicBezTo>
                  <a:cubicBezTo>
                    <a:pt x="4769" y="16200"/>
                    <a:pt x="4792" y="15882"/>
                    <a:pt x="4792" y="15565"/>
                  </a:cubicBezTo>
                  <a:cubicBezTo>
                    <a:pt x="4792" y="15565"/>
                    <a:pt x="4792" y="15247"/>
                    <a:pt x="4792" y="14612"/>
                  </a:cubicBezTo>
                  <a:cubicBezTo>
                    <a:pt x="4792" y="10482"/>
                    <a:pt x="4792" y="10482"/>
                    <a:pt x="4792" y="10482"/>
                  </a:cubicBezTo>
                  <a:cubicBezTo>
                    <a:pt x="4792" y="9212"/>
                    <a:pt x="4792" y="8259"/>
                    <a:pt x="4792" y="7941"/>
                  </a:cubicBezTo>
                  <a:cubicBezTo>
                    <a:pt x="4792" y="7941"/>
                    <a:pt x="4769" y="7624"/>
                    <a:pt x="4769" y="7624"/>
                  </a:cubicBezTo>
                  <a:cubicBezTo>
                    <a:pt x="4745" y="7306"/>
                    <a:pt x="4745" y="7306"/>
                    <a:pt x="4721" y="7306"/>
                  </a:cubicBezTo>
                  <a:cubicBezTo>
                    <a:pt x="4698" y="7306"/>
                    <a:pt x="4698" y="7306"/>
                    <a:pt x="4674" y="7624"/>
                  </a:cubicBezTo>
                  <a:cubicBezTo>
                    <a:pt x="4650" y="7306"/>
                    <a:pt x="4650" y="7306"/>
                    <a:pt x="4650" y="7306"/>
                  </a:cubicBezTo>
                  <a:cubicBezTo>
                    <a:pt x="4887" y="6035"/>
                    <a:pt x="4887" y="6035"/>
                    <a:pt x="4887" y="6035"/>
                  </a:cubicBezTo>
                  <a:cubicBezTo>
                    <a:pt x="4934" y="6035"/>
                    <a:pt x="4934" y="6035"/>
                    <a:pt x="4934" y="6035"/>
                  </a:cubicBezTo>
                  <a:cubicBezTo>
                    <a:pt x="4934" y="5718"/>
                    <a:pt x="4934" y="5718"/>
                    <a:pt x="4934" y="5718"/>
                  </a:cubicBezTo>
                  <a:close/>
                  <a:moveTo>
                    <a:pt x="5878" y="5718"/>
                  </a:moveTo>
                  <a:cubicBezTo>
                    <a:pt x="5878" y="9212"/>
                    <a:pt x="5878" y="9212"/>
                    <a:pt x="5878" y="9212"/>
                  </a:cubicBezTo>
                  <a:cubicBezTo>
                    <a:pt x="5831" y="9212"/>
                    <a:pt x="5831" y="9212"/>
                    <a:pt x="5831" y="9212"/>
                  </a:cubicBezTo>
                  <a:cubicBezTo>
                    <a:pt x="5831" y="8259"/>
                    <a:pt x="5784" y="7306"/>
                    <a:pt x="5760" y="6988"/>
                  </a:cubicBezTo>
                  <a:cubicBezTo>
                    <a:pt x="5713" y="6671"/>
                    <a:pt x="5689" y="6353"/>
                    <a:pt x="5618" y="6353"/>
                  </a:cubicBezTo>
                  <a:cubicBezTo>
                    <a:pt x="5595" y="6353"/>
                    <a:pt x="5548" y="6353"/>
                    <a:pt x="5524" y="6671"/>
                  </a:cubicBezTo>
                  <a:cubicBezTo>
                    <a:pt x="5500" y="6988"/>
                    <a:pt x="5500" y="7306"/>
                    <a:pt x="5500" y="7624"/>
                  </a:cubicBezTo>
                  <a:cubicBezTo>
                    <a:pt x="5500" y="7941"/>
                    <a:pt x="5500" y="8576"/>
                    <a:pt x="5524" y="8894"/>
                  </a:cubicBezTo>
                  <a:cubicBezTo>
                    <a:pt x="5548" y="9212"/>
                    <a:pt x="5571" y="9529"/>
                    <a:pt x="5618" y="9847"/>
                  </a:cubicBezTo>
                  <a:cubicBezTo>
                    <a:pt x="5736" y="10800"/>
                    <a:pt x="5736" y="10800"/>
                    <a:pt x="5736" y="10800"/>
                  </a:cubicBezTo>
                  <a:cubicBezTo>
                    <a:pt x="5854" y="11435"/>
                    <a:pt x="5925" y="12388"/>
                    <a:pt x="5925" y="13659"/>
                  </a:cubicBezTo>
                  <a:cubicBezTo>
                    <a:pt x="5925" y="14929"/>
                    <a:pt x="5878" y="15565"/>
                    <a:pt x="5831" y="16200"/>
                  </a:cubicBezTo>
                  <a:cubicBezTo>
                    <a:pt x="5784" y="16835"/>
                    <a:pt x="5736" y="17153"/>
                    <a:pt x="5666" y="17153"/>
                  </a:cubicBezTo>
                  <a:cubicBezTo>
                    <a:pt x="5618" y="17153"/>
                    <a:pt x="5548" y="16835"/>
                    <a:pt x="5500" y="16835"/>
                  </a:cubicBezTo>
                  <a:cubicBezTo>
                    <a:pt x="5477" y="16518"/>
                    <a:pt x="5453" y="16518"/>
                    <a:pt x="5453" y="16518"/>
                  </a:cubicBezTo>
                  <a:cubicBezTo>
                    <a:pt x="5453" y="16518"/>
                    <a:pt x="5430" y="16835"/>
                    <a:pt x="5430" y="16835"/>
                  </a:cubicBezTo>
                  <a:cubicBezTo>
                    <a:pt x="5406" y="16835"/>
                    <a:pt x="5406" y="16835"/>
                    <a:pt x="5406" y="16835"/>
                  </a:cubicBezTo>
                  <a:cubicBezTo>
                    <a:pt x="5406" y="13024"/>
                    <a:pt x="5406" y="13024"/>
                    <a:pt x="5406" y="13024"/>
                  </a:cubicBezTo>
                  <a:cubicBezTo>
                    <a:pt x="5430" y="13024"/>
                    <a:pt x="5430" y="13024"/>
                    <a:pt x="5430" y="13024"/>
                  </a:cubicBezTo>
                  <a:cubicBezTo>
                    <a:pt x="5453" y="14294"/>
                    <a:pt x="5477" y="14929"/>
                    <a:pt x="5524" y="15565"/>
                  </a:cubicBezTo>
                  <a:cubicBezTo>
                    <a:pt x="5571" y="16200"/>
                    <a:pt x="5618" y="16518"/>
                    <a:pt x="5666" y="16518"/>
                  </a:cubicBezTo>
                  <a:cubicBezTo>
                    <a:pt x="5713" y="16518"/>
                    <a:pt x="5736" y="16200"/>
                    <a:pt x="5760" y="15882"/>
                  </a:cubicBezTo>
                  <a:cubicBezTo>
                    <a:pt x="5784" y="15565"/>
                    <a:pt x="5807" y="15247"/>
                    <a:pt x="5807" y="14929"/>
                  </a:cubicBezTo>
                  <a:cubicBezTo>
                    <a:pt x="5807" y="14294"/>
                    <a:pt x="5784" y="13659"/>
                    <a:pt x="5760" y="13341"/>
                  </a:cubicBezTo>
                  <a:cubicBezTo>
                    <a:pt x="5736" y="13024"/>
                    <a:pt x="5689" y="12388"/>
                    <a:pt x="5595" y="12071"/>
                  </a:cubicBezTo>
                  <a:cubicBezTo>
                    <a:pt x="5524" y="11435"/>
                    <a:pt x="5477" y="11118"/>
                    <a:pt x="5453" y="10482"/>
                  </a:cubicBezTo>
                  <a:cubicBezTo>
                    <a:pt x="5406" y="9847"/>
                    <a:pt x="5406" y="9529"/>
                    <a:pt x="5406" y="8894"/>
                  </a:cubicBezTo>
                  <a:cubicBezTo>
                    <a:pt x="5406" y="7941"/>
                    <a:pt x="5430" y="7306"/>
                    <a:pt x="5477" y="6671"/>
                  </a:cubicBezTo>
                  <a:cubicBezTo>
                    <a:pt x="5524" y="6035"/>
                    <a:pt x="5571" y="5718"/>
                    <a:pt x="5642" y="5718"/>
                  </a:cubicBezTo>
                  <a:cubicBezTo>
                    <a:pt x="5666" y="5718"/>
                    <a:pt x="5713" y="5718"/>
                    <a:pt x="5760" y="6035"/>
                  </a:cubicBezTo>
                  <a:cubicBezTo>
                    <a:pt x="5784" y="6035"/>
                    <a:pt x="5807" y="6035"/>
                    <a:pt x="5807" y="6035"/>
                  </a:cubicBezTo>
                  <a:cubicBezTo>
                    <a:pt x="5831" y="6035"/>
                    <a:pt x="5831" y="6035"/>
                    <a:pt x="5831" y="6035"/>
                  </a:cubicBezTo>
                  <a:cubicBezTo>
                    <a:pt x="5831" y="6035"/>
                    <a:pt x="5831" y="5718"/>
                    <a:pt x="5854" y="5400"/>
                  </a:cubicBezTo>
                  <a:cubicBezTo>
                    <a:pt x="5878" y="5718"/>
                    <a:pt x="5878" y="5718"/>
                    <a:pt x="5878" y="5718"/>
                  </a:cubicBezTo>
                  <a:close/>
                  <a:moveTo>
                    <a:pt x="6327" y="0"/>
                  </a:moveTo>
                  <a:cubicBezTo>
                    <a:pt x="6350" y="0"/>
                    <a:pt x="6374" y="0"/>
                    <a:pt x="6397" y="318"/>
                  </a:cubicBezTo>
                  <a:cubicBezTo>
                    <a:pt x="6397" y="635"/>
                    <a:pt x="6421" y="953"/>
                    <a:pt x="6421" y="1271"/>
                  </a:cubicBezTo>
                  <a:cubicBezTo>
                    <a:pt x="6421" y="1588"/>
                    <a:pt x="6397" y="1906"/>
                    <a:pt x="6397" y="2224"/>
                  </a:cubicBezTo>
                  <a:cubicBezTo>
                    <a:pt x="6374" y="2224"/>
                    <a:pt x="6350" y="2541"/>
                    <a:pt x="6327" y="2541"/>
                  </a:cubicBezTo>
                  <a:cubicBezTo>
                    <a:pt x="6303" y="2541"/>
                    <a:pt x="6279" y="2224"/>
                    <a:pt x="6279" y="2224"/>
                  </a:cubicBezTo>
                  <a:cubicBezTo>
                    <a:pt x="6256" y="1906"/>
                    <a:pt x="6256" y="1588"/>
                    <a:pt x="6256" y="1271"/>
                  </a:cubicBezTo>
                  <a:cubicBezTo>
                    <a:pt x="6256" y="953"/>
                    <a:pt x="6256" y="635"/>
                    <a:pt x="6279" y="318"/>
                  </a:cubicBezTo>
                  <a:cubicBezTo>
                    <a:pt x="6279" y="0"/>
                    <a:pt x="6303" y="0"/>
                    <a:pt x="6327" y="0"/>
                  </a:cubicBezTo>
                  <a:close/>
                  <a:moveTo>
                    <a:pt x="6397" y="5718"/>
                  </a:moveTo>
                  <a:cubicBezTo>
                    <a:pt x="6397" y="14294"/>
                    <a:pt x="6397" y="14294"/>
                    <a:pt x="6397" y="14294"/>
                  </a:cubicBezTo>
                  <a:cubicBezTo>
                    <a:pt x="6397" y="14929"/>
                    <a:pt x="6397" y="15565"/>
                    <a:pt x="6397" y="15565"/>
                  </a:cubicBezTo>
                  <a:cubicBezTo>
                    <a:pt x="6421" y="15882"/>
                    <a:pt x="6421" y="16200"/>
                    <a:pt x="6445" y="16200"/>
                  </a:cubicBezTo>
                  <a:cubicBezTo>
                    <a:pt x="6445" y="16200"/>
                    <a:pt x="6468" y="16200"/>
                    <a:pt x="6515" y="16200"/>
                  </a:cubicBezTo>
                  <a:cubicBezTo>
                    <a:pt x="6515" y="16835"/>
                    <a:pt x="6515" y="16835"/>
                    <a:pt x="6515" y="16835"/>
                  </a:cubicBezTo>
                  <a:cubicBezTo>
                    <a:pt x="6138" y="16835"/>
                    <a:pt x="6138" y="16835"/>
                    <a:pt x="6138" y="16835"/>
                  </a:cubicBezTo>
                  <a:cubicBezTo>
                    <a:pt x="6138" y="16200"/>
                    <a:pt x="6138" y="16200"/>
                    <a:pt x="6138" y="16200"/>
                  </a:cubicBezTo>
                  <a:cubicBezTo>
                    <a:pt x="6161" y="16200"/>
                    <a:pt x="6209" y="16200"/>
                    <a:pt x="6209" y="16200"/>
                  </a:cubicBezTo>
                  <a:cubicBezTo>
                    <a:pt x="6209" y="16200"/>
                    <a:pt x="6232" y="15882"/>
                    <a:pt x="6232" y="15565"/>
                  </a:cubicBezTo>
                  <a:cubicBezTo>
                    <a:pt x="6256" y="15565"/>
                    <a:pt x="6256" y="14929"/>
                    <a:pt x="6256" y="14294"/>
                  </a:cubicBezTo>
                  <a:cubicBezTo>
                    <a:pt x="6256" y="10165"/>
                    <a:pt x="6256" y="10165"/>
                    <a:pt x="6256" y="10165"/>
                  </a:cubicBezTo>
                  <a:cubicBezTo>
                    <a:pt x="6256" y="8894"/>
                    <a:pt x="6256" y="8259"/>
                    <a:pt x="6232" y="7941"/>
                  </a:cubicBezTo>
                  <a:cubicBezTo>
                    <a:pt x="6232" y="7624"/>
                    <a:pt x="6232" y="7306"/>
                    <a:pt x="6209" y="7306"/>
                  </a:cubicBezTo>
                  <a:cubicBezTo>
                    <a:pt x="6209" y="7306"/>
                    <a:pt x="6209" y="7306"/>
                    <a:pt x="6185" y="7306"/>
                  </a:cubicBezTo>
                  <a:cubicBezTo>
                    <a:pt x="6161" y="7306"/>
                    <a:pt x="6138" y="7306"/>
                    <a:pt x="6114" y="7306"/>
                  </a:cubicBezTo>
                  <a:cubicBezTo>
                    <a:pt x="6114" y="6988"/>
                    <a:pt x="6114" y="6988"/>
                    <a:pt x="6114" y="6988"/>
                  </a:cubicBezTo>
                  <a:cubicBezTo>
                    <a:pt x="6350" y="5718"/>
                    <a:pt x="6350" y="5718"/>
                    <a:pt x="6350" y="5718"/>
                  </a:cubicBezTo>
                  <a:cubicBezTo>
                    <a:pt x="6397" y="5718"/>
                    <a:pt x="6397" y="5718"/>
                    <a:pt x="6397" y="5718"/>
                  </a:cubicBezTo>
                  <a:close/>
                  <a:moveTo>
                    <a:pt x="6917" y="2224"/>
                  </a:moveTo>
                  <a:cubicBezTo>
                    <a:pt x="6917" y="6035"/>
                    <a:pt x="6917" y="6035"/>
                    <a:pt x="6917" y="6035"/>
                  </a:cubicBezTo>
                  <a:cubicBezTo>
                    <a:pt x="7106" y="6035"/>
                    <a:pt x="7106" y="6035"/>
                    <a:pt x="7106" y="6035"/>
                  </a:cubicBezTo>
                  <a:cubicBezTo>
                    <a:pt x="7106" y="6671"/>
                    <a:pt x="7106" y="6671"/>
                    <a:pt x="7106" y="6671"/>
                  </a:cubicBezTo>
                  <a:cubicBezTo>
                    <a:pt x="6917" y="6671"/>
                    <a:pt x="6917" y="6671"/>
                    <a:pt x="6917" y="6671"/>
                  </a:cubicBezTo>
                  <a:cubicBezTo>
                    <a:pt x="6917" y="13659"/>
                    <a:pt x="6917" y="13659"/>
                    <a:pt x="6917" y="13659"/>
                  </a:cubicBezTo>
                  <a:cubicBezTo>
                    <a:pt x="6917" y="14294"/>
                    <a:pt x="6940" y="14929"/>
                    <a:pt x="6940" y="15247"/>
                  </a:cubicBezTo>
                  <a:cubicBezTo>
                    <a:pt x="6964" y="15565"/>
                    <a:pt x="6964" y="15565"/>
                    <a:pt x="7011" y="15565"/>
                  </a:cubicBezTo>
                  <a:cubicBezTo>
                    <a:pt x="7011" y="15565"/>
                    <a:pt x="7035" y="15565"/>
                    <a:pt x="7058" y="15247"/>
                  </a:cubicBezTo>
                  <a:cubicBezTo>
                    <a:pt x="7082" y="15247"/>
                    <a:pt x="7082" y="14929"/>
                    <a:pt x="7106" y="14612"/>
                  </a:cubicBezTo>
                  <a:cubicBezTo>
                    <a:pt x="7129" y="14612"/>
                    <a:pt x="7129" y="14612"/>
                    <a:pt x="7129" y="14612"/>
                  </a:cubicBezTo>
                  <a:cubicBezTo>
                    <a:pt x="7106" y="15247"/>
                    <a:pt x="7082" y="15882"/>
                    <a:pt x="7035" y="16200"/>
                  </a:cubicBezTo>
                  <a:cubicBezTo>
                    <a:pt x="7011" y="16835"/>
                    <a:pt x="6964" y="16835"/>
                    <a:pt x="6917" y="16835"/>
                  </a:cubicBezTo>
                  <a:cubicBezTo>
                    <a:pt x="6893" y="16835"/>
                    <a:pt x="6870" y="16835"/>
                    <a:pt x="6846" y="16835"/>
                  </a:cubicBezTo>
                  <a:cubicBezTo>
                    <a:pt x="6822" y="16518"/>
                    <a:pt x="6799" y="16200"/>
                    <a:pt x="6799" y="15882"/>
                  </a:cubicBezTo>
                  <a:cubicBezTo>
                    <a:pt x="6775" y="15565"/>
                    <a:pt x="6775" y="14929"/>
                    <a:pt x="6775" y="13976"/>
                  </a:cubicBezTo>
                  <a:cubicBezTo>
                    <a:pt x="6775" y="6671"/>
                    <a:pt x="6775" y="6671"/>
                    <a:pt x="6775" y="6671"/>
                  </a:cubicBezTo>
                  <a:cubicBezTo>
                    <a:pt x="6657" y="6671"/>
                    <a:pt x="6657" y="6671"/>
                    <a:pt x="6657" y="6671"/>
                  </a:cubicBezTo>
                  <a:cubicBezTo>
                    <a:pt x="6657" y="6353"/>
                    <a:pt x="6657" y="6353"/>
                    <a:pt x="6657" y="6353"/>
                  </a:cubicBezTo>
                  <a:cubicBezTo>
                    <a:pt x="6681" y="6353"/>
                    <a:pt x="6728" y="6035"/>
                    <a:pt x="6751" y="5400"/>
                  </a:cubicBezTo>
                  <a:cubicBezTo>
                    <a:pt x="6775" y="5082"/>
                    <a:pt x="6799" y="4765"/>
                    <a:pt x="6822" y="4129"/>
                  </a:cubicBezTo>
                  <a:cubicBezTo>
                    <a:pt x="6846" y="3812"/>
                    <a:pt x="6870" y="3176"/>
                    <a:pt x="6893" y="2224"/>
                  </a:cubicBezTo>
                  <a:cubicBezTo>
                    <a:pt x="6917" y="2224"/>
                    <a:pt x="6917" y="2224"/>
                    <a:pt x="6917" y="2224"/>
                  </a:cubicBezTo>
                  <a:close/>
                  <a:moveTo>
                    <a:pt x="7224" y="6035"/>
                  </a:moveTo>
                  <a:cubicBezTo>
                    <a:pt x="7578" y="6035"/>
                    <a:pt x="7578" y="6035"/>
                    <a:pt x="7578" y="6035"/>
                  </a:cubicBezTo>
                  <a:cubicBezTo>
                    <a:pt x="7578" y="6353"/>
                    <a:pt x="7578" y="6353"/>
                    <a:pt x="7578" y="6353"/>
                  </a:cubicBezTo>
                  <a:cubicBezTo>
                    <a:pt x="7554" y="6353"/>
                    <a:pt x="7554" y="6353"/>
                    <a:pt x="7554" y="6353"/>
                  </a:cubicBezTo>
                  <a:cubicBezTo>
                    <a:pt x="7530" y="6353"/>
                    <a:pt x="7507" y="6353"/>
                    <a:pt x="7507" y="6671"/>
                  </a:cubicBezTo>
                  <a:cubicBezTo>
                    <a:pt x="7483" y="6671"/>
                    <a:pt x="7483" y="6988"/>
                    <a:pt x="7483" y="6988"/>
                  </a:cubicBezTo>
                  <a:cubicBezTo>
                    <a:pt x="7483" y="7306"/>
                    <a:pt x="7483" y="7941"/>
                    <a:pt x="7507" y="8259"/>
                  </a:cubicBezTo>
                  <a:cubicBezTo>
                    <a:pt x="7696" y="13659"/>
                    <a:pt x="7696" y="13659"/>
                    <a:pt x="7696" y="13659"/>
                  </a:cubicBezTo>
                  <a:cubicBezTo>
                    <a:pt x="7861" y="7941"/>
                    <a:pt x="7861" y="7941"/>
                    <a:pt x="7861" y="7941"/>
                  </a:cubicBezTo>
                  <a:cubicBezTo>
                    <a:pt x="7885" y="7306"/>
                    <a:pt x="7885" y="7306"/>
                    <a:pt x="7885" y="6671"/>
                  </a:cubicBezTo>
                  <a:cubicBezTo>
                    <a:pt x="7885" y="6671"/>
                    <a:pt x="7885" y="6671"/>
                    <a:pt x="7861" y="6353"/>
                  </a:cubicBezTo>
                  <a:cubicBezTo>
                    <a:pt x="7861" y="6353"/>
                    <a:pt x="7861" y="6353"/>
                    <a:pt x="7861" y="6035"/>
                  </a:cubicBezTo>
                  <a:cubicBezTo>
                    <a:pt x="7837" y="6035"/>
                    <a:pt x="7814" y="6035"/>
                    <a:pt x="7814" y="6035"/>
                  </a:cubicBezTo>
                  <a:cubicBezTo>
                    <a:pt x="7814" y="5718"/>
                    <a:pt x="7814" y="5718"/>
                    <a:pt x="7814" y="5718"/>
                  </a:cubicBezTo>
                  <a:cubicBezTo>
                    <a:pt x="8050" y="5718"/>
                    <a:pt x="8050" y="5718"/>
                    <a:pt x="8050" y="5718"/>
                  </a:cubicBezTo>
                  <a:cubicBezTo>
                    <a:pt x="8050" y="6035"/>
                    <a:pt x="8050" y="6035"/>
                    <a:pt x="8050" y="6035"/>
                  </a:cubicBezTo>
                  <a:cubicBezTo>
                    <a:pt x="8050" y="6035"/>
                    <a:pt x="8026" y="6035"/>
                    <a:pt x="8003" y="6035"/>
                  </a:cubicBezTo>
                  <a:cubicBezTo>
                    <a:pt x="8003" y="6353"/>
                    <a:pt x="7979" y="6353"/>
                    <a:pt x="7979" y="6671"/>
                  </a:cubicBezTo>
                  <a:cubicBezTo>
                    <a:pt x="7955" y="6671"/>
                    <a:pt x="7955" y="6988"/>
                    <a:pt x="7955" y="7624"/>
                  </a:cubicBezTo>
                  <a:cubicBezTo>
                    <a:pt x="7625" y="18424"/>
                    <a:pt x="7625" y="18424"/>
                    <a:pt x="7625" y="18424"/>
                  </a:cubicBezTo>
                  <a:cubicBezTo>
                    <a:pt x="7601" y="19376"/>
                    <a:pt x="7578" y="20012"/>
                    <a:pt x="7507" y="20647"/>
                  </a:cubicBezTo>
                  <a:cubicBezTo>
                    <a:pt x="7460" y="21282"/>
                    <a:pt x="7412" y="21600"/>
                    <a:pt x="7365" y="21600"/>
                  </a:cubicBezTo>
                  <a:cubicBezTo>
                    <a:pt x="7342" y="21600"/>
                    <a:pt x="7318" y="21282"/>
                    <a:pt x="7294" y="21282"/>
                  </a:cubicBezTo>
                  <a:cubicBezTo>
                    <a:pt x="7271" y="20965"/>
                    <a:pt x="7247" y="20647"/>
                    <a:pt x="7247" y="20329"/>
                  </a:cubicBezTo>
                  <a:cubicBezTo>
                    <a:pt x="7247" y="20012"/>
                    <a:pt x="7271" y="19694"/>
                    <a:pt x="7271" y="19376"/>
                  </a:cubicBezTo>
                  <a:cubicBezTo>
                    <a:pt x="7294" y="19376"/>
                    <a:pt x="7318" y="19376"/>
                    <a:pt x="7342" y="19376"/>
                  </a:cubicBezTo>
                  <a:cubicBezTo>
                    <a:pt x="7365" y="19376"/>
                    <a:pt x="7389" y="19376"/>
                    <a:pt x="7412" y="19376"/>
                  </a:cubicBezTo>
                  <a:cubicBezTo>
                    <a:pt x="7436" y="19694"/>
                    <a:pt x="7460" y="19694"/>
                    <a:pt x="7460" y="19694"/>
                  </a:cubicBezTo>
                  <a:cubicBezTo>
                    <a:pt x="7483" y="19694"/>
                    <a:pt x="7483" y="19376"/>
                    <a:pt x="7507" y="19376"/>
                  </a:cubicBezTo>
                  <a:cubicBezTo>
                    <a:pt x="7530" y="19059"/>
                    <a:pt x="7554" y="18424"/>
                    <a:pt x="7578" y="17788"/>
                  </a:cubicBezTo>
                  <a:cubicBezTo>
                    <a:pt x="7625" y="15882"/>
                    <a:pt x="7625" y="15882"/>
                    <a:pt x="7625" y="15882"/>
                  </a:cubicBezTo>
                  <a:cubicBezTo>
                    <a:pt x="7342" y="7941"/>
                    <a:pt x="7342" y="7941"/>
                    <a:pt x="7342" y="7941"/>
                  </a:cubicBezTo>
                  <a:cubicBezTo>
                    <a:pt x="7342" y="7624"/>
                    <a:pt x="7342" y="7306"/>
                    <a:pt x="7318" y="6988"/>
                  </a:cubicBezTo>
                  <a:cubicBezTo>
                    <a:pt x="7294" y="6671"/>
                    <a:pt x="7294" y="6353"/>
                    <a:pt x="7271" y="6353"/>
                  </a:cubicBezTo>
                  <a:cubicBezTo>
                    <a:pt x="7271" y="6353"/>
                    <a:pt x="7247" y="6035"/>
                    <a:pt x="7200" y="6035"/>
                  </a:cubicBezTo>
                  <a:cubicBezTo>
                    <a:pt x="7224" y="6035"/>
                    <a:pt x="7224" y="6035"/>
                    <a:pt x="7224" y="6035"/>
                  </a:cubicBezTo>
                  <a:close/>
                  <a:moveTo>
                    <a:pt x="8947" y="5718"/>
                  </a:moveTo>
                  <a:cubicBezTo>
                    <a:pt x="9041" y="5718"/>
                    <a:pt x="9136" y="6353"/>
                    <a:pt x="9230" y="7624"/>
                  </a:cubicBezTo>
                  <a:cubicBezTo>
                    <a:pt x="9277" y="8576"/>
                    <a:pt x="9325" y="9847"/>
                    <a:pt x="9325" y="11118"/>
                  </a:cubicBezTo>
                  <a:cubicBezTo>
                    <a:pt x="9325" y="12388"/>
                    <a:pt x="9301" y="13024"/>
                    <a:pt x="9277" y="14294"/>
                  </a:cubicBezTo>
                  <a:cubicBezTo>
                    <a:pt x="9230" y="15247"/>
                    <a:pt x="9183" y="15882"/>
                    <a:pt x="9136" y="16518"/>
                  </a:cubicBezTo>
                  <a:cubicBezTo>
                    <a:pt x="9089" y="16835"/>
                    <a:pt x="9018" y="17153"/>
                    <a:pt x="8947" y="17153"/>
                  </a:cubicBezTo>
                  <a:cubicBezTo>
                    <a:pt x="8829" y="17153"/>
                    <a:pt x="8734" y="16518"/>
                    <a:pt x="8664" y="15247"/>
                  </a:cubicBezTo>
                  <a:cubicBezTo>
                    <a:pt x="8616" y="14294"/>
                    <a:pt x="8569" y="13024"/>
                    <a:pt x="8569" y="11753"/>
                  </a:cubicBezTo>
                  <a:cubicBezTo>
                    <a:pt x="8569" y="10482"/>
                    <a:pt x="8593" y="9529"/>
                    <a:pt x="8640" y="8576"/>
                  </a:cubicBezTo>
                  <a:cubicBezTo>
                    <a:pt x="8664" y="7624"/>
                    <a:pt x="8711" y="6988"/>
                    <a:pt x="8782" y="6671"/>
                  </a:cubicBezTo>
                  <a:cubicBezTo>
                    <a:pt x="8805" y="6035"/>
                    <a:pt x="8876" y="5718"/>
                    <a:pt x="8947" y="5718"/>
                  </a:cubicBezTo>
                  <a:close/>
                  <a:moveTo>
                    <a:pt x="8900" y="6353"/>
                  </a:moveTo>
                  <a:cubicBezTo>
                    <a:pt x="8876" y="6353"/>
                    <a:pt x="8852" y="6671"/>
                    <a:pt x="8805" y="6671"/>
                  </a:cubicBezTo>
                  <a:cubicBezTo>
                    <a:pt x="8782" y="6988"/>
                    <a:pt x="8758" y="7306"/>
                    <a:pt x="8734" y="7941"/>
                  </a:cubicBezTo>
                  <a:cubicBezTo>
                    <a:pt x="8711" y="8576"/>
                    <a:pt x="8711" y="9529"/>
                    <a:pt x="8711" y="10482"/>
                  </a:cubicBezTo>
                  <a:cubicBezTo>
                    <a:pt x="8711" y="12071"/>
                    <a:pt x="8734" y="13341"/>
                    <a:pt x="8782" y="14612"/>
                  </a:cubicBezTo>
                  <a:cubicBezTo>
                    <a:pt x="8829" y="15565"/>
                    <a:pt x="8876" y="16200"/>
                    <a:pt x="8947" y="16200"/>
                  </a:cubicBezTo>
                  <a:cubicBezTo>
                    <a:pt x="9018" y="16200"/>
                    <a:pt x="9065" y="15882"/>
                    <a:pt x="9089" y="15247"/>
                  </a:cubicBezTo>
                  <a:cubicBezTo>
                    <a:pt x="9136" y="14612"/>
                    <a:pt x="9136" y="13659"/>
                    <a:pt x="9136" y="12071"/>
                  </a:cubicBezTo>
                  <a:cubicBezTo>
                    <a:pt x="9136" y="10165"/>
                    <a:pt x="9112" y="8576"/>
                    <a:pt x="9065" y="7624"/>
                  </a:cubicBezTo>
                  <a:cubicBezTo>
                    <a:pt x="9018" y="6671"/>
                    <a:pt x="8970" y="6353"/>
                    <a:pt x="8900" y="6353"/>
                  </a:cubicBezTo>
                  <a:close/>
                  <a:moveTo>
                    <a:pt x="9797" y="6671"/>
                  </a:moveTo>
                  <a:cubicBezTo>
                    <a:pt x="9797" y="13976"/>
                    <a:pt x="9797" y="13976"/>
                    <a:pt x="9797" y="13976"/>
                  </a:cubicBezTo>
                  <a:cubicBezTo>
                    <a:pt x="9797" y="14929"/>
                    <a:pt x="9820" y="15565"/>
                    <a:pt x="9820" y="15882"/>
                  </a:cubicBezTo>
                  <a:cubicBezTo>
                    <a:pt x="9844" y="16200"/>
                    <a:pt x="9868" y="16200"/>
                    <a:pt x="9915" y="16200"/>
                  </a:cubicBezTo>
                  <a:cubicBezTo>
                    <a:pt x="9986" y="16200"/>
                    <a:pt x="9986" y="16200"/>
                    <a:pt x="9986" y="16200"/>
                  </a:cubicBezTo>
                  <a:cubicBezTo>
                    <a:pt x="9986" y="16835"/>
                    <a:pt x="9986" y="16835"/>
                    <a:pt x="9986" y="16835"/>
                  </a:cubicBezTo>
                  <a:cubicBezTo>
                    <a:pt x="9513" y="16835"/>
                    <a:pt x="9513" y="16835"/>
                    <a:pt x="9513" y="16835"/>
                  </a:cubicBezTo>
                  <a:cubicBezTo>
                    <a:pt x="9513" y="16200"/>
                    <a:pt x="9513" y="16200"/>
                    <a:pt x="9513" y="16200"/>
                  </a:cubicBezTo>
                  <a:cubicBezTo>
                    <a:pt x="9561" y="16200"/>
                    <a:pt x="9561" y="16200"/>
                    <a:pt x="9561" y="16200"/>
                  </a:cubicBezTo>
                  <a:cubicBezTo>
                    <a:pt x="9584" y="16200"/>
                    <a:pt x="9608" y="16200"/>
                    <a:pt x="9631" y="16200"/>
                  </a:cubicBezTo>
                  <a:cubicBezTo>
                    <a:pt x="9655" y="15882"/>
                    <a:pt x="9655" y="15565"/>
                    <a:pt x="9655" y="15565"/>
                  </a:cubicBezTo>
                  <a:cubicBezTo>
                    <a:pt x="9679" y="15247"/>
                    <a:pt x="9679" y="14612"/>
                    <a:pt x="9679" y="13976"/>
                  </a:cubicBezTo>
                  <a:cubicBezTo>
                    <a:pt x="9679" y="6671"/>
                    <a:pt x="9679" y="6671"/>
                    <a:pt x="9679" y="6671"/>
                  </a:cubicBezTo>
                  <a:cubicBezTo>
                    <a:pt x="9513" y="6671"/>
                    <a:pt x="9513" y="6671"/>
                    <a:pt x="9513" y="6671"/>
                  </a:cubicBezTo>
                  <a:cubicBezTo>
                    <a:pt x="9513" y="6035"/>
                    <a:pt x="9513" y="6035"/>
                    <a:pt x="9513" y="6035"/>
                  </a:cubicBezTo>
                  <a:cubicBezTo>
                    <a:pt x="9679" y="6035"/>
                    <a:pt x="9679" y="6035"/>
                    <a:pt x="9679" y="6035"/>
                  </a:cubicBezTo>
                  <a:cubicBezTo>
                    <a:pt x="9679" y="5082"/>
                    <a:pt x="9679" y="5082"/>
                    <a:pt x="9679" y="5082"/>
                  </a:cubicBezTo>
                  <a:cubicBezTo>
                    <a:pt x="9679" y="4129"/>
                    <a:pt x="9679" y="3176"/>
                    <a:pt x="9702" y="2224"/>
                  </a:cubicBezTo>
                  <a:cubicBezTo>
                    <a:pt x="9750" y="1588"/>
                    <a:pt x="9773" y="953"/>
                    <a:pt x="9820" y="635"/>
                  </a:cubicBezTo>
                  <a:cubicBezTo>
                    <a:pt x="9868" y="0"/>
                    <a:pt x="9938" y="0"/>
                    <a:pt x="9986" y="0"/>
                  </a:cubicBezTo>
                  <a:cubicBezTo>
                    <a:pt x="10056" y="0"/>
                    <a:pt x="10104" y="318"/>
                    <a:pt x="10151" y="635"/>
                  </a:cubicBezTo>
                  <a:cubicBezTo>
                    <a:pt x="10174" y="953"/>
                    <a:pt x="10198" y="1588"/>
                    <a:pt x="10198" y="1906"/>
                  </a:cubicBezTo>
                  <a:cubicBezTo>
                    <a:pt x="10198" y="2224"/>
                    <a:pt x="10198" y="2224"/>
                    <a:pt x="10174" y="2541"/>
                  </a:cubicBezTo>
                  <a:cubicBezTo>
                    <a:pt x="10174" y="2859"/>
                    <a:pt x="10151" y="2859"/>
                    <a:pt x="10127" y="2859"/>
                  </a:cubicBezTo>
                  <a:cubicBezTo>
                    <a:pt x="10127" y="2859"/>
                    <a:pt x="10104" y="2541"/>
                    <a:pt x="10104" y="2541"/>
                  </a:cubicBezTo>
                  <a:cubicBezTo>
                    <a:pt x="10080" y="2224"/>
                    <a:pt x="10080" y="2224"/>
                    <a:pt x="10033" y="1588"/>
                  </a:cubicBezTo>
                  <a:cubicBezTo>
                    <a:pt x="10033" y="1271"/>
                    <a:pt x="10009" y="953"/>
                    <a:pt x="9986" y="635"/>
                  </a:cubicBezTo>
                  <a:cubicBezTo>
                    <a:pt x="9962" y="635"/>
                    <a:pt x="9938" y="318"/>
                    <a:pt x="9938" y="318"/>
                  </a:cubicBezTo>
                  <a:cubicBezTo>
                    <a:pt x="9891" y="318"/>
                    <a:pt x="9891" y="635"/>
                    <a:pt x="9868" y="635"/>
                  </a:cubicBezTo>
                  <a:cubicBezTo>
                    <a:pt x="9844" y="953"/>
                    <a:pt x="9844" y="1271"/>
                    <a:pt x="9820" y="1588"/>
                  </a:cubicBezTo>
                  <a:cubicBezTo>
                    <a:pt x="9820" y="1906"/>
                    <a:pt x="9820" y="2859"/>
                    <a:pt x="9820" y="4765"/>
                  </a:cubicBezTo>
                  <a:cubicBezTo>
                    <a:pt x="9820" y="5400"/>
                    <a:pt x="9820" y="5400"/>
                    <a:pt x="9820" y="5400"/>
                  </a:cubicBezTo>
                  <a:cubicBezTo>
                    <a:pt x="10009" y="5400"/>
                    <a:pt x="10009" y="5400"/>
                    <a:pt x="10009" y="5400"/>
                  </a:cubicBezTo>
                  <a:cubicBezTo>
                    <a:pt x="10009" y="6671"/>
                    <a:pt x="10009" y="6671"/>
                    <a:pt x="10009" y="6671"/>
                  </a:cubicBezTo>
                  <a:cubicBezTo>
                    <a:pt x="9797" y="6671"/>
                    <a:pt x="9797" y="6671"/>
                    <a:pt x="9797" y="6671"/>
                  </a:cubicBezTo>
                  <a:close/>
                  <a:moveTo>
                    <a:pt x="11260" y="318"/>
                  </a:moveTo>
                  <a:cubicBezTo>
                    <a:pt x="11260" y="6035"/>
                    <a:pt x="11260" y="6035"/>
                    <a:pt x="11260" y="6035"/>
                  </a:cubicBezTo>
                  <a:cubicBezTo>
                    <a:pt x="11213" y="6035"/>
                    <a:pt x="11213" y="6035"/>
                    <a:pt x="11213" y="6035"/>
                  </a:cubicBezTo>
                  <a:cubicBezTo>
                    <a:pt x="11213" y="4765"/>
                    <a:pt x="11190" y="4129"/>
                    <a:pt x="11166" y="3494"/>
                  </a:cubicBezTo>
                  <a:cubicBezTo>
                    <a:pt x="11142" y="2859"/>
                    <a:pt x="11095" y="2224"/>
                    <a:pt x="11048" y="1906"/>
                  </a:cubicBezTo>
                  <a:cubicBezTo>
                    <a:pt x="11001" y="1588"/>
                    <a:pt x="10953" y="1271"/>
                    <a:pt x="10906" y="1271"/>
                  </a:cubicBezTo>
                  <a:cubicBezTo>
                    <a:pt x="10835" y="1271"/>
                    <a:pt x="10788" y="1588"/>
                    <a:pt x="10765" y="2224"/>
                  </a:cubicBezTo>
                  <a:cubicBezTo>
                    <a:pt x="10717" y="2541"/>
                    <a:pt x="10694" y="3176"/>
                    <a:pt x="10694" y="3812"/>
                  </a:cubicBezTo>
                  <a:cubicBezTo>
                    <a:pt x="10694" y="4129"/>
                    <a:pt x="10717" y="4765"/>
                    <a:pt x="10741" y="5082"/>
                  </a:cubicBezTo>
                  <a:cubicBezTo>
                    <a:pt x="10788" y="5718"/>
                    <a:pt x="10859" y="6353"/>
                    <a:pt x="10977" y="7306"/>
                  </a:cubicBezTo>
                  <a:cubicBezTo>
                    <a:pt x="11095" y="8259"/>
                    <a:pt x="11166" y="8894"/>
                    <a:pt x="11213" y="9212"/>
                  </a:cubicBezTo>
                  <a:cubicBezTo>
                    <a:pt x="11237" y="9847"/>
                    <a:pt x="11260" y="10165"/>
                    <a:pt x="11308" y="10800"/>
                  </a:cubicBezTo>
                  <a:cubicBezTo>
                    <a:pt x="11308" y="11435"/>
                    <a:pt x="11331" y="12071"/>
                    <a:pt x="11331" y="12706"/>
                  </a:cubicBezTo>
                  <a:cubicBezTo>
                    <a:pt x="11331" y="13976"/>
                    <a:pt x="11284" y="14929"/>
                    <a:pt x="11213" y="15882"/>
                  </a:cubicBezTo>
                  <a:cubicBezTo>
                    <a:pt x="11166" y="16835"/>
                    <a:pt x="11071" y="17153"/>
                    <a:pt x="10977" y="17153"/>
                  </a:cubicBezTo>
                  <a:cubicBezTo>
                    <a:pt x="10930" y="17153"/>
                    <a:pt x="10906" y="17153"/>
                    <a:pt x="10883" y="16835"/>
                  </a:cubicBezTo>
                  <a:cubicBezTo>
                    <a:pt x="10859" y="16835"/>
                    <a:pt x="10812" y="16835"/>
                    <a:pt x="10765" y="16518"/>
                  </a:cubicBezTo>
                  <a:cubicBezTo>
                    <a:pt x="10717" y="16200"/>
                    <a:pt x="10694" y="16200"/>
                    <a:pt x="10670" y="16200"/>
                  </a:cubicBezTo>
                  <a:cubicBezTo>
                    <a:pt x="10647" y="16200"/>
                    <a:pt x="10647" y="16200"/>
                    <a:pt x="10623" y="16200"/>
                  </a:cubicBezTo>
                  <a:cubicBezTo>
                    <a:pt x="10623" y="16518"/>
                    <a:pt x="10623" y="16835"/>
                    <a:pt x="10599" y="17153"/>
                  </a:cubicBezTo>
                  <a:cubicBezTo>
                    <a:pt x="10576" y="17153"/>
                    <a:pt x="10576" y="17153"/>
                    <a:pt x="10576" y="17153"/>
                  </a:cubicBezTo>
                  <a:cubicBezTo>
                    <a:pt x="10576" y="11753"/>
                    <a:pt x="10576" y="11753"/>
                    <a:pt x="10576" y="11753"/>
                  </a:cubicBezTo>
                  <a:cubicBezTo>
                    <a:pt x="10599" y="11753"/>
                    <a:pt x="10599" y="11753"/>
                    <a:pt x="10599" y="11753"/>
                  </a:cubicBezTo>
                  <a:cubicBezTo>
                    <a:pt x="10623" y="12706"/>
                    <a:pt x="10647" y="13659"/>
                    <a:pt x="10670" y="14294"/>
                  </a:cubicBezTo>
                  <a:cubicBezTo>
                    <a:pt x="10694" y="14612"/>
                    <a:pt x="10741" y="15247"/>
                    <a:pt x="10788" y="15565"/>
                  </a:cubicBezTo>
                  <a:cubicBezTo>
                    <a:pt x="10835" y="15882"/>
                    <a:pt x="10883" y="16200"/>
                    <a:pt x="10953" y="16200"/>
                  </a:cubicBezTo>
                  <a:cubicBezTo>
                    <a:pt x="11024" y="16200"/>
                    <a:pt x="11071" y="15882"/>
                    <a:pt x="11119" y="15247"/>
                  </a:cubicBezTo>
                  <a:cubicBezTo>
                    <a:pt x="11166" y="14929"/>
                    <a:pt x="11166" y="14294"/>
                    <a:pt x="11166" y="13659"/>
                  </a:cubicBezTo>
                  <a:cubicBezTo>
                    <a:pt x="11166" y="13024"/>
                    <a:pt x="11166" y="12706"/>
                    <a:pt x="11166" y="12388"/>
                  </a:cubicBezTo>
                  <a:cubicBezTo>
                    <a:pt x="11142" y="12071"/>
                    <a:pt x="11119" y="11753"/>
                    <a:pt x="11071" y="11118"/>
                  </a:cubicBezTo>
                  <a:cubicBezTo>
                    <a:pt x="11071" y="11118"/>
                    <a:pt x="11001" y="10482"/>
                    <a:pt x="10906" y="9847"/>
                  </a:cubicBezTo>
                  <a:cubicBezTo>
                    <a:pt x="10812" y="8894"/>
                    <a:pt x="10741" y="8259"/>
                    <a:pt x="10694" y="7941"/>
                  </a:cubicBezTo>
                  <a:cubicBezTo>
                    <a:pt x="10647" y="7306"/>
                    <a:pt x="10623" y="6988"/>
                    <a:pt x="10599" y="6353"/>
                  </a:cubicBezTo>
                  <a:cubicBezTo>
                    <a:pt x="10576" y="6035"/>
                    <a:pt x="10576" y="5400"/>
                    <a:pt x="10576" y="4765"/>
                  </a:cubicBezTo>
                  <a:cubicBezTo>
                    <a:pt x="10576" y="3494"/>
                    <a:pt x="10599" y="2541"/>
                    <a:pt x="10670" y="1588"/>
                  </a:cubicBezTo>
                  <a:cubicBezTo>
                    <a:pt x="10741" y="953"/>
                    <a:pt x="10812" y="318"/>
                    <a:pt x="10906" y="318"/>
                  </a:cubicBezTo>
                  <a:cubicBezTo>
                    <a:pt x="10953" y="318"/>
                    <a:pt x="11024" y="635"/>
                    <a:pt x="11095" y="953"/>
                  </a:cubicBezTo>
                  <a:cubicBezTo>
                    <a:pt x="11119" y="1271"/>
                    <a:pt x="11142" y="1271"/>
                    <a:pt x="11166" y="1271"/>
                  </a:cubicBezTo>
                  <a:cubicBezTo>
                    <a:pt x="11166" y="1271"/>
                    <a:pt x="11190" y="1271"/>
                    <a:pt x="11190" y="1271"/>
                  </a:cubicBezTo>
                  <a:cubicBezTo>
                    <a:pt x="11213" y="953"/>
                    <a:pt x="11213" y="953"/>
                    <a:pt x="11213" y="318"/>
                  </a:cubicBezTo>
                  <a:cubicBezTo>
                    <a:pt x="11260" y="318"/>
                    <a:pt x="11260" y="318"/>
                    <a:pt x="11260" y="318"/>
                  </a:cubicBezTo>
                  <a:close/>
                  <a:moveTo>
                    <a:pt x="12205" y="12706"/>
                  </a:moveTo>
                  <a:cubicBezTo>
                    <a:pt x="12205" y="13976"/>
                    <a:pt x="12157" y="15247"/>
                    <a:pt x="12087" y="15882"/>
                  </a:cubicBezTo>
                  <a:cubicBezTo>
                    <a:pt x="12039" y="16835"/>
                    <a:pt x="11969" y="17153"/>
                    <a:pt x="11898" y="17153"/>
                  </a:cubicBezTo>
                  <a:cubicBezTo>
                    <a:pt x="11803" y="17153"/>
                    <a:pt x="11732" y="16518"/>
                    <a:pt x="11662" y="15565"/>
                  </a:cubicBezTo>
                  <a:cubicBezTo>
                    <a:pt x="11591" y="14612"/>
                    <a:pt x="11567" y="13024"/>
                    <a:pt x="11567" y="11435"/>
                  </a:cubicBezTo>
                  <a:cubicBezTo>
                    <a:pt x="11567" y="9847"/>
                    <a:pt x="11614" y="8259"/>
                    <a:pt x="11685" y="7306"/>
                  </a:cubicBezTo>
                  <a:cubicBezTo>
                    <a:pt x="11756" y="6035"/>
                    <a:pt x="11827" y="5400"/>
                    <a:pt x="11945" y="5400"/>
                  </a:cubicBezTo>
                  <a:cubicBezTo>
                    <a:pt x="12016" y="5400"/>
                    <a:pt x="12087" y="5718"/>
                    <a:pt x="12134" y="6353"/>
                  </a:cubicBezTo>
                  <a:cubicBezTo>
                    <a:pt x="12181" y="6988"/>
                    <a:pt x="12205" y="7624"/>
                    <a:pt x="12205" y="8259"/>
                  </a:cubicBezTo>
                  <a:cubicBezTo>
                    <a:pt x="12205" y="8576"/>
                    <a:pt x="12205" y="8576"/>
                    <a:pt x="12181" y="8894"/>
                  </a:cubicBezTo>
                  <a:cubicBezTo>
                    <a:pt x="12181" y="9212"/>
                    <a:pt x="12157" y="9212"/>
                    <a:pt x="12134" y="9212"/>
                  </a:cubicBezTo>
                  <a:cubicBezTo>
                    <a:pt x="12087" y="9212"/>
                    <a:pt x="12063" y="9212"/>
                    <a:pt x="12063" y="8576"/>
                  </a:cubicBezTo>
                  <a:cubicBezTo>
                    <a:pt x="12039" y="8576"/>
                    <a:pt x="12039" y="8259"/>
                    <a:pt x="12039" y="7941"/>
                  </a:cubicBezTo>
                  <a:cubicBezTo>
                    <a:pt x="12039" y="7306"/>
                    <a:pt x="12016" y="6988"/>
                    <a:pt x="11992" y="6671"/>
                  </a:cubicBezTo>
                  <a:cubicBezTo>
                    <a:pt x="11969" y="6671"/>
                    <a:pt x="11945" y="6353"/>
                    <a:pt x="11921" y="6353"/>
                  </a:cubicBezTo>
                  <a:cubicBezTo>
                    <a:pt x="11850" y="6353"/>
                    <a:pt x="11803" y="6671"/>
                    <a:pt x="11780" y="7306"/>
                  </a:cubicBezTo>
                  <a:cubicBezTo>
                    <a:pt x="11732" y="7941"/>
                    <a:pt x="11709" y="9212"/>
                    <a:pt x="11709" y="10482"/>
                  </a:cubicBezTo>
                  <a:cubicBezTo>
                    <a:pt x="11709" y="11753"/>
                    <a:pt x="11732" y="12706"/>
                    <a:pt x="11780" y="13659"/>
                  </a:cubicBezTo>
                  <a:cubicBezTo>
                    <a:pt x="11827" y="14929"/>
                    <a:pt x="11874" y="15247"/>
                    <a:pt x="11969" y="15247"/>
                  </a:cubicBezTo>
                  <a:cubicBezTo>
                    <a:pt x="12016" y="15247"/>
                    <a:pt x="12063" y="14929"/>
                    <a:pt x="12110" y="14612"/>
                  </a:cubicBezTo>
                  <a:cubicBezTo>
                    <a:pt x="12134" y="14294"/>
                    <a:pt x="12157" y="13659"/>
                    <a:pt x="12205" y="12706"/>
                  </a:cubicBezTo>
                  <a:cubicBezTo>
                    <a:pt x="12205" y="12706"/>
                    <a:pt x="12205" y="12706"/>
                    <a:pt x="12205" y="12706"/>
                  </a:cubicBezTo>
                  <a:close/>
                  <a:moveTo>
                    <a:pt x="12606" y="0"/>
                  </a:moveTo>
                  <a:cubicBezTo>
                    <a:pt x="12630" y="0"/>
                    <a:pt x="12653" y="0"/>
                    <a:pt x="12677" y="318"/>
                  </a:cubicBezTo>
                  <a:cubicBezTo>
                    <a:pt x="12677" y="635"/>
                    <a:pt x="12700" y="953"/>
                    <a:pt x="12700" y="1271"/>
                  </a:cubicBezTo>
                  <a:cubicBezTo>
                    <a:pt x="12700" y="1588"/>
                    <a:pt x="12677" y="1906"/>
                    <a:pt x="12677" y="2224"/>
                  </a:cubicBezTo>
                  <a:cubicBezTo>
                    <a:pt x="12653" y="2224"/>
                    <a:pt x="12630" y="2541"/>
                    <a:pt x="12606" y="2541"/>
                  </a:cubicBezTo>
                  <a:cubicBezTo>
                    <a:pt x="12582" y="2541"/>
                    <a:pt x="12559" y="2224"/>
                    <a:pt x="12559" y="2224"/>
                  </a:cubicBezTo>
                  <a:cubicBezTo>
                    <a:pt x="12535" y="1906"/>
                    <a:pt x="12535" y="1588"/>
                    <a:pt x="12535" y="1271"/>
                  </a:cubicBezTo>
                  <a:cubicBezTo>
                    <a:pt x="12535" y="953"/>
                    <a:pt x="12535" y="635"/>
                    <a:pt x="12559" y="318"/>
                  </a:cubicBezTo>
                  <a:cubicBezTo>
                    <a:pt x="12559" y="0"/>
                    <a:pt x="12582" y="0"/>
                    <a:pt x="12606" y="0"/>
                  </a:cubicBezTo>
                  <a:close/>
                  <a:moveTo>
                    <a:pt x="12677" y="5718"/>
                  </a:moveTo>
                  <a:cubicBezTo>
                    <a:pt x="12677" y="14294"/>
                    <a:pt x="12677" y="14294"/>
                    <a:pt x="12677" y="14294"/>
                  </a:cubicBezTo>
                  <a:cubicBezTo>
                    <a:pt x="12677" y="14929"/>
                    <a:pt x="12677" y="15565"/>
                    <a:pt x="12677" y="15565"/>
                  </a:cubicBezTo>
                  <a:cubicBezTo>
                    <a:pt x="12700" y="15882"/>
                    <a:pt x="12700" y="16200"/>
                    <a:pt x="12724" y="16200"/>
                  </a:cubicBezTo>
                  <a:cubicBezTo>
                    <a:pt x="12724" y="16200"/>
                    <a:pt x="12748" y="16200"/>
                    <a:pt x="12795" y="16200"/>
                  </a:cubicBezTo>
                  <a:cubicBezTo>
                    <a:pt x="12795" y="16835"/>
                    <a:pt x="12795" y="16835"/>
                    <a:pt x="12795" y="16835"/>
                  </a:cubicBezTo>
                  <a:cubicBezTo>
                    <a:pt x="12417" y="16835"/>
                    <a:pt x="12417" y="16835"/>
                    <a:pt x="12417" y="16835"/>
                  </a:cubicBezTo>
                  <a:cubicBezTo>
                    <a:pt x="12417" y="16200"/>
                    <a:pt x="12417" y="16200"/>
                    <a:pt x="12417" y="16200"/>
                  </a:cubicBezTo>
                  <a:cubicBezTo>
                    <a:pt x="12441" y="16200"/>
                    <a:pt x="12488" y="16200"/>
                    <a:pt x="12488" y="16200"/>
                  </a:cubicBezTo>
                  <a:cubicBezTo>
                    <a:pt x="12488" y="16200"/>
                    <a:pt x="12511" y="15882"/>
                    <a:pt x="12511" y="15565"/>
                  </a:cubicBezTo>
                  <a:cubicBezTo>
                    <a:pt x="12535" y="15565"/>
                    <a:pt x="12535" y="14929"/>
                    <a:pt x="12535" y="14294"/>
                  </a:cubicBezTo>
                  <a:cubicBezTo>
                    <a:pt x="12535" y="10165"/>
                    <a:pt x="12535" y="10165"/>
                    <a:pt x="12535" y="10165"/>
                  </a:cubicBezTo>
                  <a:cubicBezTo>
                    <a:pt x="12535" y="8894"/>
                    <a:pt x="12535" y="8259"/>
                    <a:pt x="12511" y="7941"/>
                  </a:cubicBezTo>
                  <a:cubicBezTo>
                    <a:pt x="12511" y="7624"/>
                    <a:pt x="12511" y="7306"/>
                    <a:pt x="12488" y="7306"/>
                  </a:cubicBezTo>
                  <a:cubicBezTo>
                    <a:pt x="12488" y="7306"/>
                    <a:pt x="12488" y="7306"/>
                    <a:pt x="12464" y="7306"/>
                  </a:cubicBezTo>
                  <a:cubicBezTo>
                    <a:pt x="12441" y="7306"/>
                    <a:pt x="12417" y="7306"/>
                    <a:pt x="12393" y="7306"/>
                  </a:cubicBezTo>
                  <a:cubicBezTo>
                    <a:pt x="12393" y="6988"/>
                    <a:pt x="12393" y="6988"/>
                    <a:pt x="12393" y="6988"/>
                  </a:cubicBezTo>
                  <a:cubicBezTo>
                    <a:pt x="12630" y="5718"/>
                    <a:pt x="12630" y="5718"/>
                    <a:pt x="12630" y="5718"/>
                  </a:cubicBezTo>
                  <a:cubicBezTo>
                    <a:pt x="12677" y="5718"/>
                    <a:pt x="12677" y="5718"/>
                    <a:pt x="12677" y="5718"/>
                  </a:cubicBezTo>
                  <a:close/>
                  <a:moveTo>
                    <a:pt x="13102" y="9847"/>
                  </a:moveTo>
                  <a:cubicBezTo>
                    <a:pt x="13102" y="11753"/>
                    <a:pt x="13149" y="12706"/>
                    <a:pt x="13196" y="13659"/>
                  </a:cubicBezTo>
                  <a:cubicBezTo>
                    <a:pt x="13243" y="14612"/>
                    <a:pt x="13314" y="15247"/>
                    <a:pt x="13385" y="15247"/>
                  </a:cubicBezTo>
                  <a:cubicBezTo>
                    <a:pt x="13432" y="15247"/>
                    <a:pt x="13479" y="14929"/>
                    <a:pt x="13527" y="14612"/>
                  </a:cubicBezTo>
                  <a:cubicBezTo>
                    <a:pt x="13574" y="14294"/>
                    <a:pt x="13597" y="13659"/>
                    <a:pt x="13621" y="12388"/>
                  </a:cubicBezTo>
                  <a:cubicBezTo>
                    <a:pt x="13645" y="12706"/>
                    <a:pt x="13645" y="12706"/>
                    <a:pt x="13645" y="12706"/>
                  </a:cubicBezTo>
                  <a:cubicBezTo>
                    <a:pt x="13645" y="13659"/>
                    <a:pt x="13597" y="14929"/>
                    <a:pt x="13550" y="15565"/>
                  </a:cubicBezTo>
                  <a:cubicBezTo>
                    <a:pt x="13479" y="16518"/>
                    <a:pt x="13409" y="16835"/>
                    <a:pt x="13338" y="16835"/>
                  </a:cubicBezTo>
                  <a:cubicBezTo>
                    <a:pt x="13243" y="16835"/>
                    <a:pt x="13149" y="16518"/>
                    <a:pt x="13102" y="15565"/>
                  </a:cubicBezTo>
                  <a:cubicBezTo>
                    <a:pt x="13031" y="14294"/>
                    <a:pt x="13007" y="13024"/>
                    <a:pt x="13007" y="11435"/>
                  </a:cubicBezTo>
                  <a:cubicBezTo>
                    <a:pt x="13007" y="9529"/>
                    <a:pt x="13031" y="7941"/>
                    <a:pt x="13102" y="6988"/>
                  </a:cubicBezTo>
                  <a:cubicBezTo>
                    <a:pt x="13172" y="6035"/>
                    <a:pt x="13243" y="5400"/>
                    <a:pt x="13361" y="5400"/>
                  </a:cubicBezTo>
                  <a:cubicBezTo>
                    <a:pt x="13432" y="5400"/>
                    <a:pt x="13527" y="6035"/>
                    <a:pt x="13574" y="6671"/>
                  </a:cubicBezTo>
                  <a:cubicBezTo>
                    <a:pt x="13621" y="7306"/>
                    <a:pt x="13668" y="8576"/>
                    <a:pt x="13668" y="9847"/>
                  </a:cubicBezTo>
                  <a:cubicBezTo>
                    <a:pt x="13102" y="9847"/>
                    <a:pt x="13102" y="9847"/>
                    <a:pt x="13102" y="9847"/>
                  </a:cubicBezTo>
                  <a:close/>
                  <a:moveTo>
                    <a:pt x="13102" y="9212"/>
                  </a:moveTo>
                  <a:cubicBezTo>
                    <a:pt x="13479" y="9212"/>
                    <a:pt x="13479" y="9212"/>
                    <a:pt x="13479" y="9212"/>
                  </a:cubicBezTo>
                  <a:cubicBezTo>
                    <a:pt x="13479" y="8576"/>
                    <a:pt x="13456" y="8259"/>
                    <a:pt x="13456" y="7941"/>
                  </a:cubicBezTo>
                  <a:cubicBezTo>
                    <a:pt x="13432" y="7624"/>
                    <a:pt x="13409" y="7306"/>
                    <a:pt x="13385" y="6988"/>
                  </a:cubicBezTo>
                  <a:cubicBezTo>
                    <a:pt x="13361" y="6671"/>
                    <a:pt x="13338" y="6671"/>
                    <a:pt x="13290" y="6671"/>
                  </a:cubicBezTo>
                  <a:cubicBezTo>
                    <a:pt x="13243" y="6671"/>
                    <a:pt x="13220" y="6671"/>
                    <a:pt x="13172" y="7306"/>
                  </a:cubicBezTo>
                  <a:cubicBezTo>
                    <a:pt x="13149" y="7624"/>
                    <a:pt x="13102" y="8576"/>
                    <a:pt x="13102" y="9212"/>
                  </a:cubicBezTo>
                  <a:close/>
                  <a:moveTo>
                    <a:pt x="14046" y="7941"/>
                  </a:moveTo>
                  <a:cubicBezTo>
                    <a:pt x="14140" y="6353"/>
                    <a:pt x="14235" y="5718"/>
                    <a:pt x="14306" y="5718"/>
                  </a:cubicBezTo>
                  <a:cubicBezTo>
                    <a:pt x="14353" y="5718"/>
                    <a:pt x="14376" y="5718"/>
                    <a:pt x="14424" y="6035"/>
                  </a:cubicBezTo>
                  <a:cubicBezTo>
                    <a:pt x="14447" y="6353"/>
                    <a:pt x="14471" y="6671"/>
                    <a:pt x="14494" y="7306"/>
                  </a:cubicBezTo>
                  <a:cubicBezTo>
                    <a:pt x="14518" y="7941"/>
                    <a:pt x="14518" y="8576"/>
                    <a:pt x="14518" y="9529"/>
                  </a:cubicBezTo>
                  <a:cubicBezTo>
                    <a:pt x="14518" y="14294"/>
                    <a:pt x="14518" y="14294"/>
                    <a:pt x="14518" y="14294"/>
                  </a:cubicBezTo>
                  <a:cubicBezTo>
                    <a:pt x="14518" y="14929"/>
                    <a:pt x="14518" y="15247"/>
                    <a:pt x="14518" y="15565"/>
                  </a:cubicBezTo>
                  <a:cubicBezTo>
                    <a:pt x="14542" y="15882"/>
                    <a:pt x="14542" y="15882"/>
                    <a:pt x="14565" y="16200"/>
                  </a:cubicBezTo>
                  <a:cubicBezTo>
                    <a:pt x="14565" y="16200"/>
                    <a:pt x="14589" y="16200"/>
                    <a:pt x="14636" y="16200"/>
                  </a:cubicBezTo>
                  <a:cubicBezTo>
                    <a:pt x="14636" y="16518"/>
                    <a:pt x="14636" y="16518"/>
                    <a:pt x="14636" y="16518"/>
                  </a:cubicBezTo>
                  <a:cubicBezTo>
                    <a:pt x="14258" y="16518"/>
                    <a:pt x="14258" y="16518"/>
                    <a:pt x="14258" y="16518"/>
                  </a:cubicBezTo>
                  <a:cubicBezTo>
                    <a:pt x="14258" y="16200"/>
                    <a:pt x="14258" y="16200"/>
                    <a:pt x="14258" y="16200"/>
                  </a:cubicBezTo>
                  <a:cubicBezTo>
                    <a:pt x="14282" y="16200"/>
                    <a:pt x="14282" y="16200"/>
                    <a:pt x="14282" y="16200"/>
                  </a:cubicBezTo>
                  <a:cubicBezTo>
                    <a:pt x="14306" y="16200"/>
                    <a:pt x="14329" y="16200"/>
                    <a:pt x="14353" y="15882"/>
                  </a:cubicBezTo>
                  <a:cubicBezTo>
                    <a:pt x="14376" y="15882"/>
                    <a:pt x="14376" y="15565"/>
                    <a:pt x="14376" y="15247"/>
                  </a:cubicBezTo>
                  <a:cubicBezTo>
                    <a:pt x="14376" y="15247"/>
                    <a:pt x="14376" y="14929"/>
                    <a:pt x="14376" y="14294"/>
                  </a:cubicBezTo>
                  <a:cubicBezTo>
                    <a:pt x="14376" y="9847"/>
                    <a:pt x="14376" y="9847"/>
                    <a:pt x="14376" y="9847"/>
                  </a:cubicBezTo>
                  <a:cubicBezTo>
                    <a:pt x="14376" y="8576"/>
                    <a:pt x="14376" y="7941"/>
                    <a:pt x="14353" y="7624"/>
                  </a:cubicBezTo>
                  <a:cubicBezTo>
                    <a:pt x="14329" y="7306"/>
                    <a:pt x="14306" y="6988"/>
                    <a:pt x="14258" y="6988"/>
                  </a:cubicBezTo>
                  <a:cubicBezTo>
                    <a:pt x="14188" y="6988"/>
                    <a:pt x="14117" y="7306"/>
                    <a:pt x="14046" y="8576"/>
                  </a:cubicBezTo>
                  <a:cubicBezTo>
                    <a:pt x="14046" y="14294"/>
                    <a:pt x="14046" y="14294"/>
                    <a:pt x="14046" y="14294"/>
                  </a:cubicBezTo>
                  <a:cubicBezTo>
                    <a:pt x="14046" y="14929"/>
                    <a:pt x="14046" y="15247"/>
                    <a:pt x="14070" y="15565"/>
                  </a:cubicBezTo>
                  <a:cubicBezTo>
                    <a:pt x="14070" y="15882"/>
                    <a:pt x="14093" y="15882"/>
                    <a:pt x="14093" y="16200"/>
                  </a:cubicBezTo>
                  <a:cubicBezTo>
                    <a:pt x="14093" y="16200"/>
                    <a:pt x="14140" y="16200"/>
                    <a:pt x="14188" y="16200"/>
                  </a:cubicBezTo>
                  <a:cubicBezTo>
                    <a:pt x="14188" y="16518"/>
                    <a:pt x="14188" y="16518"/>
                    <a:pt x="14188" y="16518"/>
                  </a:cubicBezTo>
                  <a:cubicBezTo>
                    <a:pt x="13810" y="16518"/>
                    <a:pt x="13810" y="16518"/>
                    <a:pt x="13810" y="16518"/>
                  </a:cubicBezTo>
                  <a:cubicBezTo>
                    <a:pt x="13810" y="16200"/>
                    <a:pt x="13810" y="16200"/>
                    <a:pt x="13810" y="16200"/>
                  </a:cubicBezTo>
                  <a:cubicBezTo>
                    <a:pt x="13810" y="16200"/>
                    <a:pt x="13810" y="16200"/>
                    <a:pt x="13810" y="16200"/>
                  </a:cubicBezTo>
                  <a:cubicBezTo>
                    <a:pt x="13857" y="16200"/>
                    <a:pt x="13881" y="16200"/>
                    <a:pt x="13904" y="15882"/>
                  </a:cubicBezTo>
                  <a:cubicBezTo>
                    <a:pt x="13904" y="15565"/>
                    <a:pt x="13904" y="14929"/>
                    <a:pt x="13904" y="14294"/>
                  </a:cubicBezTo>
                  <a:cubicBezTo>
                    <a:pt x="13904" y="10165"/>
                    <a:pt x="13904" y="10165"/>
                    <a:pt x="13904" y="10165"/>
                  </a:cubicBezTo>
                  <a:cubicBezTo>
                    <a:pt x="13904" y="8894"/>
                    <a:pt x="13904" y="7941"/>
                    <a:pt x="13904" y="7624"/>
                  </a:cubicBezTo>
                  <a:cubicBezTo>
                    <a:pt x="13904" y="7306"/>
                    <a:pt x="13904" y="7306"/>
                    <a:pt x="13881" y="6988"/>
                  </a:cubicBezTo>
                  <a:cubicBezTo>
                    <a:pt x="13881" y="6988"/>
                    <a:pt x="13857" y="6988"/>
                    <a:pt x="13857" y="6988"/>
                  </a:cubicBezTo>
                  <a:cubicBezTo>
                    <a:pt x="13833" y="6988"/>
                    <a:pt x="13810" y="6988"/>
                    <a:pt x="13786" y="6988"/>
                  </a:cubicBezTo>
                  <a:cubicBezTo>
                    <a:pt x="13786" y="6671"/>
                    <a:pt x="13786" y="6671"/>
                    <a:pt x="13786" y="6671"/>
                  </a:cubicBezTo>
                  <a:cubicBezTo>
                    <a:pt x="14022" y="5400"/>
                    <a:pt x="14022" y="5400"/>
                    <a:pt x="14022" y="5400"/>
                  </a:cubicBezTo>
                  <a:cubicBezTo>
                    <a:pt x="14046" y="5400"/>
                    <a:pt x="14046" y="5400"/>
                    <a:pt x="14046" y="5400"/>
                  </a:cubicBezTo>
                  <a:cubicBezTo>
                    <a:pt x="14046" y="7941"/>
                    <a:pt x="14046" y="7941"/>
                    <a:pt x="14046" y="7941"/>
                  </a:cubicBezTo>
                  <a:close/>
                  <a:moveTo>
                    <a:pt x="15439" y="12706"/>
                  </a:moveTo>
                  <a:cubicBezTo>
                    <a:pt x="15415" y="13976"/>
                    <a:pt x="15368" y="15247"/>
                    <a:pt x="15321" y="15882"/>
                  </a:cubicBezTo>
                  <a:cubicBezTo>
                    <a:pt x="15250" y="16835"/>
                    <a:pt x="15179" y="17153"/>
                    <a:pt x="15108" y="17153"/>
                  </a:cubicBezTo>
                  <a:cubicBezTo>
                    <a:pt x="15037" y="17153"/>
                    <a:pt x="14943" y="16518"/>
                    <a:pt x="14896" y="15565"/>
                  </a:cubicBezTo>
                  <a:cubicBezTo>
                    <a:pt x="14825" y="14612"/>
                    <a:pt x="14801" y="13024"/>
                    <a:pt x="14801" y="11435"/>
                  </a:cubicBezTo>
                  <a:cubicBezTo>
                    <a:pt x="14801" y="9847"/>
                    <a:pt x="14825" y="8259"/>
                    <a:pt x="14896" y="7306"/>
                  </a:cubicBezTo>
                  <a:cubicBezTo>
                    <a:pt x="14967" y="6035"/>
                    <a:pt x="15061" y="5400"/>
                    <a:pt x="15155" y="5400"/>
                  </a:cubicBezTo>
                  <a:cubicBezTo>
                    <a:pt x="15226" y="5400"/>
                    <a:pt x="15297" y="5718"/>
                    <a:pt x="15344" y="6353"/>
                  </a:cubicBezTo>
                  <a:cubicBezTo>
                    <a:pt x="15391" y="6988"/>
                    <a:pt x="15415" y="7624"/>
                    <a:pt x="15415" y="8259"/>
                  </a:cubicBezTo>
                  <a:cubicBezTo>
                    <a:pt x="15415" y="8576"/>
                    <a:pt x="15415" y="8576"/>
                    <a:pt x="15415" y="8894"/>
                  </a:cubicBezTo>
                  <a:cubicBezTo>
                    <a:pt x="15391" y="9212"/>
                    <a:pt x="15368" y="9212"/>
                    <a:pt x="15344" y="9212"/>
                  </a:cubicBezTo>
                  <a:cubicBezTo>
                    <a:pt x="15321" y="9212"/>
                    <a:pt x="15297" y="9212"/>
                    <a:pt x="15273" y="8576"/>
                  </a:cubicBezTo>
                  <a:cubicBezTo>
                    <a:pt x="15273" y="8576"/>
                    <a:pt x="15250" y="8259"/>
                    <a:pt x="15250" y="7941"/>
                  </a:cubicBezTo>
                  <a:cubicBezTo>
                    <a:pt x="15250" y="7306"/>
                    <a:pt x="15226" y="6988"/>
                    <a:pt x="15226" y="6671"/>
                  </a:cubicBezTo>
                  <a:cubicBezTo>
                    <a:pt x="15203" y="6671"/>
                    <a:pt x="15179" y="6353"/>
                    <a:pt x="15132" y="6353"/>
                  </a:cubicBezTo>
                  <a:cubicBezTo>
                    <a:pt x="15085" y="6353"/>
                    <a:pt x="15037" y="6671"/>
                    <a:pt x="14990" y="7306"/>
                  </a:cubicBezTo>
                  <a:cubicBezTo>
                    <a:pt x="14943" y="7941"/>
                    <a:pt x="14943" y="9212"/>
                    <a:pt x="14943" y="10482"/>
                  </a:cubicBezTo>
                  <a:cubicBezTo>
                    <a:pt x="14943" y="11753"/>
                    <a:pt x="14943" y="12706"/>
                    <a:pt x="14990" y="13659"/>
                  </a:cubicBezTo>
                  <a:cubicBezTo>
                    <a:pt x="15037" y="14929"/>
                    <a:pt x="15108" y="15247"/>
                    <a:pt x="15179" y="15247"/>
                  </a:cubicBezTo>
                  <a:cubicBezTo>
                    <a:pt x="15226" y="15247"/>
                    <a:pt x="15273" y="14929"/>
                    <a:pt x="15321" y="14612"/>
                  </a:cubicBezTo>
                  <a:cubicBezTo>
                    <a:pt x="15368" y="14294"/>
                    <a:pt x="15391" y="13659"/>
                    <a:pt x="15439" y="12706"/>
                  </a:cubicBezTo>
                  <a:cubicBezTo>
                    <a:pt x="15439" y="12706"/>
                    <a:pt x="15439" y="12706"/>
                    <a:pt x="15439" y="12706"/>
                  </a:cubicBezTo>
                  <a:close/>
                  <a:moveTo>
                    <a:pt x="15769" y="9847"/>
                  </a:moveTo>
                  <a:cubicBezTo>
                    <a:pt x="15769" y="11753"/>
                    <a:pt x="15793" y="12706"/>
                    <a:pt x="15840" y="13659"/>
                  </a:cubicBezTo>
                  <a:cubicBezTo>
                    <a:pt x="15911" y="14612"/>
                    <a:pt x="15982" y="15247"/>
                    <a:pt x="16052" y="15247"/>
                  </a:cubicBezTo>
                  <a:cubicBezTo>
                    <a:pt x="16100" y="15247"/>
                    <a:pt x="16147" y="14929"/>
                    <a:pt x="16170" y="14612"/>
                  </a:cubicBezTo>
                  <a:cubicBezTo>
                    <a:pt x="16218" y="14294"/>
                    <a:pt x="16241" y="13659"/>
                    <a:pt x="16265" y="12388"/>
                  </a:cubicBezTo>
                  <a:cubicBezTo>
                    <a:pt x="16312" y="12706"/>
                    <a:pt x="16312" y="12706"/>
                    <a:pt x="16312" y="12706"/>
                  </a:cubicBezTo>
                  <a:cubicBezTo>
                    <a:pt x="16289" y="13659"/>
                    <a:pt x="16265" y="14929"/>
                    <a:pt x="16194" y="15565"/>
                  </a:cubicBezTo>
                  <a:cubicBezTo>
                    <a:pt x="16147" y="16518"/>
                    <a:pt x="16076" y="16835"/>
                    <a:pt x="15982" y="16835"/>
                  </a:cubicBezTo>
                  <a:cubicBezTo>
                    <a:pt x="15887" y="16835"/>
                    <a:pt x="15816" y="16518"/>
                    <a:pt x="15746" y="15565"/>
                  </a:cubicBezTo>
                  <a:cubicBezTo>
                    <a:pt x="15675" y="14294"/>
                    <a:pt x="15651" y="13024"/>
                    <a:pt x="15651" y="11435"/>
                  </a:cubicBezTo>
                  <a:cubicBezTo>
                    <a:pt x="15651" y="9529"/>
                    <a:pt x="15698" y="7941"/>
                    <a:pt x="15746" y="6988"/>
                  </a:cubicBezTo>
                  <a:cubicBezTo>
                    <a:pt x="15816" y="6035"/>
                    <a:pt x="15911" y="5400"/>
                    <a:pt x="16005" y="5400"/>
                  </a:cubicBezTo>
                  <a:cubicBezTo>
                    <a:pt x="16100" y="5400"/>
                    <a:pt x="16170" y="6035"/>
                    <a:pt x="16218" y="6671"/>
                  </a:cubicBezTo>
                  <a:cubicBezTo>
                    <a:pt x="16289" y="7306"/>
                    <a:pt x="16312" y="8576"/>
                    <a:pt x="16312" y="9847"/>
                  </a:cubicBezTo>
                  <a:cubicBezTo>
                    <a:pt x="15769" y="9847"/>
                    <a:pt x="15769" y="9847"/>
                    <a:pt x="15769" y="9847"/>
                  </a:cubicBezTo>
                  <a:close/>
                  <a:moveTo>
                    <a:pt x="15769" y="9212"/>
                  </a:moveTo>
                  <a:cubicBezTo>
                    <a:pt x="16123" y="9212"/>
                    <a:pt x="16123" y="9212"/>
                    <a:pt x="16123" y="9212"/>
                  </a:cubicBezTo>
                  <a:cubicBezTo>
                    <a:pt x="16123" y="8576"/>
                    <a:pt x="16123" y="8259"/>
                    <a:pt x="16100" y="7941"/>
                  </a:cubicBezTo>
                  <a:cubicBezTo>
                    <a:pt x="16100" y="7624"/>
                    <a:pt x="16076" y="7306"/>
                    <a:pt x="16029" y="6988"/>
                  </a:cubicBezTo>
                  <a:cubicBezTo>
                    <a:pt x="16005" y="6671"/>
                    <a:pt x="15982" y="6671"/>
                    <a:pt x="15958" y="6671"/>
                  </a:cubicBezTo>
                  <a:cubicBezTo>
                    <a:pt x="15911" y="6671"/>
                    <a:pt x="15864" y="6671"/>
                    <a:pt x="15840" y="7306"/>
                  </a:cubicBezTo>
                  <a:cubicBezTo>
                    <a:pt x="15793" y="7624"/>
                    <a:pt x="15769" y="8576"/>
                    <a:pt x="15769" y="9212"/>
                  </a:cubicBezTo>
                  <a:close/>
                  <a:moveTo>
                    <a:pt x="17256" y="15247"/>
                  </a:moveTo>
                  <a:cubicBezTo>
                    <a:pt x="17186" y="16200"/>
                    <a:pt x="17138" y="16518"/>
                    <a:pt x="17115" y="16835"/>
                  </a:cubicBezTo>
                  <a:cubicBezTo>
                    <a:pt x="17091" y="16835"/>
                    <a:pt x="17044" y="16835"/>
                    <a:pt x="17020" y="16835"/>
                  </a:cubicBezTo>
                  <a:cubicBezTo>
                    <a:pt x="16973" y="16835"/>
                    <a:pt x="16926" y="16835"/>
                    <a:pt x="16879" y="16200"/>
                  </a:cubicBezTo>
                  <a:cubicBezTo>
                    <a:pt x="16855" y="15565"/>
                    <a:pt x="16831" y="14929"/>
                    <a:pt x="16831" y="14294"/>
                  </a:cubicBezTo>
                  <a:cubicBezTo>
                    <a:pt x="16831" y="13659"/>
                    <a:pt x="16855" y="13024"/>
                    <a:pt x="16879" y="12706"/>
                  </a:cubicBezTo>
                  <a:cubicBezTo>
                    <a:pt x="16879" y="12388"/>
                    <a:pt x="16926" y="11753"/>
                    <a:pt x="16997" y="11118"/>
                  </a:cubicBezTo>
                  <a:cubicBezTo>
                    <a:pt x="17044" y="10800"/>
                    <a:pt x="17138" y="10165"/>
                    <a:pt x="17280" y="9529"/>
                  </a:cubicBezTo>
                  <a:cubicBezTo>
                    <a:pt x="17280" y="9212"/>
                    <a:pt x="17280" y="9212"/>
                    <a:pt x="17280" y="9212"/>
                  </a:cubicBezTo>
                  <a:cubicBezTo>
                    <a:pt x="17280" y="7941"/>
                    <a:pt x="17256" y="7306"/>
                    <a:pt x="17233" y="6988"/>
                  </a:cubicBezTo>
                  <a:cubicBezTo>
                    <a:pt x="17209" y="6671"/>
                    <a:pt x="17186" y="6353"/>
                    <a:pt x="17138" y="6353"/>
                  </a:cubicBezTo>
                  <a:cubicBezTo>
                    <a:pt x="17091" y="6353"/>
                    <a:pt x="17068" y="6353"/>
                    <a:pt x="17044" y="6671"/>
                  </a:cubicBezTo>
                  <a:cubicBezTo>
                    <a:pt x="17020" y="6988"/>
                    <a:pt x="17020" y="7306"/>
                    <a:pt x="17020" y="7624"/>
                  </a:cubicBezTo>
                  <a:cubicBezTo>
                    <a:pt x="17020" y="8259"/>
                    <a:pt x="17020" y="8259"/>
                    <a:pt x="17020" y="8259"/>
                  </a:cubicBezTo>
                  <a:cubicBezTo>
                    <a:pt x="17020" y="8576"/>
                    <a:pt x="17020" y="8894"/>
                    <a:pt x="16997" y="9212"/>
                  </a:cubicBezTo>
                  <a:cubicBezTo>
                    <a:pt x="16997" y="9212"/>
                    <a:pt x="16973" y="9212"/>
                    <a:pt x="16950" y="9212"/>
                  </a:cubicBezTo>
                  <a:cubicBezTo>
                    <a:pt x="16926" y="9212"/>
                    <a:pt x="16926" y="9212"/>
                    <a:pt x="16902" y="9212"/>
                  </a:cubicBezTo>
                  <a:cubicBezTo>
                    <a:pt x="16902" y="8894"/>
                    <a:pt x="16879" y="8576"/>
                    <a:pt x="16879" y="8259"/>
                  </a:cubicBezTo>
                  <a:cubicBezTo>
                    <a:pt x="16879" y="7624"/>
                    <a:pt x="16926" y="6988"/>
                    <a:pt x="16973" y="6353"/>
                  </a:cubicBezTo>
                  <a:cubicBezTo>
                    <a:pt x="17020" y="5718"/>
                    <a:pt x="17091" y="5400"/>
                    <a:pt x="17162" y="5400"/>
                  </a:cubicBezTo>
                  <a:cubicBezTo>
                    <a:pt x="17233" y="5400"/>
                    <a:pt x="17304" y="5400"/>
                    <a:pt x="17351" y="6035"/>
                  </a:cubicBezTo>
                  <a:cubicBezTo>
                    <a:pt x="17374" y="6035"/>
                    <a:pt x="17398" y="6671"/>
                    <a:pt x="17422" y="6988"/>
                  </a:cubicBezTo>
                  <a:cubicBezTo>
                    <a:pt x="17422" y="7306"/>
                    <a:pt x="17445" y="7941"/>
                    <a:pt x="17445" y="9212"/>
                  </a:cubicBezTo>
                  <a:cubicBezTo>
                    <a:pt x="17445" y="12706"/>
                    <a:pt x="17445" y="12706"/>
                    <a:pt x="17445" y="12706"/>
                  </a:cubicBezTo>
                  <a:cubicBezTo>
                    <a:pt x="17445" y="13659"/>
                    <a:pt x="17445" y="14294"/>
                    <a:pt x="17445" y="14612"/>
                  </a:cubicBezTo>
                  <a:cubicBezTo>
                    <a:pt x="17445" y="14929"/>
                    <a:pt x="17445" y="14929"/>
                    <a:pt x="17445" y="15247"/>
                  </a:cubicBezTo>
                  <a:cubicBezTo>
                    <a:pt x="17445" y="15247"/>
                    <a:pt x="17445" y="15247"/>
                    <a:pt x="17469" y="15247"/>
                  </a:cubicBezTo>
                  <a:cubicBezTo>
                    <a:pt x="17469" y="15247"/>
                    <a:pt x="17492" y="15247"/>
                    <a:pt x="17492" y="15247"/>
                  </a:cubicBezTo>
                  <a:cubicBezTo>
                    <a:pt x="17492" y="14929"/>
                    <a:pt x="17540" y="14929"/>
                    <a:pt x="17563" y="14294"/>
                  </a:cubicBezTo>
                  <a:cubicBezTo>
                    <a:pt x="17563" y="14929"/>
                    <a:pt x="17563" y="14929"/>
                    <a:pt x="17563" y="14929"/>
                  </a:cubicBezTo>
                  <a:cubicBezTo>
                    <a:pt x="17492" y="16200"/>
                    <a:pt x="17445" y="16835"/>
                    <a:pt x="17374" y="16835"/>
                  </a:cubicBezTo>
                  <a:cubicBezTo>
                    <a:pt x="17351" y="16835"/>
                    <a:pt x="17327" y="16518"/>
                    <a:pt x="17304" y="16200"/>
                  </a:cubicBezTo>
                  <a:cubicBezTo>
                    <a:pt x="17280" y="16200"/>
                    <a:pt x="17256" y="15882"/>
                    <a:pt x="17256" y="15247"/>
                  </a:cubicBezTo>
                  <a:close/>
                  <a:moveTo>
                    <a:pt x="17256" y="14294"/>
                  </a:moveTo>
                  <a:cubicBezTo>
                    <a:pt x="17256" y="10482"/>
                    <a:pt x="17256" y="10482"/>
                    <a:pt x="17256" y="10482"/>
                  </a:cubicBezTo>
                  <a:cubicBezTo>
                    <a:pt x="17186" y="10800"/>
                    <a:pt x="17115" y="11118"/>
                    <a:pt x="17115" y="11435"/>
                  </a:cubicBezTo>
                  <a:cubicBezTo>
                    <a:pt x="17068" y="11753"/>
                    <a:pt x="17020" y="12071"/>
                    <a:pt x="17020" y="12388"/>
                  </a:cubicBezTo>
                  <a:cubicBezTo>
                    <a:pt x="16997" y="13024"/>
                    <a:pt x="16973" y="13341"/>
                    <a:pt x="16973" y="13659"/>
                  </a:cubicBezTo>
                  <a:cubicBezTo>
                    <a:pt x="16973" y="14294"/>
                    <a:pt x="16997" y="14929"/>
                    <a:pt x="17020" y="15247"/>
                  </a:cubicBezTo>
                  <a:cubicBezTo>
                    <a:pt x="17044" y="15565"/>
                    <a:pt x="17068" y="15565"/>
                    <a:pt x="17115" y="15565"/>
                  </a:cubicBezTo>
                  <a:cubicBezTo>
                    <a:pt x="17138" y="15565"/>
                    <a:pt x="17209" y="15247"/>
                    <a:pt x="17256" y="14294"/>
                  </a:cubicBezTo>
                  <a:close/>
                  <a:moveTo>
                    <a:pt x="17917" y="7941"/>
                  </a:moveTo>
                  <a:cubicBezTo>
                    <a:pt x="18012" y="6353"/>
                    <a:pt x="18083" y="5718"/>
                    <a:pt x="18153" y="5718"/>
                  </a:cubicBezTo>
                  <a:cubicBezTo>
                    <a:pt x="18201" y="5718"/>
                    <a:pt x="18248" y="5718"/>
                    <a:pt x="18271" y="6035"/>
                  </a:cubicBezTo>
                  <a:cubicBezTo>
                    <a:pt x="18295" y="6353"/>
                    <a:pt x="18342" y="6671"/>
                    <a:pt x="18342" y="7306"/>
                  </a:cubicBezTo>
                  <a:cubicBezTo>
                    <a:pt x="18366" y="7941"/>
                    <a:pt x="18366" y="8576"/>
                    <a:pt x="18366" y="9529"/>
                  </a:cubicBezTo>
                  <a:cubicBezTo>
                    <a:pt x="18366" y="14294"/>
                    <a:pt x="18366" y="14294"/>
                    <a:pt x="18366" y="14294"/>
                  </a:cubicBezTo>
                  <a:cubicBezTo>
                    <a:pt x="18366" y="14929"/>
                    <a:pt x="18366" y="15247"/>
                    <a:pt x="18390" y="15565"/>
                  </a:cubicBezTo>
                  <a:cubicBezTo>
                    <a:pt x="18390" y="15882"/>
                    <a:pt x="18390" y="15882"/>
                    <a:pt x="18413" y="16200"/>
                  </a:cubicBezTo>
                  <a:cubicBezTo>
                    <a:pt x="18413" y="16200"/>
                    <a:pt x="18437" y="16200"/>
                    <a:pt x="18484" y="16200"/>
                  </a:cubicBezTo>
                  <a:cubicBezTo>
                    <a:pt x="18484" y="16518"/>
                    <a:pt x="18484" y="16518"/>
                    <a:pt x="18484" y="16518"/>
                  </a:cubicBezTo>
                  <a:cubicBezTo>
                    <a:pt x="18106" y="16518"/>
                    <a:pt x="18106" y="16518"/>
                    <a:pt x="18106" y="16518"/>
                  </a:cubicBezTo>
                  <a:cubicBezTo>
                    <a:pt x="18106" y="16200"/>
                    <a:pt x="18106" y="16200"/>
                    <a:pt x="18106" y="16200"/>
                  </a:cubicBezTo>
                  <a:cubicBezTo>
                    <a:pt x="18130" y="16200"/>
                    <a:pt x="18130" y="16200"/>
                    <a:pt x="18130" y="16200"/>
                  </a:cubicBezTo>
                  <a:cubicBezTo>
                    <a:pt x="18153" y="16200"/>
                    <a:pt x="18177" y="16200"/>
                    <a:pt x="18201" y="15882"/>
                  </a:cubicBezTo>
                  <a:cubicBezTo>
                    <a:pt x="18224" y="15882"/>
                    <a:pt x="18224" y="15565"/>
                    <a:pt x="18224" y="15247"/>
                  </a:cubicBezTo>
                  <a:cubicBezTo>
                    <a:pt x="18224" y="15247"/>
                    <a:pt x="18224" y="14929"/>
                    <a:pt x="18224" y="14294"/>
                  </a:cubicBezTo>
                  <a:cubicBezTo>
                    <a:pt x="18224" y="9847"/>
                    <a:pt x="18224" y="9847"/>
                    <a:pt x="18224" y="9847"/>
                  </a:cubicBezTo>
                  <a:cubicBezTo>
                    <a:pt x="18224" y="8576"/>
                    <a:pt x="18224" y="7941"/>
                    <a:pt x="18201" y="7624"/>
                  </a:cubicBezTo>
                  <a:cubicBezTo>
                    <a:pt x="18177" y="7306"/>
                    <a:pt x="18153" y="6988"/>
                    <a:pt x="18106" y="6988"/>
                  </a:cubicBezTo>
                  <a:cubicBezTo>
                    <a:pt x="18035" y="6988"/>
                    <a:pt x="17965" y="7306"/>
                    <a:pt x="17917" y="8576"/>
                  </a:cubicBezTo>
                  <a:cubicBezTo>
                    <a:pt x="17917" y="14294"/>
                    <a:pt x="17917" y="14294"/>
                    <a:pt x="17917" y="14294"/>
                  </a:cubicBezTo>
                  <a:cubicBezTo>
                    <a:pt x="17917" y="14929"/>
                    <a:pt x="17917" y="15247"/>
                    <a:pt x="17917" y="15565"/>
                  </a:cubicBezTo>
                  <a:cubicBezTo>
                    <a:pt x="17917" y="15882"/>
                    <a:pt x="17941" y="15882"/>
                    <a:pt x="17941" y="16200"/>
                  </a:cubicBezTo>
                  <a:cubicBezTo>
                    <a:pt x="17965" y="16200"/>
                    <a:pt x="17988" y="16200"/>
                    <a:pt x="18035" y="16200"/>
                  </a:cubicBezTo>
                  <a:cubicBezTo>
                    <a:pt x="18035" y="16518"/>
                    <a:pt x="18035" y="16518"/>
                    <a:pt x="18035" y="16518"/>
                  </a:cubicBezTo>
                  <a:cubicBezTo>
                    <a:pt x="17658" y="16518"/>
                    <a:pt x="17658" y="16518"/>
                    <a:pt x="17658" y="16518"/>
                  </a:cubicBezTo>
                  <a:cubicBezTo>
                    <a:pt x="17658" y="16200"/>
                    <a:pt x="17658" y="16200"/>
                    <a:pt x="17658" y="16200"/>
                  </a:cubicBezTo>
                  <a:cubicBezTo>
                    <a:pt x="17681" y="16200"/>
                    <a:pt x="17681" y="16200"/>
                    <a:pt x="17681" y="16200"/>
                  </a:cubicBezTo>
                  <a:cubicBezTo>
                    <a:pt x="17705" y="16200"/>
                    <a:pt x="17729" y="16200"/>
                    <a:pt x="17752" y="15882"/>
                  </a:cubicBezTo>
                  <a:cubicBezTo>
                    <a:pt x="17752" y="15565"/>
                    <a:pt x="17776" y="14929"/>
                    <a:pt x="17776" y="14294"/>
                  </a:cubicBezTo>
                  <a:cubicBezTo>
                    <a:pt x="17776" y="10165"/>
                    <a:pt x="17776" y="10165"/>
                    <a:pt x="17776" y="10165"/>
                  </a:cubicBezTo>
                  <a:cubicBezTo>
                    <a:pt x="17776" y="8894"/>
                    <a:pt x="17776" y="7941"/>
                    <a:pt x="17752" y="7624"/>
                  </a:cubicBezTo>
                  <a:cubicBezTo>
                    <a:pt x="17752" y="7306"/>
                    <a:pt x="17752" y="7306"/>
                    <a:pt x="17729" y="6988"/>
                  </a:cubicBezTo>
                  <a:cubicBezTo>
                    <a:pt x="17729" y="6988"/>
                    <a:pt x="17729" y="6988"/>
                    <a:pt x="17705" y="6988"/>
                  </a:cubicBezTo>
                  <a:cubicBezTo>
                    <a:pt x="17681" y="6988"/>
                    <a:pt x="17658" y="6988"/>
                    <a:pt x="17634" y="6988"/>
                  </a:cubicBezTo>
                  <a:cubicBezTo>
                    <a:pt x="17634" y="6671"/>
                    <a:pt x="17634" y="6671"/>
                    <a:pt x="17634" y="6671"/>
                  </a:cubicBezTo>
                  <a:cubicBezTo>
                    <a:pt x="17870" y="5400"/>
                    <a:pt x="17870" y="5400"/>
                    <a:pt x="17870" y="5400"/>
                  </a:cubicBezTo>
                  <a:cubicBezTo>
                    <a:pt x="17917" y="5400"/>
                    <a:pt x="17917" y="5400"/>
                    <a:pt x="17917" y="5400"/>
                  </a:cubicBezTo>
                  <a:cubicBezTo>
                    <a:pt x="17917" y="7941"/>
                    <a:pt x="17917" y="7941"/>
                    <a:pt x="17917" y="7941"/>
                  </a:cubicBezTo>
                  <a:close/>
                  <a:moveTo>
                    <a:pt x="19169" y="15565"/>
                  </a:moveTo>
                  <a:cubicBezTo>
                    <a:pt x="19145" y="16200"/>
                    <a:pt x="19098" y="16518"/>
                    <a:pt x="19050" y="16835"/>
                  </a:cubicBezTo>
                  <a:cubicBezTo>
                    <a:pt x="19027" y="16835"/>
                    <a:pt x="18980" y="17153"/>
                    <a:pt x="18956" y="17153"/>
                  </a:cubicBezTo>
                  <a:cubicBezTo>
                    <a:pt x="18862" y="17153"/>
                    <a:pt x="18791" y="16518"/>
                    <a:pt x="18720" y="15565"/>
                  </a:cubicBezTo>
                  <a:cubicBezTo>
                    <a:pt x="18673" y="14612"/>
                    <a:pt x="18626" y="13341"/>
                    <a:pt x="18626" y="11753"/>
                  </a:cubicBezTo>
                  <a:cubicBezTo>
                    <a:pt x="18626" y="10165"/>
                    <a:pt x="18673" y="8894"/>
                    <a:pt x="18744" y="7624"/>
                  </a:cubicBezTo>
                  <a:cubicBezTo>
                    <a:pt x="18814" y="6353"/>
                    <a:pt x="18909" y="5718"/>
                    <a:pt x="19003" y="5718"/>
                  </a:cubicBezTo>
                  <a:cubicBezTo>
                    <a:pt x="19074" y="5718"/>
                    <a:pt x="19121" y="6035"/>
                    <a:pt x="19169" y="6671"/>
                  </a:cubicBezTo>
                  <a:cubicBezTo>
                    <a:pt x="19169" y="4447"/>
                    <a:pt x="19169" y="4447"/>
                    <a:pt x="19169" y="4447"/>
                  </a:cubicBezTo>
                  <a:cubicBezTo>
                    <a:pt x="19169" y="3176"/>
                    <a:pt x="19169" y="2541"/>
                    <a:pt x="19169" y="2224"/>
                  </a:cubicBezTo>
                  <a:cubicBezTo>
                    <a:pt x="19169" y="1906"/>
                    <a:pt x="19145" y="1588"/>
                    <a:pt x="19145" y="1588"/>
                  </a:cubicBezTo>
                  <a:cubicBezTo>
                    <a:pt x="19145" y="1588"/>
                    <a:pt x="19121" y="1588"/>
                    <a:pt x="19098" y="1588"/>
                  </a:cubicBezTo>
                  <a:cubicBezTo>
                    <a:pt x="19098" y="1588"/>
                    <a:pt x="19074" y="1588"/>
                    <a:pt x="19050" y="1588"/>
                  </a:cubicBezTo>
                  <a:cubicBezTo>
                    <a:pt x="19050" y="1271"/>
                    <a:pt x="19050" y="1271"/>
                    <a:pt x="19050" y="1271"/>
                  </a:cubicBezTo>
                  <a:cubicBezTo>
                    <a:pt x="19263" y="0"/>
                    <a:pt x="19263" y="0"/>
                    <a:pt x="19263" y="0"/>
                  </a:cubicBezTo>
                  <a:cubicBezTo>
                    <a:pt x="19310" y="0"/>
                    <a:pt x="19310" y="0"/>
                    <a:pt x="19310" y="0"/>
                  </a:cubicBezTo>
                  <a:cubicBezTo>
                    <a:pt x="19310" y="12388"/>
                    <a:pt x="19310" y="12388"/>
                    <a:pt x="19310" y="12388"/>
                  </a:cubicBezTo>
                  <a:cubicBezTo>
                    <a:pt x="19310" y="13659"/>
                    <a:pt x="19310" y="14294"/>
                    <a:pt x="19310" y="14612"/>
                  </a:cubicBezTo>
                  <a:cubicBezTo>
                    <a:pt x="19310" y="14929"/>
                    <a:pt x="19334" y="15247"/>
                    <a:pt x="19334" y="15247"/>
                  </a:cubicBezTo>
                  <a:cubicBezTo>
                    <a:pt x="19334" y="15565"/>
                    <a:pt x="19357" y="15565"/>
                    <a:pt x="19357" y="15565"/>
                  </a:cubicBezTo>
                  <a:cubicBezTo>
                    <a:pt x="19381" y="15565"/>
                    <a:pt x="19405" y="15247"/>
                    <a:pt x="19428" y="15247"/>
                  </a:cubicBezTo>
                  <a:cubicBezTo>
                    <a:pt x="19428" y="15565"/>
                    <a:pt x="19428" y="15565"/>
                    <a:pt x="19428" y="15565"/>
                  </a:cubicBezTo>
                  <a:cubicBezTo>
                    <a:pt x="19192" y="16835"/>
                    <a:pt x="19192" y="16835"/>
                    <a:pt x="19192" y="16835"/>
                  </a:cubicBezTo>
                  <a:cubicBezTo>
                    <a:pt x="19169" y="16835"/>
                    <a:pt x="19169" y="16835"/>
                    <a:pt x="19169" y="16835"/>
                  </a:cubicBezTo>
                  <a:cubicBezTo>
                    <a:pt x="19169" y="15565"/>
                    <a:pt x="19169" y="15565"/>
                    <a:pt x="19169" y="15565"/>
                  </a:cubicBezTo>
                  <a:close/>
                  <a:moveTo>
                    <a:pt x="19169" y="14612"/>
                  </a:moveTo>
                  <a:cubicBezTo>
                    <a:pt x="19169" y="9212"/>
                    <a:pt x="19169" y="9212"/>
                    <a:pt x="19169" y="9212"/>
                  </a:cubicBezTo>
                  <a:cubicBezTo>
                    <a:pt x="19169" y="8576"/>
                    <a:pt x="19169" y="7941"/>
                    <a:pt x="19145" y="7624"/>
                  </a:cubicBezTo>
                  <a:cubicBezTo>
                    <a:pt x="19121" y="7306"/>
                    <a:pt x="19098" y="6988"/>
                    <a:pt x="19074" y="6671"/>
                  </a:cubicBezTo>
                  <a:cubicBezTo>
                    <a:pt x="19050" y="6353"/>
                    <a:pt x="19027" y="6353"/>
                    <a:pt x="19003" y="6353"/>
                  </a:cubicBezTo>
                  <a:cubicBezTo>
                    <a:pt x="18956" y="6353"/>
                    <a:pt x="18909" y="6671"/>
                    <a:pt x="18862" y="7306"/>
                  </a:cubicBezTo>
                  <a:cubicBezTo>
                    <a:pt x="18814" y="7941"/>
                    <a:pt x="18791" y="9212"/>
                    <a:pt x="18791" y="10800"/>
                  </a:cubicBezTo>
                  <a:cubicBezTo>
                    <a:pt x="18791" y="12388"/>
                    <a:pt x="18814" y="13659"/>
                    <a:pt x="18862" y="14294"/>
                  </a:cubicBezTo>
                  <a:cubicBezTo>
                    <a:pt x="18909" y="15247"/>
                    <a:pt x="18956" y="15565"/>
                    <a:pt x="19027" y="15565"/>
                  </a:cubicBezTo>
                  <a:cubicBezTo>
                    <a:pt x="19074" y="15882"/>
                    <a:pt x="19121" y="15565"/>
                    <a:pt x="19169" y="14612"/>
                  </a:cubicBezTo>
                  <a:close/>
                  <a:moveTo>
                    <a:pt x="20845" y="953"/>
                  </a:moveTo>
                  <a:cubicBezTo>
                    <a:pt x="20845" y="4447"/>
                    <a:pt x="20845" y="4447"/>
                    <a:pt x="20845" y="4447"/>
                  </a:cubicBezTo>
                  <a:cubicBezTo>
                    <a:pt x="20821" y="4447"/>
                    <a:pt x="20821" y="4447"/>
                    <a:pt x="20821" y="4447"/>
                  </a:cubicBezTo>
                  <a:cubicBezTo>
                    <a:pt x="20821" y="3812"/>
                    <a:pt x="20797" y="3494"/>
                    <a:pt x="20797" y="3176"/>
                  </a:cubicBezTo>
                  <a:cubicBezTo>
                    <a:pt x="20774" y="2541"/>
                    <a:pt x="20750" y="2224"/>
                    <a:pt x="20727" y="2224"/>
                  </a:cubicBezTo>
                  <a:cubicBezTo>
                    <a:pt x="20703" y="1906"/>
                    <a:pt x="20656" y="1588"/>
                    <a:pt x="20609" y="1588"/>
                  </a:cubicBezTo>
                  <a:cubicBezTo>
                    <a:pt x="20467" y="1588"/>
                    <a:pt x="20467" y="1588"/>
                    <a:pt x="20467" y="1588"/>
                  </a:cubicBezTo>
                  <a:cubicBezTo>
                    <a:pt x="20467" y="13976"/>
                    <a:pt x="20467" y="13976"/>
                    <a:pt x="20467" y="13976"/>
                  </a:cubicBezTo>
                  <a:cubicBezTo>
                    <a:pt x="20467" y="14929"/>
                    <a:pt x="20467" y="15565"/>
                    <a:pt x="20467" y="15565"/>
                  </a:cubicBezTo>
                  <a:cubicBezTo>
                    <a:pt x="20490" y="16200"/>
                    <a:pt x="20538" y="16200"/>
                    <a:pt x="20561" y="16200"/>
                  </a:cubicBezTo>
                  <a:cubicBezTo>
                    <a:pt x="20609" y="16200"/>
                    <a:pt x="20609" y="16200"/>
                    <a:pt x="20609" y="16200"/>
                  </a:cubicBezTo>
                  <a:cubicBezTo>
                    <a:pt x="20609" y="16518"/>
                    <a:pt x="20609" y="16518"/>
                    <a:pt x="20609" y="16518"/>
                  </a:cubicBezTo>
                  <a:cubicBezTo>
                    <a:pt x="20136" y="16518"/>
                    <a:pt x="20136" y="16518"/>
                    <a:pt x="20136" y="16518"/>
                  </a:cubicBezTo>
                  <a:cubicBezTo>
                    <a:pt x="20136" y="16200"/>
                    <a:pt x="20136" y="16200"/>
                    <a:pt x="20136" y="16200"/>
                  </a:cubicBezTo>
                  <a:cubicBezTo>
                    <a:pt x="20160" y="16200"/>
                    <a:pt x="20160" y="16200"/>
                    <a:pt x="20160" y="16200"/>
                  </a:cubicBezTo>
                  <a:cubicBezTo>
                    <a:pt x="20207" y="16200"/>
                    <a:pt x="20254" y="15882"/>
                    <a:pt x="20278" y="15565"/>
                  </a:cubicBezTo>
                  <a:cubicBezTo>
                    <a:pt x="20278" y="15247"/>
                    <a:pt x="20278" y="14929"/>
                    <a:pt x="20278" y="13659"/>
                  </a:cubicBezTo>
                  <a:cubicBezTo>
                    <a:pt x="20278" y="1588"/>
                    <a:pt x="20278" y="1588"/>
                    <a:pt x="20278" y="1588"/>
                  </a:cubicBezTo>
                  <a:cubicBezTo>
                    <a:pt x="20136" y="1588"/>
                    <a:pt x="20136" y="1588"/>
                    <a:pt x="20136" y="1588"/>
                  </a:cubicBezTo>
                  <a:cubicBezTo>
                    <a:pt x="20089" y="1588"/>
                    <a:pt x="20042" y="1588"/>
                    <a:pt x="20042" y="1906"/>
                  </a:cubicBezTo>
                  <a:cubicBezTo>
                    <a:pt x="19995" y="1906"/>
                    <a:pt x="19971" y="2224"/>
                    <a:pt x="19948" y="2859"/>
                  </a:cubicBezTo>
                  <a:cubicBezTo>
                    <a:pt x="19948" y="3176"/>
                    <a:pt x="19924" y="3812"/>
                    <a:pt x="19924" y="4447"/>
                  </a:cubicBezTo>
                  <a:cubicBezTo>
                    <a:pt x="19900" y="4447"/>
                    <a:pt x="19900" y="4447"/>
                    <a:pt x="19900" y="4447"/>
                  </a:cubicBezTo>
                  <a:cubicBezTo>
                    <a:pt x="19900" y="953"/>
                    <a:pt x="19900" y="953"/>
                    <a:pt x="19900" y="953"/>
                  </a:cubicBezTo>
                  <a:cubicBezTo>
                    <a:pt x="20845" y="953"/>
                    <a:pt x="20845" y="953"/>
                    <a:pt x="20845" y="953"/>
                  </a:cubicBezTo>
                  <a:close/>
                  <a:moveTo>
                    <a:pt x="21033" y="9847"/>
                  </a:moveTo>
                  <a:cubicBezTo>
                    <a:pt x="21033" y="11753"/>
                    <a:pt x="21081" y="12706"/>
                    <a:pt x="21128" y="13659"/>
                  </a:cubicBezTo>
                  <a:cubicBezTo>
                    <a:pt x="21175" y="14612"/>
                    <a:pt x="21246" y="15247"/>
                    <a:pt x="21317" y="15247"/>
                  </a:cubicBezTo>
                  <a:cubicBezTo>
                    <a:pt x="21364" y="15247"/>
                    <a:pt x="21411" y="14929"/>
                    <a:pt x="21458" y="14612"/>
                  </a:cubicBezTo>
                  <a:cubicBezTo>
                    <a:pt x="21506" y="14294"/>
                    <a:pt x="21529" y="13659"/>
                    <a:pt x="21553" y="12388"/>
                  </a:cubicBezTo>
                  <a:cubicBezTo>
                    <a:pt x="21576" y="12706"/>
                    <a:pt x="21576" y="12706"/>
                    <a:pt x="21576" y="12706"/>
                  </a:cubicBezTo>
                  <a:cubicBezTo>
                    <a:pt x="21576" y="13659"/>
                    <a:pt x="21529" y="14929"/>
                    <a:pt x="21482" y="15565"/>
                  </a:cubicBezTo>
                  <a:cubicBezTo>
                    <a:pt x="21411" y="16518"/>
                    <a:pt x="21340" y="16835"/>
                    <a:pt x="21270" y="16835"/>
                  </a:cubicBezTo>
                  <a:cubicBezTo>
                    <a:pt x="21175" y="16835"/>
                    <a:pt x="21081" y="16518"/>
                    <a:pt x="21033" y="15565"/>
                  </a:cubicBezTo>
                  <a:cubicBezTo>
                    <a:pt x="20963" y="14294"/>
                    <a:pt x="20939" y="13024"/>
                    <a:pt x="20939" y="11435"/>
                  </a:cubicBezTo>
                  <a:cubicBezTo>
                    <a:pt x="20939" y="9529"/>
                    <a:pt x="20963" y="7941"/>
                    <a:pt x="21033" y="6988"/>
                  </a:cubicBezTo>
                  <a:cubicBezTo>
                    <a:pt x="21104" y="6035"/>
                    <a:pt x="21175" y="5400"/>
                    <a:pt x="21293" y="5400"/>
                  </a:cubicBezTo>
                  <a:cubicBezTo>
                    <a:pt x="21364" y="5400"/>
                    <a:pt x="21458" y="6035"/>
                    <a:pt x="21506" y="6671"/>
                  </a:cubicBezTo>
                  <a:cubicBezTo>
                    <a:pt x="21553" y="7306"/>
                    <a:pt x="21600" y="8576"/>
                    <a:pt x="21600" y="9847"/>
                  </a:cubicBezTo>
                  <a:cubicBezTo>
                    <a:pt x="21033" y="9847"/>
                    <a:pt x="21033" y="9847"/>
                    <a:pt x="21033" y="9847"/>
                  </a:cubicBezTo>
                  <a:close/>
                  <a:moveTo>
                    <a:pt x="21033" y="9212"/>
                  </a:moveTo>
                  <a:cubicBezTo>
                    <a:pt x="21411" y="9212"/>
                    <a:pt x="21411" y="9212"/>
                    <a:pt x="21411" y="9212"/>
                  </a:cubicBezTo>
                  <a:cubicBezTo>
                    <a:pt x="21411" y="8576"/>
                    <a:pt x="21388" y="8259"/>
                    <a:pt x="21388" y="7941"/>
                  </a:cubicBezTo>
                  <a:cubicBezTo>
                    <a:pt x="21364" y="7624"/>
                    <a:pt x="21340" y="7306"/>
                    <a:pt x="21317" y="6988"/>
                  </a:cubicBezTo>
                  <a:cubicBezTo>
                    <a:pt x="21293" y="6671"/>
                    <a:pt x="21270" y="6671"/>
                    <a:pt x="21222" y="6671"/>
                  </a:cubicBezTo>
                  <a:cubicBezTo>
                    <a:pt x="21175" y="6671"/>
                    <a:pt x="21151" y="6671"/>
                    <a:pt x="21104" y="7306"/>
                  </a:cubicBezTo>
                  <a:cubicBezTo>
                    <a:pt x="21081" y="7624"/>
                    <a:pt x="21057" y="8576"/>
                    <a:pt x="21033" y="9212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2" name="Freeform 35"/>
            <p:cNvSpPr/>
            <p:nvPr/>
          </p:nvSpPr>
          <p:spPr>
            <a:xfrm>
              <a:off x="1246416" y="238524"/>
              <a:ext cx="558249" cy="65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95" y="12835"/>
                  </a:moveTo>
                  <a:cubicBezTo>
                    <a:pt x="958" y="14087"/>
                    <a:pt x="885" y="15339"/>
                    <a:pt x="811" y="15965"/>
                  </a:cubicBezTo>
                  <a:cubicBezTo>
                    <a:pt x="700" y="16904"/>
                    <a:pt x="590" y="17217"/>
                    <a:pt x="479" y="17217"/>
                  </a:cubicBezTo>
                  <a:cubicBezTo>
                    <a:pt x="369" y="17217"/>
                    <a:pt x="221" y="16591"/>
                    <a:pt x="147" y="15652"/>
                  </a:cubicBezTo>
                  <a:cubicBezTo>
                    <a:pt x="37" y="14713"/>
                    <a:pt x="0" y="13148"/>
                    <a:pt x="0" y="11583"/>
                  </a:cubicBezTo>
                  <a:cubicBezTo>
                    <a:pt x="0" y="10017"/>
                    <a:pt x="37" y="8452"/>
                    <a:pt x="147" y="7513"/>
                  </a:cubicBezTo>
                  <a:cubicBezTo>
                    <a:pt x="258" y="6261"/>
                    <a:pt x="405" y="5635"/>
                    <a:pt x="553" y="5635"/>
                  </a:cubicBezTo>
                  <a:cubicBezTo>
                    <a:pt x="663" y="5635"/>
                    <a:pt x="774" y="5948"/>
                    <a:pt x="848" y="6574"/>
                  </a:cubicBezTo>
                  <a:cubicBezTo>
                    <a:pt x="922" y="7200"/>
                    <a:pt x="958" y="7826"/>
                    <a:pt x="958" y="8452"/>
                  </a:cubicBezTo>
                  <a:cubicBezTo>
                    <a:pt x="958" y="8765"/>
                    <a:pt x="958" y="8765"/>
                    <a:pt x="958" y="9078"/>
                  </a:cubicBezTo>
                  <a:cubicBezTo>
                    <a:pt x="922" y="9391"/>
                    <a:pt x="885" y="9391"/>
                    <a:pt x="848" y="9391"/>
                  </a:cubicBezTo>
                  <a:cubicBezTo>
                    <a:pt x="811" y="9391"/>
                    <a:pt x="774" y="9391"/>
                    <a:pt x="737" y="8765"/>
                  </a:cubicBezTo>
                  <a:cubicBezTo>
                    <a:pt x="737" y="8765"/>
                    <a:pt x="700" y="8452"/>
                    <a:pt x="700" y="8139"/>
                  </a:cubicBezTo>
                  <a:cubicBezTo>
                    <a:pt x="700" y="7513"/>
                    <a:pt x="663" y="7200"/>
                    <a:pt x="663" y="6887"/>
                  </a:cubicBezTo>
                  <a:cubicBezTo>
                    <a:pt x="627" y="6887"/>
                    <a:pt x="590" y="6574"/>
                    <a:pt x="516" y="6574"/>
                  </a:cubicBezTo>
                  <a:cubicBezTo>
                    <a:pt x="442" y="6574"/>
                    <a:pt x="369" y="6887"/>
                    <a:pt x="295" y="7513"/>
                  </a:cubicBezTo>
                  <a:cubicBezTo>
                    <a:pt x="221" y="8139"/>
                    <a:pt x="221" y="9391"/>
                    <a:pt x="221" y="10643"/>
                  </a:cubicBezTo>
                  <a:cubicBezTo>
                    <a:pt x="221" y="11896"/>
                    <a:pt x="221" y="12835"/>
                    <a:pt x="295" y="13774"/>
                  </a:cubicBezTo>
                  <a:cubicBezTo>
                    <a:pt x="369" y="15026"/>
                    <a:pt x="479" y="15339"/>
                    <a:pt x="590" y="15339"/>
                  </a:cubicBezTo>
                  <a:cubicBezTo>
                    <a:pt x="663" y="15339"/>
                    <a:pt x="737" y="15026"/>
                    <a:pt x="811" y="14713"/>
                  </a:cubicBezTo>
                  <a:cubicBezTo>
                    <a:pt x="885" y="14400"/>
                    <a:pt x="922" y="13774"/>
                    <a:pt x="995" y="12835"/>
                  </a:cubicBezTo>
                  <a:cubicBezTo>
                    <a:pt x="995" y="12835"/>
                    <a:pt x="995" y="12835"/>
                    <a:pt x="995" y="12835"/>
                  </a:cubicBezTo>
                  <a:close/>
                  <a:moveTo>
                    <a:pt x="1659" y="313"/>
                  </a:moveTo>
                  <a:cubicBezTo>
                    <a:pt x="1659" y="8139"/>
                    <a:pt x="1659" y="8139"/>
                    <a:pt x="1659" y="8139"/>
                  </a:cubicBezTo>
                  <a:cubicBezTo>
                    <a:pt x="1769" y="6887"/>
                    <a:pt x="1843" y="6574"/>
                    <a:pt x="1880" y="6261"/>
                  </a:cubicBezTo>
                  <a:cubicBezTo>
                    <a:pt x="1954" y="5948"/>
                    <a:pt x="1990" y="5635"/>
                    <a:pt x="2064" y="5635"/>
                  </a:cubicBezTo>
                  <a:cubicBezTo>
                    <a:pt x="2138" y="5635"/>
                    <a:pt x="2212" y="5948"/>
                    <a:pt x="2248" y="6261"/>
                  </a:cubicBezTo>
                  <a:cubicBezTo>
                    <a:pt x="2285" y="6574"/>
                    <a:pt x="2322" y="7200"/>
                    <a:pt x="2359" y="7826"/>
                  </a:cubicBezTo>
                  <a:cubicBezTo>
                    <a:pt x="2359" y="8452"/>
                    <a:pt x="2359" y="9391"/>
                    <a:pt x="2359" y="10643"/>
                  </a:cubicBezTo>
                  <a:cubicBezTo>
                    <a:pt x="2359" y="14400"/>
                    <a:pt x="2359" y="14400"/>
                    <a:pt x="2359" y="14400"/>
                  </a:cubicBezTo>
                  <a:cubicBezTo>
                    <a:pt x="2359" y="15026"/>
                    <a:pt x="2359" y="15652"/>
                    <a:pt x="2396" y="15652"/>
                  </a:cubicBezTo>
                  <a:cubicBezTo>
                    <a:pt x="2396" y="15965"/>
                    <a:pt x="2433" y="16278"/>
                    <a:pt x="2433" y="16278"/>
                  </a:cubicBezTo>
                  <a:cubicBezTo>
                    <a:pt x="2433" y="16278"/>
                    <a:pt x="2506" y="16278"/>
                    <a:pt x="2543" y="16278"/>
                  </a:cubicBezTo>
                  <a:cubicBezTo>
                    <a:pt x="2543" y="16904"/>
                    <a:pt x="2543" y="16904"/>
                    <a:pt x="2543" y="16904"/>
                  </a:cubicBezTo>
                  <a:cubicBezTo>
                    <a:pt x="1954" y="16904"/>
                    <a:pt x="1954" y="16904"/>
                    <a:pt x="1954" y="16904"/>
                  </a:cubicBezTo>
                  <a:cubicBezTo>
                    <a:pt x="1954" y="16278"/>
                    <a:pt x="1954" y="16278"/>
                    <a:pt x="1954" y="16278"/>
                  </a:cubicBezTo>
                  <a:cubicBezTo>
                    <a:pt x="1990" y="16278"/>
                    <a:pt x="1990" y="16278"/>
                    <a:pt x="1990" y="16278"/>
                  </a:cubicBezTo>
                  <a:cubicBezTo>
                    <a:pt x="2064" y="16278"/>
                    <a:pt x="2064" y="16278"/>
                    <a:pt x="2101" y="16278"/>
                  </a:cubicBezTo>
                  <a:cubicBezTo>
                    <a:pt x="2138" y="15965"/>
                    <a:pt x="2138" y="15652"/>
                    <a:pt x="2138" y="15652"/>
                  </a:cubicBezTo>
                  <a:cubicBezTo>
                    <a:pt x="2138" y="15339"/>
                    <a:pt x="2138" y="15026"/>
                    <a:pt x="2138" y="14400"/>
                  </a:cubicBezTo>
                  <a:cubicBezTo>
                    <a:pt x="2138" y="10643"/>
                    <a:pt x="2138" y="10643"/>
                    <a:pt x="2138" y="10643"/>
                  </a:cubicBezTo>
                  <a:cubicBezTo>
                    <a:pt x="2138" y="9391"/>
                    <a:pt x="2138" y="8765"/>
                    <a:pt x="2138" y="8452"/>
                  </a:cubicBezTo>
                  <a:cubicBezTo>
                    <a:pt x="2138" y="8139"/>
                    <a:pt x="2101" y="7826"/>
                    <a:pt x="2064" y="7513"/>
                  </a:cubicBezTo>
                  <a:cubicBezTo>
                    <a:pt x="2064" y="7513"/>
                    <a:pt x="2027" y="7200"/>
                    <a:pt x="1990" y="7200"/>
                  </a:cubicBezTo>
                  <a:cubicBezTo>
                    <a:pt x="1917" y="7200"/>
                    <a:pt x="1880" y="7513"/>
                    <a:pt x="1843" y="7513"/>
                  </a:cubicBezTo>
                  <a:cubicBezTo>
                    <a:pt x="1806" y="7826"/>
                    <a:pt x="1732" y="8139"/>
                    <a:pt x="1696" y="8765"/>
                  </a:cubicBezTo>
                  <a:cubicBezTo>
                    <a:pt x="1696" y="14400"/>
                    <a:pt x="1696" y="14400"/>
                    <a:pt x="1696" y="14400"/>
                  </a:cubicBezTo>
                  <a:cubicBezTo>
                    <a:pt x="1696" y="15026"/>
                    <a:pt x="1696" y="15652"/>
                    <a:pt x="1696" y="15652"/>
                  </a:cubicBezTo>
                  <a:cubicBezTo>
                    <a:pt x="1696" y="15965"/>
                    <a:pt x="1732" y="16278"/>
                    <a:pt x="1732" y="16278"/>
                  </a:cubicBezTo>
                  <a:cubicBezTo>
                    <a:pt x="1769" y="16278"/>
                    <a:pt x="1806" y="16278"/>
                    <a:pt x="1880" y="16278"/>
                  </a:cubicBezTo>
                  <a:cubicBezTo>
                    <a:pt x="1880" y="16904"/>
                    <a:pt x="1880" y="16904"/>
                    <a:pt x="1880" y="16904"/>
                  </a:cubicBezTo>
                  <a:cubicBezTo>
                    <a:pt x="1253" y="16904"/>
                    <a:pt x="1253" y="16904"/>
                    <a:pt x="1253" y="16904"/>
                  </a:cubicBezTo>
                  <a:cubicBezTo>
                    <a:pt x="1253" y="16278"/>
                    <a:pt x="1253" y="16278"/>
                    <a:pt x="1253" y="16278"/>
                  </a:cubicBezTo>
                  <a:cubicBezTo>
                    <a:pt x="1327" y="16278"/>
                    <a:pt x="1364" y="16278"/>
                    <a:pt x="1401" y="16278"/>
                  </a:cubicBezTo>
                  <a:cubicBezTo>
                    <a:pt x="1401" y="15965"/>
                    <a:pt x="1438" y="15965"/>
                    <a:pt x="1438" y="15652"/>
                  </a:cubicBezTo>
                  <a:cubicBezTo>
                    <a:pt x="1474" y="15339"/>
                    <a:pt x="1474" y="15026"/>
                    <a:pt x="1474" y="14400"/>
                  </a:cubicBezTo>
                  <a:cubicBezTo>
                    <a:pt x="1474" y="4696"/>
                    <a:pt x="1474" y="4696"/>
                    <a:pt x="1474" y="4696"/>
                  </a:cubicBezTo>
                  <a:cubicBezTo>
                    <a:pt x="1474" y="3443"/>
                    <a:pt x="1474" y="2504"/>
                    <a:pt x="1438" y="2504"/>
                  </a:cubicBezTo>
                  <a:cubicBezTo>
                    <a:pt x="1438" y="2191"/>
                    <a:pt x="1438" y="1878"/>
                    <a:pt x="1401" y="1878"/>
                  </a:cubicBezTo>
                  <a:cubicBezTo>
                    <a:pt x="1401" y="1565"/>
                    <a:pt x="1401" y="1565"/>
                    <a:pt x="1364" y="1565"/>
                  </a:cubicBezTo>
                  <a:cubicBezTo>
                    <a:pt x="1327" y="1565"/>
                    <a:pt x="1327" y="1565"/>
                    <a:pt x="1253" y="1878"/>
                  </a:cubicBezTo>
                  <a:cubicBezTo>
                    <a:pt x="1253" y="1252"/>
                    <a:pt x="1253" y="1252"/>
                    <a:pt x="1253" y="1252"/>
                  </a:cubicBezTo>
                  <a:cubicBezTo>
                    <a:pt x="1622" y="0"/>
                    <a:pt x="1622" y="0"/>
                    <a:pt x="1622" y="0"/>
                  </a:cubicBezTo>
                  <a:cubicBezTo>
                    <a:pt x="1659" y="313"/>
                    <a:pt x="1659" y="313"/>
                    <a:pt x="1659" y="313"/>
                  </a:cubicBezTo>
                  <a:close/>
                  <a:moveTo>
                    <a:pt x="3133" y="8139"/>
                  </a:moveTo>
                  <a:cubicBezTo>
                    <a:pt x="3281" y="6574"/>
                    <a:pt x="3391" y="5948"/>
                    <a:pt x="3539" y="5948"/>
                  </a:cubicBezTo>
                  <a:cubicBezTo>
                    <a:pt x="3575" y="5948"/>
                    <a:pt x="3649" y="5948"/>
                    <a:pt x="3686" y="6261"/>
                  </a:cubicBezTo>
                  <a:cubicBezTo>
                    <a:pt x="3760" y="6574"/>
                    <a:pt x="3797" y="6887"/>
                    <a:pt x="3833" y="7513"/>
                  </a:cubicBezTo>
                  <a:cubicBezTo>
                    <a:pt x="3833" y="8139"/>
                    <a:pt x="3833" y="8765"/>
                    <a:pt x="3833" y="9704"/>
                  </a:cubicBezTo>
                  <a:cubicBezTo>
                    <a:pt x="3833" y="14400"/>
                    <a:pt x="3833" y="14400"/>
                    <a:pt x="3833" y="14400"/>
                  </a:cubicBezTo>
                  <a:cubicBezTo>
                    <a:pt x="3833" y="15026"/>
                    <a:pt x="3833" y="15339"/>
                    <a:pt x="3870" y="15652"/>
                  </a:cubicBezTo>
                  <a:cubicBezTo>
                    <a:pt x="3870" y="15965"/>
                    <a:pt x="3907" y="15965"/>
                    <a:pt x="3907" y="16278"/>
                  </a:cubicBezTo>
                  <a:cubicBezTo>
                    <a:pt x="3907" y="16278"/>
                    <a:pt x="3981" y="16278"/>
                    <a:pt x="4018" y="16278"/>
                  </a:cubicBezTo>
                  <a:cubicBezTo>
                    <a:pt x="4018" y="16591"/>
                    <a:pt x="4018" y="16591"/>
                    <a:pt x="4018" y="16591"/>
                  </a:cubicBezTo>
                  <a:cubicBezTo>
                    <a:pt x="3428" y="16591"/>
                    <a:pt x="3428" y="16591"/>
                    <a:pt x="3428" y="16591"/>
                  </a:cubicBezTo>
                  <a:cubicBezTo>
                    <a:pt x="3428" y="16278"/>
                    <a:pt x="3428" y="16278"/>
                    <a:pt x="3428" y="16278"/>
                  </a:cubicBezTo>
                  <a:cubicBezTo>
                    <a:pt x="3465" y="16278"/>
                    <a:pt x="3465" y="16278"/>
                    <a:pt x="3465" y="16278"/>
                  </a:cubicBezTo>
                  <a:cubicBezTo>
                    <a:pt x="3539" y="16278"/>
                    <a:pt x="3539" y="16278"/>
                    <a:pt x="3575" y="15965"/>
                  </a:cubicBezTo>
                  <a:cubicBezTo>
                    <a:pt x="3612" y="15965"/>
                    <a:pt x="3612" y="15652"/>
                    <a:pt x="3612" y="15339"/>
                  </a:cubicBezTo>
                  <a:cubicBezTo>
                    <a:pt x="3612" y="15339"/>
                    <a:pt x="3612" y="15026"/>
                    <a:pt x="3612" y="14400"/>
                  </a:cubicBezTo>
                  <a:cubicBezTo>
                    <a:pt x="3612" y="10017"/>
                    <a:pt x="3612" y="10017"/>
                    <a:pt x="3612" y="10017"/>
                  </a:cubicBezTo>
                  <a:cubicBezTo>
                    <a:pt x="3612" y="8765"/>
                    <a:pt x="3612" y="8139"/>
                    <a:pt x="3575" y="7826"/>
                  </a:cubicBezTo>
                  <a:cubicBezTo>
                    <a:pt x="3539" y="7513"/>
                    <a:pt x="3502" y="7200"/>
                    <a:pt x="3428" y="7200"/>
                  </a:cubicBezTo>
                  <a:cubicBezTo>
                    <a:pt x="3317" y="7200"/>
                    <a:pt x="3244" y="7513"/>
                    <a:pt x="3133" y="8765"/>
                  </a:cubicBezTo>
                  <a:cubicBezTo>
                    <a:pt x="3133" y="14400"/>
                    <a:pt x="3133" y="14400"/>
                    <a:pt x="3133" y="14400"/>
                  </a:cubicBezTo>
                  <a:cubicBezTo>
                    <a:pt x="3133" y="15026"/>
                    <a:pt x="3133" y="15339"/>
                    <a:pt x="3133" y="15652"/>
                  </a:cubicBezTo>
                  <a:cubicBezTo>
                    <a:pt x="3170" y="15965"/>
                    <a:pt x="3170" y="15965"/>
                    <a:pt x="3170" y="16278"/>
                  </a:cubicBezTo>
                  <a:cubicBezTo>
                    <a:pt x="3207" y="16278"/>
                    <a:pt x="3244" y="16278"/>
                    <a:pt x="3317" y="16278"/>
                  </a:cubicBezTo>
                  <a:cubicBezTo>
                    <a:pt x="3317" y="16591"/>
                    <a:pt x="3317" y="16591"/>
                    <a:pt x="3317" y="16591"/>
                  </a:cubicBezTo>
                  <a:cubicBezTo>
                    <a:pt x="2728" y="16591"/>
                    <a:pt x="2728" y="16591"/>
                    <a:pt x="2728" y="16591"/>
                  </a:cubicBezTo>
                  <a:cubicBezTo>
                    <a:pt x="2728" y="16278"/>
                    <a:pt x="2728" y="16278"/>
                    <a:pt x="2728" y="16278"/>
                  </a:cubicBezTo>
                  <a:cubicBezTo>
                    <a:pt x="2765" y="16278"/>
                    <a:pt x="2765" y="16278"/>
                    <a:pt x="2765" y="16278"/>
                  </a:cubicBezTo>
                  <a:cubicBezTo>
                    <a:pt x="2801" y="16278"/>
                    <a:pt x="2875" y="16278"/>
                    <a:pt x="2875" y="15965"/>
                  </a:cubicBezTo>
                  <a:cubicBezTo>
                    <a:pt x="2875" y="15652"/>
                    <a:pt x="2912" y="15026"/>
                    <a:pt x="2912" y="14400"/>
                  </a:cubicBezTo>
                  <a:cubicBezTo>
                    <a:pt x="2912" y="10330"/>
                    <a:pt x="2912" y="10330"/>
                    <a:pt x="2912" y="10330"/>
                  </a:cubicBezTo>
                  <a:cubicBezTo>
                    <a:pt x="2912" y="9078"/>
                    <a:pt x="2912" y="8139"/>
                    <a:pt x="2875" y="7826"/>
                  </a:cubicBezTo>
                  <a:cubicBezTo>
                    <a:pt x="2875" y="7513"/>
                    <a:pt x="2875" y="7513"/>
                    <a:pt x="2875" y="7200"/>
                  </a:cubicBezTo>
                  <a:cubicBezTo>
                    <a:pt x="2838" y="7200"/>
                    <a:pt x="2838" y="7200"/>
                    <a:pt x="2801" y="7200"/>
                  </a:cubicBezTo>
                  <a:cubicBezTo>
                    <a:pt x="2765" y="7200"/>
                    <a:pt x="2728" y="7200"/>
                    <a:pt x="2728" y="7200"/>
                  </a:cubicBezTo>
                  <a:cubicBezTo>
                    <a:pt x="2691" y="6887"/>
                    <a:pt x="2691" y="6887"/>
                    <a:pt x="2691" y="6887"/>
                  </a:cubicBezTo>
                  <a:cubicBezTo>
                    <a:pt x="3059" y="5635"/>
                    <a:pt x="3059" y="5635"/>
                    <a:pt x="3059" y="5635"/>
                  </a:cubicBezTo>
                  <a:cubicBezTo>
                    <a:pt x="3133" y="5635"/>
                    <a:pt x="3133" y="5635"/>
                    <a:pt x="3133" y="5635"/>
                  </a:cubicBezTo>
                  <a:cubicBezTo>
                    <a:pt x="3133" y="8139"/>
                    <a:pt x="3133" y="8139"/>
                    <a:pt x="3133" y="8139"/>
                  </a:cubicBezTo>
                  <a:close/>
                  <a:moveTo>
                    <a:pt x="4866" y="5948"/>
                  </a:moveTo>
                  <a:cubicBezTo>
                    <a:pt x="5013" y="5948"/>
                    <a:pt x="5160" y="6574"/>
                    <a:pt x="5308" y="7826"/>
                  </a:cubicBezTo>
                  <a:cubicBezTo>
                    <a:pt x="5382" y="8765"/>
                    <a:pt x="5455" y="10017"/>
                    <a:pt x="5455" y="11270"/>
                  </a:cubicBezTo>
                  <a:cubicBezTo>
                    <a:pt x="5455" y="12522"/>
                    <a:pt x="5418" y="13148"/>
                    <a:pt x="5382" y="14400"/>
                  </a:cubicBezTo>
                  <a:cubicBezTo>
                    <a:pt x="5308" y="15339"/>
                    <a:pt x="5234" y="15965"/>
                    <a:pt x="5160" y="16591"/>
                  </a:cubicBezTo>
                  <a:cubicBezTo>
                    <a:pt x="5050" y="16904"/>
                    <a:pt x="4939" y="17217"/>
                    <a:pt x="4829" y="17217"/>
                  </a:cubicBezTo>
                  <a:cubicBezTo>
                    <a:pt x="4644" y="17217"/>
                    <a:pt x="4497" y="16591"/>
                    <a:pt x="4423" y="15339"/>
                  </a:cubicBezTo>
                  <a:cubicBezTo>
                    <a:pt x="4313" y="14400"/>
                    <a:pt x="4276" y="13148"/>
                    <a:pt x="4276" y="11896"/>
                  </a:cubicBezTo>
                  <a:cubicBezTo>
                    <a:pt x="4276" y="10643"/>
                    <a:pt x="4313" y="9704"/>
                    <a:pt x="4349" y="8765"/>
                  </a:cubicBezTo>
                  <a:cubicBezTo>
                    <a:pt x="4423" y="8139"/>
                    <a:pt x="4497" y="7200"/>
                    <a:pt x="4571" y="6887"/>
                  </a:cubicBezTo>
                  <a:cubicBezTo>
                    <a:pt x="4644" y="6261"/>
                    <a:pt x="4755" y="5948"/>
                    <a:pt x="4866" y="5948"/>
                  </a:cubicBezTo>
                  <a:close/>
                  <a:moveTo>
                    <a:pt x="4792" y="6574"/>
                  </a:moveTo>
                  <a:cubicBezTo>
                    <a:pt x="4755" y="6574"/>
                    <a:pt x="4718" y="6887"/>
                    <a:pt x="4681" y="6887"/>
                  </a:cubicBezTo>
                  <a:cubicBezTo>
                    <a:pt x="4644" y="7200"/>
                    <a:pt x="4571" y="7513"/>
                    <a:pt x="4571" y="8139"/>
                  </a:cubicBezTo>
                  <a:cubicBezTo>
                    <a:pt x="4534" y="8765"/>
                    <a:pt x="4497" y="9704"/>
                    <a:pt x="4497" y="10643"/>
                  </a:cubicBezTo>
                  <a:cubicBezTo>
                    <a:pt x="4497" y="12209"/>
                    <a:pt x="4534" y="13461"/>
                    <a:pt x="4608" y="14713"/>
                  </a:cubicBezTo>
                  <a:cubicBezTo>
                    <a:pt x="4681" y="15652"/>
                    <a:pt x="4792" y="16278"/>
                    <a:pt x="4902" y="16278"/>
                  </a:cubicBezTo>
                  <a:cubicBezTo>
                    <a:pt x="4976" y="16278"/>
                    <a:pt x="5050" y="15965"/>
                    <a:pt x="5087" y="15339"/>
                  </a:cubicBezTo>
                  <a:cubicBezTo>
                    <a:pt x="5160" y="14713"/>
                    <a:pt x="5197" y="13774"/>
                    <a:pt x="5197" y="12209"/>
                  </a:cubicBezTo>
                  <a:cubicBezTo>
                    <a:pt x="5197" y="10330"/>
                    <a:pt x="5160" y="8765"/>
                    <a:pt x="5050" y="7826"/>
                  </a:cubicBezTo>
                  <a:cubicBezTo>
                    <a:pt x="4976" y="6887"/>
                    <a:pt x="4902" y="6574"/>
                    <a:pt x="4792" y="6574"/>
                  </a:cubicBezTo>
                  <a:close/>
                  <a:moveTo>
                    <a:pt x="6156" y="313"/>
                  </a:moveTo>
                  <a:cubicBezTo>
                    <a:pt x="6156" y="14400"/>
                    <a:pt x="6156" y="14400"/>
                    <a:pt x="6156" y="14400"/>
                  </a:cubicBezTo>
                  <a:cubicBezTo>
                    <a:pt x="6156" y="15026"/>
                    <a:pt x="6156" y="15652"/>
                    <a:pt x="6192" y="15652"/>
                  </a:cubicBezTo>
                  <a:cubicBezTo>
                    <a:pt x="6192" y="15965"/>
                    <a:pt x="6192" y="16278"/>
                    <a:pt x="6229" y="16278"/>
                  </a:cubicBezTo>
                  <a:cubicBezTo>
                    <a:pt x="6266" y="16278"/>
                    <a:pt x="6266" y="16278"/>
                    <a:pt x="6340" y="16278"/>
                  </a:cubicBezTo>
                  <a:cubicBezTo>
                    <a:pt x="6340" y="16904"/>
                    <a:pt x="6340" y="16904"/>
                    <a:pt x="6340" y="16904"/>
                  </a:cubicBezTo>
                  <a:cubicBezTo>
                    <a:pt x="5750" y="16904"/>
                    <a:pt x="5750" y="16904"/>
                    <a:pt x="5750" y="16904"/>
                  </a:cubicBezTo>
                  <a:cubicBezTo>
                    <a:pt x="5750" y="16278"/>
                    <a:pt x="5750" y="16278"/>
                    <a:pt x="5750" y="16278"/>
                  </a:cubicBezTo>
                  <a:cubicBezTo>
                    <a:pt x="5824" y="16278"/>
                    <a:pt x="5861" y="16278"/>
                    <a:pt x="5898" y="16278"/>
                  </a:cubicBezTo>
                  <a:cubicBezTo>
                    <a:pt x="5898" y="16278"/>
                    <a:pt x="5898" y="15965"/>
                    <a:pt x="5934" y="15652"/>
                  </a:cubicBezTo>
                  <a:cubicBezTo>
                    <a:pt x="5934" y="15652"/>
                    <a:pt x="5934" y="15026"/>
                    <a:pt x="5934" y="14400"/>
                  </a:cubicBezTo>
                  <a:cubicBezTo>
                    <a:pt x="5934" y="4696"/>
                    <a:pt x="5934" y="4696"/>
                    <a:pt x="5934" y="4696"/>
                  </a:cubicBezTo>
                  <a:cubicBezTo>
                    <a:pt x="5934" y="3443"/>
                    <a:pt x="5934" y="2817"/>
                    <a:pt x="5934" y="2504"/>
                  </a:cubicBezTo>
                  <a:cubicBezTo>
                    <a:pt x="5934" y="2191"/>
                    <a:pt x="5898" y="1878"/>
                    <a:pt x="5898" y="1878"/>
                  </a:cubicBezTo>
                  <a:cubicBezTo>
                    <a:pt x="5898" y="1878"/>
                    <a:pt x="5861" y="1878"/>
                    <a:pt x="5824" y="1878"/>
                  </a:cubicBezTo>
                  <a:cubicBezTo>
                    <a:pt x="5824" y="1878"/>
                    <a:pt x="5787" y="1878"/>
                    <a:pt x="5750" y="1878"/>
                  </a:cubicBezTo>
                  <a:cubicBezTo>
                    <a:pt x="5713" y="1565"/>
                    <a:pt x="5713" y="1565"/>
                    <a:pt x="5713" y="1565"/>
                  </a:cubicBezTo>
                  <a:cubicBezTo>
                    <a:pt x="6082" y="313"/>
                    <a:pt x="6082" y="313"/>
                    <a:pt x="6082" y="313"/>
                  </a:cubicBezTo>
                  <a:cubicBezTo>
                    <a:pt x="6156" y="313"/>
                    <a:pt x="6156" y="313"/>
                    <a:pt x="6156" y="313"/>
                  </a:cubicBezTo>
                  <a:cubicBezTo>
                    <a:pt x="6156" y="313"/>
                    <a:pt x="6156" y="313"/>
                    <a:pt x="6156" y="313"/>
                  </a:cubicBezTo>
                  <a:close/>
                  <a:moveTo>
                    <a:pt x="7225" y="5948"/>
                  </a:moveTo>
                  <a:cubicBezTo>
                    <a:pt x="7409" y="5948"/>
                    <a:pt x="7556" y="6574"/>
                    <a:pt x="7667" y="7826"/>
                  </a:cubicBezTo>
                  <a:cubicBezTo>
                    <a:pt x="7741" y="8765"/>
                    <a:pt x="7814" y="10017"/>
                    <a:pt x="7814" y="11270"/>
                  </a:cubicBezTo>
                  <a:cubicBezTo>
                    <a:pt x="7814" y="12522"/>
                    <a:pt x="7777" y="13148"/>
                    <a:pt x="7741" y="14400"/>
                  </a:cubicBezTo>
                  <a:cubicBezTo>
                    <a:pt x="7704" y="15339"/>
                    <a:pt x="7630" y="15965"/>
                    <a:pt x="7519" y="16591"/>
                  </a:cubicBezTo>
                  <a:cubicBezTo>
                    <a:pt x="7446" y="16904"/>
                    <a:pt x="7335" y="17217"/>
                    <a:pt x="7225" y="17217"/>
                  </a:cubicBezTo>
                  <a:cubicBezTo>
                    <a:pt x="7040" y="17217"/>
                    <a:pt x="6893" y="16591"/>
                    <a:pt x="6782" y="15339"/>
                  </a:cubicBezTo>
                  <a:cubicBezTo>
                    <a:pt x="6709" y="14400"/>
                    <a:pt x="6672" y="13148"/>
                    <a:pt x="6672" y="11896"/>
                  </a:cubicBezTo>
                  <a:cubicBezTo>
                    <a:pt x="6672" y="10643"/>
                    <a:pt x="6709" y="9704"/>
                    <a:pt x="6745" y="8765"/>
                  </a:cubicBezTo>
                  <a:cubicBezTo>
                    <a:pt x="6819" y="8139"/>
                    <a:pt x="6893" y="7200"/>
                    <a:pt x="6967" y="6887"/>
                  </a:cubicBezTo>
                  <a:cubicBezTo>
                    <a:pt x="7003" y="6261"/>
                    <a:pt x="7114" y="5948"/>
                    <a:pt x="7225" y="5948"/>
                  </a:cubicBezTo>
                  <a:close/>
                  <a:moveTo>
                    <a:pt x="7188" y="6574"/>
                  </a:moveTo>
                  <a:cubicBezTo>
                    <a:pt x="7151" y="6574"/>
                    <a:pt x="7077" y="6887"/>
                    <a:pt x="7040" y="6887"/>
                  </a:cubicBezTo>
                  <a:cubicBezTo>
                    <a:pt x="7003" y="7200"/>
                    <a:pt x="6930" y="7513"/>
                    <a:pt x="6930" y="8139"/>
                  </a:cubicBezTo>
                  <a:cubicBezTo>
                    <a:pt x="6893" y="8765"/>
                    <a:pt x="6856" y="9704"/>
                    <a:pt x="6856" y="10643"/>
                  </a:cubicBezTo>
                  <a:cubicBezTo>
                    <a:pt x="6856" y="12209"/>
                    <a:pt x="6893" y="13461"/>
                    <a:pt x="6967" y="14713"/>
                  </a:cubicBezTo>
                  <a:cubicBezTo>
                    <a:pt x="7040" y="15652"/>
                    <a:pt x="7151" y="16278"/>
                    <a:pt x="7261" y="16278"/>
                  </a:cubicBezTo>
                  <a:cubicBezTo>
                    <a:pt x="7335" y="16278"/>
                    <a:pt x="7409" y="15965"/>
                    <a:pt x="7446" y="15339"/>
                  </a:cubicBezTo>
                  <a:cubicBezTo>
                    <a:pt x="7519" y="14713"/>
                    <a:pt x="7556" y="13774"/>
                    <a:pt x="7556" y="12209"/>
                  </a:cubicBezTo>
                  <a:cubicBezTo>
                    <a:pt x="7556" y="10330"/>
                    <a:pt x="7519" y="8765"/>
                    <a:pt x="7409" y="7826"/>
                  </a:cubicBezTo>
                  <a:cubicBezTo>
                    <a:pt x="7372" y="6887"/>
                    <a:pt x="7261" y="6574"/>
                    <a:pt x="7188" y="6574"/>
                  </a:cubicBezTo>
                  <a:close/>
                  <a:moveTo>
                    <a:pt x="8441" y="12835"/>
                  </a:moveTo>
                  <a:cubicBezTo>
                    <a:pt x="8367" y="12522"/>
                    <a:pt x="8294" y="12209"/>
                    <a:pt x="8257" y="11583"/>
                  </a:cubicBezTo>
                  <a:cubicBezTo>
                    <a:pt x="8220" y="10957"/>
                    <a:pt x="8183" y="10330"/>
                    <a:pt x="8183" y="9704"/>
                  </a:cubicBezTo>
                  <a:cubicBezTo>
                    <a:pt x="8183" y="8765"/>
                    <a:pt x="8257" y="7513"/>
                    <a:pt x="8330" y="6887"/>
                  </a:cubicBezTo>
                  <a:cubicBezTo>
                    <a:pt x="8404" y="6261"/>
                    <a:pt x="8552" y="5635"/>
                    <a:pt x="8662" y="5635"/>
                  </a:cubicBezTo>
                  <a:cubicBezTo>
                    <a:pt x="8773" y="5635"/>
                    <a:pt x="8883" y="5948"/>
                    <a:pt x="8957" y="6574"/>
                  </a:cubicBezTo>
                  <a:cubicBezTo>
                    <a:pt x="9215" y="6574"/>
                    <a:pt x="9215" y="6574"/>
                    <a:pt x="9215" y="6574"/>
                  </a:cubicBezTo>
                  <a:cubicBezTo>
                    <a:pt x="9252" y="6574"/>
                    <a:pt x="9289" y="6574"/>
                    <a:pt x="9289" y="6574"/>
                  </a:cubicBezTo>
                  <a:cubicBezTo>
                    <a:pt x="9289" y="6574"/>
                    <a:pt x="9289" y="6574"/>
                    <a:pt x="9289" y="6574"/>
                  </a:cubicBezTo>
                  <a:cubicBezTo>
                    <a:pt x="9289" y="6887"/>
                    <a:pt x="9289" y="6887"/>
                    <a:pt x="9289" y="6887"/>
                  </a:cubicBezTo>
                  <a:cubicBezTo>
                    <a:pt x="9289" y="7200"/>
                    <a:pt x="9289" y="7513"/>
                    <a:pt x="9289" y="7513"/>
                  </a:cubicBezTo>
                  <a:cubicBezTo>
                    <a:pt x="9289" y="7513"/>
                    <a:pt x="9289" y="7513"/>
                    <a:pt x="9289" y="7513"/>
                  </a:cubicBezTo>
                  <a:cubicBezTo>
                    <a:pt x="9289" y="7513"/>
                    <a:pt x="9252" y="7513"/>
                    <a:pt x="9215" y="7513"/>
                  </a:cubicBezTo>
                  <a:cubicBezTo>
                    <a:pt x="9068" y="7513"/>
                    <a:pt x="9068" y="7513"/>
                    <a:pt x="9068" y="7513"/>
                  </a:cubicBezTo>
                  <a:cubicBezTo>
                    <a:pt x="9104" y="8139"/>
                    <a:pt x="9141" y="8765"/>
                    <a:pt x="9141" y="9704"/>
                  </a:cubicBezTo>
                  <a:cubicBezTo>
                    <a:pt x="9141" y="10643"/>
                    <a:pt x="9068" y="11583"/>
                    <a:pt x="8994" y="12209"/>
                  </a:cubicBezTo>
                  <a:cubicBezTo>
                    <a:pt x="8920" y="12835"/>
                    <a:pt x="8773" y="13148"/>
                    <a:pt x="8662" y="13148"/>
                  </a:cubicBezTo>
                  <a:cubicBezTo>
                    <a:pt x="8588" y="13148"/>
                    <a:pt x="8552" y="13148"/>
                    <a:pt x="8478" y="12835"/>
                  </a:cubicBezTo>
                  <a:cubicBezTo>
                    <a:pt x="8441" y="13148"/>
                    <a:pt x="8404" y="13461"/>
                    <a:pt x="8404" y="13774"/>
                  </a:cubicBezTo>
                  <a:cubicBezTo>
                    <a:pt x="8404" y="13774"/>
                    <a:pt x="8404" y="14087"/>
                    <a:pt x="8404" y="14087"/>
                  </a:cubicBezTo>
                  <a:cubicBezTo>
                    <a:pt x="8404" y="14400"/>
                    <a:pt x="8404" y="14400"/>
                    <a:pt x="8404" y="14400"/>
                  </a:cubicBezTo>
                  <a:cubicBezTo>
                    <a:pt x="8404" y="14713"/>
                    <a:pt x="8441" y="14713"/>
                    <a:pt x="8478" y="14713"/>
                  </a:cubicBezTo>
                  <a:cubicBezTo>
                    <a:pt x="8515" y="14713"/>
                    <a:pt x="8588" y="14713"/>
                    <a:pt x="8699" y="15026"/>
                  </a:cubicBezTo>
                  <a:cubicBezTo>
                    <a:pt x="8846" y="15026"/>
                    <a:pt x="8994" y="15026"/>
                    <a:pt x="9031" y="15026"/>
                  </a:cubicBezTo>
                  <a:cubicBezTo>
                    <a:pt x="9141" y="15026"/>
                    <a:pt x="9178" y="15339"/>
                    <a:pt x="9215" y="15652"/>
                  </a:cubicBezTo>
                  <a:cubicBezTo>
                    <a:pt x="9289" y="16278"/>
                    <a:pt x="9289" y="16904"/>
                    <a:pt x="9289" y="17530"/>
                  </a:cubicBezTo>
                  <a:cubicBezTo>
                    <a:pt x="9289" y="18157"/>
                    <a:pt x="9252" y="19096"/>
                    <a:pt x="9178" y="20035"/>
                  </a:cubicBezTo>
                  <a:cubicBezTo>
                    <a:pt x="9031" y="20974"/>
                    <a:pt x="8846" y="21600"/>
                    <a:pt x="8625" y="21600"/>
                  </a:cubicBezTo>
                  <a:cubicBezTo>
                    <a:pt x="8478" y="21600"/>
                    <a:pt x="8330" y="21287"/>
                    <a:pt x="8220" y="20661"/>
                  </a:cubicBezTo>
                  <a:cubicBezTo>
                    <a:pt x="8146" y="20348"/>
                    <a:pt x="8109" y="20035"/>
                    <a:pt x="8109" y="19409"/>
                  </a:cubicBezTo>
                  <a:cubicBezTo>
                    <a:pt x="8109" y="19409"/>
                    <a:pt x="8109" y="19096"/>
                    <a:pt x="8109" y="18783"/>
                  </a:cubicBezTo>
                  <a:cubicBezTo>
                    <a:pt x="8146" y="18783"/>
                    <a:pt x="8183" y="18157"/>
                    <a:pt x="8220" y="17530"/>
                  </a:cubicBezTo>
                  <a:cubicBezTo>
                    <a:pt x="8220" y="17530"/>
                    <a:pt x="8257" y="17217"/>
                    <a:pt x="8330" y="16278"/>
                  </a:cubicBezTo>
                  <a:cubicBezTo>
                    <a:pt x="8294" y="16278"/>
                    <a:pt x="8257" y="15965"/>
                    <a:pt x="8257" y="15652"/>
                  </a:cubicBezTo>
                  <a:cubicBezTo>
                    <a:pt x="8220" y="15652"/>
                    <a:pt x="8220" y="15339"/>
                    <a:pt x="8220" y="15026"/>
                  </a:cubicBezTo>
                  <a:cubicBezTo>
                    <a:pt x="8220" y="15026"/>
                    <a:pt x="8220" y="14400"/>
                    <a:pt x="8257" y="14087"/>
                  </a:cubicBezTo>
                  <a:cubicBezTo>
                    <a:pt x="8294" y="14087"/>
                    <a:pt x="8330" y="13774"/>
                    <a:pt x="8441" y="12835"/>
                  </a:cubicBezTo>
                  <a:close/>
                  <a:moveTo>
                    <a:pt x="8662" y="6261"/>
                  </a:moveTo>
                  <a:cubicBezTo>
                    <a:pt x="8588" y="6261"/>
                    <a:pt x="8552" y="6574"/>
                    <a:pt x="8478" y="6887"/>
                  </a:cubicBezTo>
                  <a:cubicBezTo>
                    <a:pt x="8441" y="7513"/>
                    <a:pt x="8441" y="8139"/>
                    <a:pt x="8441" y="9078"/>
                  </a:cubicBezTo>
                  <a:cubicBezTo>
                    <a:pt x="8441" y="10330"/>
                    <a:pt x="8478" y="11270"/>
                    <a:pt x="8515" y="11896"/>
                  </a:cubicBezTo>
                  <a:cubicBezTo>
                    <a:pt x="8552" y="12522"/>
                    <a:pt x="8625" y="12835"/>
                    <a:pt x="8699" y="12835"/>
                  </a:cubicBezTo>
                  <a:cubicBezTo>
                    <a:pt x="8773" y="12835"/>
                    <a:pt x="8810" y="12522"/>
                    <a:pt x="8846" y="12209"/>
                  </a:cubicBezTo>
                  <a:cubicBezTo>
                    <a:pt x="8920" y="11583"/>
                    <a:pt x="8920" y="10957"/>
                    <a:pt x="8920" y="10017"/>
                  </a:cubicBezTo>
                  <a:cubicBezTo>
                    <a:pt x="8920" y="8765"/>
                    <a:pt x="8883" y="7826"/>
                    <a:pt x="8846" y="7200"/>
                  </a:cubicBezTo>
                  <a:cubicBezTo>
                    <a:pt x="8773" y="6574"/>
                    <a:pt x="8736" y="6261"/>
                    <a:pt x="8662" y="6261"/>
                  </a:cubicBezTo>
                  <a:close/>
                  <a:moveTo>
                    <a:pt x="8404" y="16904"/>
                  </a:moveTo>
                  <a:cubicBezTo>
                    <a:pt x="8367" y="17217"/>
                    <a:pt x="8330" y="17530"/>
                    <a:pt x="8330" y="17843"/>
                  </a:cubicBezTo>
                  <a:cubicBezTo>
                    <a:pt x="8330" y="18157"/>
                    <a:pt x="8294" y="18470"/>
                    <a:pt x="8294" y="18783"/>
                  </a:cubicBezTo>
                  <a:cubicBezTo>
                    <a:pt x="8294" y="19409"/>
                    <a:pt x="8330" y="19722"/>
                    <a:pt x="8367" y="20035"/>
                  </a:cubicBezTo>
                  <a:cubicBezTo>
                    <a:pt x="8478" y="20348"/>
                    <a:pt x="8588" y="20661"/>
                    <a:pt x="8773" y="20661"/>
                  </a:cubicBezTo>
                  <a:cubicBezTo>
                    <a:pt x="8920" y="20661"/>
                    <a:pt x="9031" y="20348"/>
                    <a:pt x="9104" y="20035"/>
                  </a:cubicBezTo>
                  <a:cubicBezTo>
                    <a:pt x="9178" y="19409"/>
                    <a:pt x="9215" y="18783"/>
                    <a:pt x="9215" y="18157"/>
                  </a:cubicBezTo>
                  <a:cubicBezTo>
                    <a:pt x="9215" y="17843"/>
                    <a:pt x="9215" y="17530"/>
                    <a:pt x="9141" y="17530"/>
                  </a:cubicBezTo>
                  <a:cubicBezTo>
                    <a:pt x="9104" y="17217"/>
                    <a:pt x="9031" y="17217"/>
                    <a:pt x="8883" y="17217"/>
                  </a:cubicBezTo>
                  <a:cubicBezTo>
                    <a:pt x="8699" y="16904"/>
                    <a:pt x="8515" y="16904"/>
                    <a:pt x="8404" y="16904"/>
                  </a:cubicBezTo>
                  <a:close/>
                  <a:moveTo>
                    <a:pt x="9510" y="6261"/>
                  </a:moveTo>
                  <a:cubicBezTo>
                    <a:pt x="10100" y="6261"/>
                    <a:pt x="10100" y="6261"/>
                    <a:pt x="10100" y="6261"/>
                  </a:cubicBezTo>
                  <a:cubicBezTo>
                    <a:pt x="10100" y="6574"/>
                    <a:pt x="10100" y="6574"/>
                    <a:pt x="10100" y="6574"/>
                  </a:cubicBezTo>
                  <a:cubicBezTo>
                    <a:pt x="10063" y="6574"/>
                    <a:pt x="10063" y="6574"/>
                    <a:pt x="10063" y="6574"/>
                  </a:cubicBezTo>
                  <a:cubicBezTo>
                    <a:pt x="10026" y="6574"/>
                    <a:pt x="9989" y="6574"/>
                    <a:pt x="9952" y="6887"/>
                  </a:cubicBezTo>
                  <a:cubicBezTo>
                    <a:pt x="9952" y="6887"/>
                    <a:pt x="9952" y="7200"/>
                    <a:pt x="9952" y="7200"/>
                  </a:cubicBezTo>
                  <a:cubicBezTo>
                    <a:pt x="9952" y="7513"/>
                    <a:pt x="9952" y="8139"/>
                    <a:pt x="9989" y="8452"/>
                  </a:cubicBezTo>
                  <a:cubicBezTo>
                    <a:pt x="10284" y="13774"/>
                    <a:pt x="10284" y="13774"/>
                    <a:pt x="10284" y="13774"/>
                  </a:cubicBezTo>
                  <a:cubicBezTo>
                    <a:pt x="10542" y="8139"/>
                    <a:pt x="10542" y="8139"/>
                    <a:pt x="10542" y="8139"/>
                  </a:cubicBezTo>
                  <a:cubicBezTo>
                    <a:pt x="10542" y="7513"/>
                    <a:pt x="10579" y="7513"/>
                    <a:pt x="10579" y="6887"/>
                  </a:cubicBezTo>
                  <a:cubicBezTo>
                    <a:pt x="10579" y="6887"/>
                    <a:pt x="10579" y="6887"/>
                    <a:pt x="10542" y="6574"/>
                  </a:cubicBezTo>
                  <a:cubicBezTo>
                    <a:pt x="10542" y="6574"/>
                    <a:pt x="10542" y="6574"/>
                    <a:pt x="10542" y="6261"/>
                  </a:cubicBezTo>
                  <a:cubicBezTo>
                    <a:pt x="10505" y="6261"/>
                    <a:pt x="10468" y="6261"/>
                    <a:pt x="10468" y="6261"/>
                  </a:cubicBezTo>
                  <a:cubicBezTo>
                    <a:pt x="10468" y="5948"/>
                    <a:pt x="10468" y="5948"/>
                    <a:pt x="10468" y="5948"/>
                  </a:cubicBezTo>
                  <a:cubicBezTo>
                    <a:pt x="10837" y="5948"/>
                    <a:pt x="10837" y="5948"/>
                    <a:pt x="10837" y="5948"/>
                  </a:cubicBezTo>
                  <a:cubicBezTo>
                    <a:pt x="10837" y="6261"/>
                    <a:pt x="10837" y="6261"/>
                    <a:pt x="10837" y="6261"/>
                  </a:cubicBezTo>
                  <a:cubicBezTo>
                    <a:pt x="10837" y="6261"/>
                    <a:pt x="10800" y="6261"/>
                    <a:pt x="10763" y="6261"/>
                  </a:cubicBezTo>
                  <a:cubicBezTo>
                    <a:pt x="10763" y="6574"/>
                    <a:pt x="10763" y="6574"/>
                    <a:pt x="10726" y="6887"/>
                  </a:cubicBezTo>
                  <a:cubicBezTo>
                    <a:pt x="10689" y="6887"/>
                    <a:pt x="10689" y="7200"/>
                    <a:pt x="10689" y="7826"/>
                  </a:cubicBezTo>
                  <a:cubicBezTo>
                    <a:pt x="10173" y="18470"/>
                    <a:pt x="10173" y="18470"/>
                    <a:pt x="10173" y="18470"/>
                  </a:cubicBezTo>
                  <a:cubicBezTo>
                    <a:pt x="10137" y="19409"/>
                    <a:pt x="10100" y="20035"/>
                    <a:pt x="9989" y="20661"/>
                  </a:cubicBezTo>
                  <a:cubicBezTo>
                    <a:pt x="9915" y="21287"/>
                    <a:pt x="9842" y="21600"/>
                    <a:pt x="9768" y="21600"/>
                  </a:cubicBezTo>
                  <a:cubicBezTo>
                    <a:pt x="9731" y="21600"/>
                    <a:pt x="9694" y="21287"/>
                    <a:pt x="9657" y="21287"/>
                  </a:cubicBezTo>
                  <a:cubicBezTo>
                    <a:pt x="9620" y="20974"/>
                    <a:pt x="9584" y="20661"/>
                    <a:pt x="9584" y="20348"/>
                  </a:cubicBezTo>
                  <a:cubicBezTo>
                    <a:pt x="9584" y="20035"/>
                    <a:pt x="9620" y="19722"/>
                    <a:pt x="9620" y="19409"/>
                  </a:cubicBezTo>
                  <a:cubicBezTo>
                    <a:pt x="9657" y="19409"/>
                    <a:pt x="9694" y="19409"/>
                    <a:pt x="9731" y="19409"/>
                  </a:cubicBezTo>
                  <a:cubicBezTo>
                    <a:pt x="9768" y="19409"/>
                    <a:pt x="9805" y="19409"/>
                    <a:pt x="9842" y="19409"/>
                  </a:cubicBezTo>
                  <a:cubicBezTo>
                    <a:pt x="9878" y="19722"/>
                    <a:pt x="9915" y="19722"/>
                    <a:pt x="9915" y="19722"/>
                  </a:cubicBezTo>
                  <a:cubicBezTo>
                    <a:pt x="9952" y="19722"/>
                    <a:pt x="9952" y="19409"/>
                    <a:pt x="9989" y="19409"/>
                  </a:cubicBezTo>
                  <a:cubicBezTo>
                    <a:pt x="10026" y="19096"/>
                    <a:pt x="10063" y="18470"/>
                    <a:pt x="10100" y="17843"/>
                  </a:cubicBezTo>
                  <a:cubicBezTo>
                    <a:pt x="10173" y="15965"/>
                    <a:pt x="10173" y="15965"/>
                    <a:pt x="10173" y="15965"/>
                  </a:cubicBezTo>
                  <a:cubicBezTo>
                    <a:pt x="9731" y="8139"/>
                    <a:pt x="9731" y="8139"/>
                    <a:pt x="9731" y="8139"/>
                  </a:cubicBezTo>
                  <a:cubicBezTo>
                    <a:pt x="9731" y="7826"/>
                    <a:pt x="9731" y="7513"/>
                    <a:pt x="9694" y="7200"/>
                  </a:cubicBezTo>
                  <a:cubicBezTo>
                    <a:pt x="9657" y="6887"/>
                    <a:pt x="9657" y="6574"/>
                    <a:pt x="9620" y="6574"/>
                  </a:cubicBezTo>
                  <a:cubicBezTo>
                    <a:pt x="9620" y="6574"/>
                    <a:pt x="9584" y="6261"/>
                    <a:pt x="9510" y="6261"/>
                  </a:cubicBezTo>
                  <a:cubicBezTo>
                    <a:pt x="9510" y="6261"/>
                    <a:pt x="9510" y="6261"/>
                    <a:pt x="9510" y="6261"/>
                  </a:cubicBezTo>
                  <a:close/>
                  <a:moveTo>
                    <a:pt x="12201" y="5948"/>
                  </a:moveTo>
                  <a:cubicBezTo>
                    <a:pt x="12385" y="5948"/>
                    <a:pt x="12532" y="6574"/>
                    <a:pt x="12643" y="7826"/>
                  </a:cubicBezTo>
                  <a:cubicBezTo>
                    <a:pt x="12754" y="8765"/>
                    <a:pt x="12790" y="10017"/>
                    <a:pt x="12790" y="11270"/>
                  </a:cubicBezTo>
                  <a:cubicBezTo>
                    <a:pt x="12790" y="12522"/>
                    <a:pt x="12754" y="13148"/>
                    <a:pt x="12717" y="14400"/>
                  </a:cubicBezTo>
                  <a:cubicBezTo>
                    <a:pt x="12680" y="15339"/>
                    <a:pt x="12606" y="15965"/>
                    <a:pt x="12496" y="16591"/>
                  </a:cubicBezTo>
                  <a:cubicBezTo>
                    <a:pt x="12385" y="16904"/>
                    <a:pt x="12311" y="17217"/>
                    <a:pt x="12201" y="17217"/>
                  </a:cubicBezTo>
                  <a:cubicBezTo>
                    <a:pt x="12016" y="17217"/>
                    <a:pt x="11869" y="16591"/>
                    <a:pt x="11758" y="15339"/>
                  </a:cubicBezTo>
                  <a:cubicBezTo>
                    <a:pt x="11685" y="14400"/>
                    <a:pt x="11648" y="13148"/>
                    <a:pt x="11648" y="11896"/>
                  </a:cubicBezTo>
                  <a:cubicBezTo>
                    <a:pt x="11648" y="10643"/>
                    <a:pt x="11648" y="9704"/>
                    <a:pt x="11722" y="8765"/>
                  </a:cubicBezTo>
                  <a:cubicBezTo>
                    <a:pt x="11795" y="8139"/>
                    <a:pt x="11869" y="7200"/>
                    <a:pt x="11943" y="6887"/>
                  </a:cubicBezTo>
                  <a:cubicBezTo>
                    <a:pt x="12016" y="6261"/>
                    <a:pt x="12090" y="5948"/>
                    <a:pt x="12201" y="5948"/>
                  </a:cubicBezTo>
                  <a:close/>
                  <a:moveTo>
                    <a:pt x="12164" y="6574"/>
                  </a:moveTo>
                  <a:cubicBezTo>
                    <a:pt x="12127" y="6574"/>
                    <a:pt x="12090" y="6887"/>
                    <a:pt x="12016" y="6887"/>
                  </a:cubicBezTo>
                  <a:cubicBezTo>
                    <a:pt x="11980" y="7200"/>
                    <a:pt x="11943" y="7513"/>
                    <a:pt x="11906" y="8139"/>
                  </a:cubicBezTo>
                  <a:cubicBezTo>
                    <a:pt x="11869" y="8765"/>
                    <a:pt x="11869" y="9704"/>
                    <a:pt x="11869" y="10643"/>
                  </a:cubicBezTo>
                  <a:cubicBezTo>
                    <a:pt x="11869" y="12209"/>
                    <a:pt x="11906" y="13461"/>
                    <a:pt x="11980" y="14713"/>
                  </a:cubicBezTo>
                  <a:cubicBezTo>
                    <a:pt x="12053" y="15652"/>
                    <a:pt x="12127" y="16278"/>
                    <a:pt x="12238" y="16278"/>
                  </a:cubicBezTo>
                  <a:cubicBezTo>
                    <a:pt x="12348" y="16278"/>
                    <a:pt x="12422" y="15965"/>
                    <a:pt x="12459" y="15339"/>
                  </a:cubicBezTo>
                  <a:cubicBezTo>
                    <a:pt x="12532" y="14713"/>
                    <a:pt x="12532" y="13774"/>
                    <a:pt x="12532" y="12209"/>
                  </a:cubicBezTo>
                  <a:cubicBezTo>
                    <a:pt x="12532" y="10330"/>
                    <a:pt x="12496" y="8765"/>
                    <a:pt x="12422" y="7826"/>
                  </a:cubicBezTo>
                  <a:cubicBezTo>
                    <a:pt x="12348" y="6887"/>
                    <a:pt x="12238" y="6574"/>
                    <a:pt x="12164" y="6574"/>
                  </a:cubicBezTo>
                  <a:close/>
                  <a:moveTo>
                    <a:pt x="13565" y="6887"/>
                  </a:moveTo>
                  <a:cubicBezTo>
                    <a:pt x="13565" y="14087"/>
                    <a:pt x="13565" y="14087"/>
                    <a:pt x="13565" y="14087"/>
                  </a:cubicBezTo>
                  <a:cubicBezTo>
                    <a:pt x="13565" y="15026"/>
                    <a:pt x="13565" y="15652"/>
                    <a:pt x="13601" y="15965"/>
                  </a:cubicBezTo>
                  <a:cubicBezTo>
                    <a:pt x="13638" y="16278"/>
                    <a:pt x="13675" y="16278"/>
                    <a:pt x="13749" y="16278"/>
                  </a:cubicBezTo>
                  <a:cubicBezTo>
                    <a:pt x="13859" y="16278"/>
                    <a:pt x="13859" y="16278"/>
                    <a:pt x="13859" y="16278"/>
                  </a:cubicBezTo>
                  <a:cubicBezTo>
                    <a:pt x="13859" y="16904"/>
                    <a:pt x="13859" y="16904"/>
                    <a:pt x="13859" y="16904"/>
                  </a:cubicBezTo>
                  <a:cubicBezTo>
                    <a:pt x="13122" y="16904"/>
                    <a:pt x="13122" y="16904"/>
                    <a:pt x="13122" y="16904"/>
                  </a:cubicBezTo>
                  <a:cubicBezTo>
                    <a:pt x="13122" y="16278"/>
                    <a:pt x="13122" y="16278"/>
                    <a:pt x="13122" y="16278"/>
                  </a:cubicBezTo>
                  <a:cubicBezTo>
                    <a:pt x="13196" y="16278"/>
                    <a:pt x="13196" y="16278"/>
                    <a:pt x="13196" y="16278"/>
                  </a:cubicBezTo>
                  <a:cubicBezTo>
                    <a:pt x="13196" y="16278"/>
                    <a:pt x="13270" y="16278"/>
                    <a:pt x="13270" y="16278"/>
                  </a:cubicBezTo>
                  <a:cubicBezTo>
                    <a:pt x="13306" y="15965"/>
                    <a:pt x="13343" y="15652"/>
                    <a:pt x="13343" y="15652"/>
                  </a:cubicBezTo>
                  <a:cubicBezTo>
                    <a:pt x="13343" y="15339"/>
                    <a:pt x="13343" y="14713"/>
                    <a:pt x="13343" y="14087"/>
                  </a:cubicBezTo>
                  <a:cubicBezTo>
                    <a:pt x="13343" y="6887"/>
                    <a:pt x="13343" y="6887"/>
                    <a:pt x="13343" y="6887"/>
                  </a:cubicBezTo>
                  <a:cubicBezTo>
                    <a:pt x="13122" y="6887"/>
                    <a:pt x="13122" y="6887"/>
                    <a:pt x="13122" y="6887"/>
                  </a:cubicBezTo>
                  <a:cubicBezTo>
                    <a:pt x="13122" y="6261"/>
                    <a:pt x="13122" y="6261"/>
                    <a:pt x="13122" y="6261"/>
                  </a:cubicBezTo>
                  <a:cubicBezTo>
                    <a:pt x="13343" y="6261"/>
                    <a:pt x="13343" y="6261"/>
                    <a:pt x="13343" y="6261"/>
                  </a:cubicBezTo>
                  <a:cubicBezTo>
                    <a:pt x="13343" y="5322"/>
                    <a:pt x="13343" y="5322"/>
                    <a:pt x="13343" y="5322"/>
                  </a:cubicBezTo>
                  <a:cubicBezTo>
                    <a:pt x="13343" y="4383"/>
                    <a:pt x="13380" y="3443"/>
                    <a:pt x="13417" y="2504"/>
                  </a:cubicBezTo>
                  <a:cubicBezTo>
                    <a:pt x="13454" y="1878"/>
                    <a:pt x="13528" y="1252"/>
                    <a:pt x="13601" y="939"/>
                  </a:cubicBezTo>
                  <a:cubicBezTo>
                    <a:pt x="13675" y="626"/>
                    <a:pt x="13749" y="313"/>
                    <a:pt x="13859" y="313"/>
                  </a:cubicBezTo>
                  <a:cubicBezTo>
                    <a:pt x="13933" y="313"/>
                    <a:pt x="14044" y="626"/>
                    <a:pt x="14117" y="939"/>
                  </a:cubicBezTo>
                  <a:cubicBezTo>
                    <a:pt x="14154" y="1252"/>
                    <a:pt x="14191" y="1878"/>
                    <a:pt x="14191" y="2191"/>
                  </a:cubicBezTo>
                  <a:cubicBezTo>
                    <a:pt x="14191" y="2504"/>
                    <a:pt x="14154" y="2504"/>
                    <a:pt x="14154" y="2817"/>
                  </a:cubicBezTo>
                  <a:cubicBezTo>
                    <a:pt x="14117" y="3130"/>
                    <a:pt x="14117" y="3130"/>
                    <a:pt x="14081" y="3130"/>
                  </a:cubicBezTo>
                  <a:cubicBezTo>
                    <a:pt x="14081" y="3130"/>
                    <a:pt x="14044" y="2817"/>
                    <a:pt x="14007" y="2817"/>
                  </a:cubicBezTo>
                  <a:cubicBezTo>
                    <a:pt x="14007" y="2504"/>
                    <a:pt x="13970" y="2504"/>
                    <a:pt x="13933" y="1878"/>
                  </a:cubicBezTo>
                  <a:cubicBezTo>
                    <a:pt x="13896" y="1565"/>
                    <a:pt x="13859" y="1252"/>
                    <a:pt x="13859" y="939"/>
                  </a:cubicBezTo>
                  <a:cubicBezTo>
                    <a:pt x="13823" y="939"/>
                    <a:pt x="13786" y="626"/>
                    <a:pt x="13749" y="626"/>
                  </a:cubicBezTo>
                  <a:cubicBezTo>
                    <a:pt x="13712" y="626"/>
                    <a:pt x="13675" y="939"/>
                    <a:pt x="13638" y="939"/>
                  </a:cubicBezTo>
                  <a:cubicBezTo>
                    <a:pt x="13638" y="1252"/>
                    <a:pt x="13601" y="1565"/>
                    <a:pt x="13601" y="1878"/>
                  </a:cubicBezTo>
                  <a:cubicBezTo>
                    <a:pt x="13565" y="2191"/>
                    <a:pt x="13565" y="3130"/>
                    <a:pt x="13565" y="5009"/>
                  </a:cubicBezTo>
                  <a:cubicBezTo>
                    <a:pt x="13565" y="5635"/>
                    <a:pt x="13565" y="5635"/>
                    <a:pt x="13565" y="5635"/>
                  </a:cubicBezTo>
                  <a:cubicBezTo>
                    <a:pt x="13896" y="5635"/>
                    <a:pt x="13896" y="5635"/>
                    <a:pt x="13896" y="5635"/>
                  </a:cubicBezTo>
                  <a:cubicBezTo>
                    <a:pt x="13896" y="6887"/>
                    <a:pt x="13896" y="6887"/>
                    <a:pt x="13896" y="6887"/>
                  </a:cubicBezTo>
                  <a:cubicBezTo>
                    <a:pt x="13565" y="6887"/>
                    <a:pt x="13565" y="6887"/>
                    <a:pt x="13565" y="6887"/>
                  </a:cubicBezTo>
                  <a:close/>
                  <a:moveTo>
                    <a:pt x="16218" y="626"/>
                  </a:moveTo>
                  <a:cubicBezTo>
                    <a:pt x="16255" y="6261"/>
                    <a:pt x="16255" y="6261"/>
                    <a:pt x="16255" y="6261"/>
                  </a:cubicBezTo>
                  <a:cubicBezTo>
                    <a:pt x="16218" y="6261"/>
                    <a:pt x="16218" y="6261"/>
                    <a:pt x="16218" y="6261"/>
                  </a:cubicBezTo>
                  <a:cubicBezTo>
                    <a:pt x="16145" y="4383"/>
                    <a:pt x="16071" y="3443"/>
                    <a:pt x="15960" y="2504"/>
                  </a:cubicBezTo>
                  <a:cubicBezTo>
                    <a:pt x="15850" y="1878"/>
                    <a:pt x="15739" y="1565"/>
                    <a:pt x="15592" y="1565"/>
                  </a:cubicBezTo>
                  <a:cubicBezTo>
                    <a:pt x="15481" y="1565"/>
                    <a:pt x="15371" y="1878"/>
                    <a:pt x="15260" y="2504"/>
                  </a:cubicBezTo>
                  <a:cubicBezTo>
                    <a:pt x="15186" y="2817"/>
                    <a:pt x="15113" y="3757"/>
                    <a:pt x="15039" y="5009"/>
                  </a:cubicBezTo>
                  <a:cubicBezTo>
                    <a:pt x="15002" y="5948"/>
                    <a:pt x="14965" y="7513"/>
                    <a:pt x="14965" y="9391"/>
                  </a:cubicBezTo>
                  <a:cubicBezTo>
                    <a:pt x="14965" y="10643"/>
                    <a:pt x="15002" y="11896"/>
                    <a:pt x="15039" y="13148"/>
                  </a:cubicBezTo>
                  <a:cubicBezTo>
                    <a:pt x="15076" y="14087"/>
                    <a:pt x="15186" y="15026"/>
                    <a:pt x="15260" y="15339"/>
                  </a:cubicBezTo>
                  <a:cubicBezTo>
                    <a:pt x="15371" y="15965"/>
                    <a:pt x="15481" y="16278"/>
                    <a:pt x="15629" y="16278"/>
                  </a:cubicBezTo>
                  <a:cubicBezTo>
                    <a:pt x="15739" y="16278"/>
                    <a:pt x="15850" y="15965"/>
                    <a:pt x="15924" y="15652"/>
                  </a:cubicBezTo>
                  <a:cubicBezTo>
                    <a:pt x="16034" y="15339"/>
                    <a:pt x="16145" y="14400"/>
                    <a:pt x="16218" y="13148"/>
                  </a:cubicBezTo>
                  <a:cubicBezTo>
                    <a:pt x="16292" y="13148"/>
                    <a:pt x="16292" y="13148"/>
                    <a:pt x="16292" y="13148"/>
                  </a:cubicBezTo>
                  <a:cubicBezTo>
                    <a:pt x="16182" y="14713"/>
                    <a:pt x="16071" y="15652"/>
                    <a:pt x="15960" y="16278"/>
                  </a:cubicBezTo>
                  <a:cubicBezTo>
                    <a:pt x="15850" y="16904"/>
                    <a:pt x="15702" y="17530"/>
                    <a:pt x="15555" y="17530"/>
                  </a:cubicBezTo>
                  <a:cubicBezTo>
                    <a:pt x="15260" y="17530"/>
                    <a:pt x="15002" y="16278"/>
                    <a:pt x="14855" y="14400"/>
                  </a:cubicBezTo>
                  <a:cubicBezTo>
                    <a:pt x="14744" y="13148"/>
                    <a:pt x="14670" y="11270"/>
                    <a:pt x="14670" y="9391"/>
                  </a:cubicBezTo>
                  <a:cubicBezTo>
                    <a:pt x="14670" y="7826"/>
                    <a:pt x="14707" y="6261"/>
                    <a:pt x="14781" y="5009"/>
                  </a:cubicBezTo>
                  <a:cubicBezTo>
                    <a:pt x="14855" y="3757"/>
                    <a:pt x="14965" y="2504"/>
                    <a:pt x="15113" y="1878"/>
                  </a:cubicBezTo>
                  <a:cubicBezTo>
                    <a:pt x="15260" y="1252"/>
                    <a:pt x="15408" y="939"/>
                    <a:pt x="15555" y="939"/>
                  </a:cubicBezTo>
                  <a:cubicBezTo>
                    <a:pt x="15702" y="939"/>
                    <a:pt x="15813" y="1252"/>
                    <a:pt x="15960" y="1878"/>
                  </a:cubicBezTo>
                  <a:cubicBezTo>
                    <a:pt x="15997" y="1878"/>
                    <a:pt x="15997" y="1878"/>
                    <a:pt x="16034" y="1878"/>
                  </a:cubicBezTo>
                  <a:cubicBezTo>
                    <a:pt x="16071" y="1878"/>
                    <a:pt x="16071" y="1878"/>
                    <a:pt x="16071" y="1878"/>
                  </a:cubicBezTo>
                  <a:cubicBezTo>
                    <a:pt x="16108" y="1565"/>
                    <a:pt x="16145" y="1252"/>
                    <a:pt x="16145" y="939"/>
                  </a:cubicBezTo>
                  <a:cubicBezTo>
                    <a:pt x="16218" y="626"/>
                    <a:pt x="16218" y="626"/>
                    <a:pt x="16218" y="626"/>
                  </a:cubicBezTo>
                  <a:close/>
                  <a:moveTo>
                    <a:pt x="16956" y="313"/>
                  </a:moveTo>
                  <a:cubicBezTo>
                    <a:pt x="16956" y="8139"/>
                    <a:pt x="16956" y="8139"/>
                    <a:pt x="16956" y="8139"/>
                  </a:cubicBezTo>
                  <a:cubicBezTo>
                    <a:pt x="17066" y="6887"/>
                    <a:pt x="17140" y="6574"/>
                    <a:pt x="17177" y="6261"/>
                  </a:cubicBezTo>
                  <a:cubicBezTo>
                    <a:pt x="17251" y="5948"/>
                    <a:pt x="17324" y="5635"/>
                    <a:pt x="17361" y="5635"/>
                  </a:cubicBezTo>
                  <a:cubicBezTo>
                    <a:pt x="17435" y="5635"/>
                    <a:pt x="17509" y="5948"/>
                    <a:pt x="17545" y="6261"/>
                  </a:cubicBezTo>
                  <a:cubicBezTo>
                    <a:pt x="17582" y="6574"/>
                    <a:pt x="17619" y="7200"/>
                    <a:pt x="17656" y="7826"/>
                  </a:cubicBezTo>
                  <a:cubicBezTo>
                    <a:pt x="17656" y="8452"/>
                    <a:pt x="17693" y="9391"/>
                    <a:pt x="17693" y="10643"/>
                  </a:cubicBezTo>
                  <a:cubicBezTo>
                    <a:pt x="17693" y="14400"/>
                    <a:pt x="17693" y="14400"/>
                    <a:pt x="17693" y="14400"/>
                  </a:cubicBezTo>
                  <a:cubicBezTo>
                    <a:pt x="17693" y="15026"/>
                    <a:pt x="17693" y="15652"/>
                    <a:pt x="17693" y="15652"/>
                  </a:cubicBezTo>
                  <a:cubicBezTo>
                    <a:pt x="17693" y="15965"/>
                    <a:pt x="17730" y="16278"/>
                    <a:pt x="17730" y="16278"/>
                  </a:cubicBezTo>
                  <a:cubicBezTo>
                    <a:pt x="17767" y="16278"/>
                    <a:pt x="17803" y="16278"/>
                    <a:pt x="17840" y="16278"/>
                  </a:cubicBezTo>
                  <a:cubicBezTo>
                    <a:pt x="17840" y="16904"/>
                    <a:pt x="17840" y="16904"/>
                    <a:pt x="17840" y="16904"/>
                  </a:cubicBezTo>
                  <a:cubicBezTo>
                    <a:pt x="17251" y="16904"/>
                    <a:pt x="17251" y="16904"/>
                    <a:pt x="17251" y="16904"/>
                  </a:cubicBezTo>
                  <a:cubicBezTo>
                    <a:pt x="17251" y="16278"/>
                    <a:pt x="17251" y="16278"/>
                    <a:pt x="17251" y="16278"/>
                  </a:cubicBezTo>
                  <a:cubicBezTo>
                    <a:pt x="17287" y="16278"/>
                    <a:pt x="17287" y="16278"/>
                    <a:pt x="17287" y="16278"/>
                  </a:cubicBezTo>
                  <a:cubicBezTo>
                    <a:pt x="17361" y="16278"/>
                    <a:pt x="17398" y="16278"/>
                    <a:pt x="17398" y="16278"/>
                  </a:cubicBezTo>
                  <a:cubicBezTo>
                    <a:pt x="17435" y="15965"/>
                    <a:pt x="17472" y="15652"/>
                    <a:pt x="17472" y="15652"/>
                  </a:cubicBezTo>
                  <a:cubicBezTo>
                    <a:pt x="17472" y="15339"/>
                    <a:pt x="17472" y="15026"/>
                    <a:pt x="17472" y="14400"/>
                  </a:cubicBezTo>
                  <a:cubicBezTo>
                    <a:pt x="17472" y="10643"/>
                    <a:pt x="17472" y="10643"/>
                    <a:pt x="17472" y="10643"/>
                  </a:cubicBezTo>
                  <a:cubicBezTo>
                    <a:pt x="17472" y="9391"/>
                    <a:pt x="17472" y="8765"/>
                    <a:pt x="17435" y="8452"/>
                  </a:cubicBezTo>
                  <a:cubicBezTo>
                    <a:pt x="17435" y="8139"/>
                    <a:pt x="17398" y="7826"/>
                    <a:pt x="17398" y="7513"/>
                  </a:cubicBezTo>
                  <a:cubicBezTo>
                    <a:pt x="17361" y="7513"/>
                    <a:pt x="17324" y="7200"/>
                    <a:pt x="17287" y="7200"/>
                  </a:cubicBezTo>
                  <a:cubicBezTo>
                    <a:pt x="17251" y="7200"/>
                    <a:pt x="17177" y="7513"/>
                    <a:pt x="17140" y="7513"/>
                  </a:cubicBezTo>
                  <a:cubicBezTo>
                    <a:pt x="17103" y="7826"/>
                    <a:pt x="17029" y="8139"/>
                    <a:pt x="16992" y="8765"/>
                  </a:cubicBezTo>
                  <a:cubicBezTo>
                    <a:pt x="16992" y="14400"/>
                    <a:pt x="16992" y="14400"/>
                    <a:pt x="16992" y="14400"/>
                  </a:cubicBezTo>
                  <a:cubicBezTo>
                    <a:pt x="16992" y="15026"/>
                    <a:pt x="16992" y="15652"/>
                    <a:pt x="16992" y="15652"/>
                  </a:cubicBezTo>
                  <a:cubicBezTo>
                    <a:pt x="17029" y="15965"/>
                    <a:pt x="17029" y="16278"/>
                    <a:pt x="17029" y="16278"/>
                  </a:cubicBezTo>
                  <a:cubicBezTo>
                    <a:pt x="17066" y="16278"/>
                    <a:pt x="17103" y="16278"/>
                    <a:pt x="17177" y="16278"/>
                  </a:cubicBezTo>
                  <a:cubicBezTo>
                    <a:pt x="17177" y="16904"/>
                    <a:pt x="17177" y="16904"/>
                    <a:pt x="17177" y="16904"/>
                  </a:cubicBezTo>
                  <a:cubicBezTo>
                    <a:pt x="16587" y="16904"/>
                    <a:pt x="16587" y="16904"/>
                    <a:pt x="16587" y="16904"/>
                  </a:cubicBezTo>
                  <a:cubicBezTo>
                    <a:pt x="16587" y="16278"/>
                    <a:pt x="16587" y="16278"/>
                    <a:pt x="16587" y="16278"/>
                  </a:cubicBezTo>
                  <a:cubicBezTo>
                    <a:pt x="16624" y="16278"/>
                    <a:pt x="16661" y="16278"/>
                    <a:pt x="16698" y="16278"/>
                  </a:cubicBezTo>
                  <a:cubicBezTo>
                    <a:pt x="16734" y="15965"/>
                    <a:pt x="16734" y="15965"/>
                    <a:pt x="16734" y="15652"/>
                  </a:cubicBezTo>
                  <a:cubicBezTo>
                    <a:pt x="16771" y="15339"/>
                    <a:pt x="16771" y="15026"/>
                    <a:pt x="16771" y="14400"/>
                  </a:cubicBezTo>
                  <a:cubicBezTo>
                    <a:pt x="16771" y="4696"/>
                    <a:pt x="16771" y="4696"/>
                    <a:pt x="16771" y="4696"/>
                  </a:cubicBezTo>
                  <a:cubicBezTo>
                    <a:pt x="16771" y="3443"/>
                    <a:pt x="16771" y="2504"/>
                    <a:pt x="16734" y="2504"/>
                  </a:cubicBezTo>
                  <a:cubicBezTo>
                    <a:pt x="16734" y="2191"/>
                    <a:pt x="16734" y="1878"/>
                    <a:pt x="16734" y="1878"/>
                  </a:cubicBezTo>
                  <a:cubicBezTo>
                    <a:pt x="16698" y="1565"/>
                    <a:pt x="16698" y="1565"/>
                    <a:pt x="16661" y="1565"/>
                  </a:cubicBezTo>
                  <a:cubicBezTo>
                    <a:pt x="16661" y="1565"/>
                    <a:pt x="16624" y="1565"/>
                    <a:pt x="16587" y="1878"/>
                  </a:cubicBezTo>
                  <a:cubicBezTo>
                    <a:pt x="16550" y="1252"/>
                    <a:pt x="16550" y="1252"/>
                    <a:pt x="16550" y="1252"/>
                  </a:cubicBezTo>
                  <a:cubicBezTo>
                    <a:pt x="16919" y="0"/>
                    <a:pt x="16919" y="0"/>
                    <a:pt x="16919" y="0"/>
                  </a:cubicBezTo>
                  <a:cubicBezTo>
                    <a:pt x="16956" y="313"/>
                    <a:pt x="16956" y="313"/>
                    <a:pt x="16956" y="313"/>
                  </a:cubicBezTo>
                  <a:close/>
                  <a:moveTo>
                    <a:pt x="18393" y="313"/>
                  </a:moveTo>
                  <a:cubicBezTo>
                    <a:pt x="18430" y="313"/>
                    <a:pt x="18467" y="313"/>
                    <a:pt x="18467" y="626"/>
                  </a:cubicBezTo>
                  <a:cubicBezTo>
                    <a:pt x="18504" y="939"/>
                    <a:pt x="18504" y="1252"/>
                    <a:pt x="18504" y="1565"/>
                  </a:cubicBezTo>
                  <a:cubicBezTo>
                    <a:pt x="18504" y="1878"/>
                    <a:pt x="18504" y="2191"/>
                    <a:pt x="18467" y="2504"/>
                  </a:cubicBezTo>
                  <a:cubicBezTo>
                    <a:pt x="18430" y="2504"/>
                    <a:pt x="18430" y="2817"/>
                    <a:pt x="18393" y="2817"/>
                  </a:cubicBezTo>
                  <a:cubicBezTo>
                    <a:pt x="18356" y="2817"/>
                    <a:pt x="18319" y="2504"/>
                    <a:pt x="18283" y="2504"/>
                  </a:cubicBezTo>
                  <a:cubicBezTo>
                    <a:pt x="18283" y="2191"/>
                    <a:pt x="18246" y="1878"/>
                    <a:pt x="18246" y="1565"/>
                  </a:cubicBezTo>
                  <a:cubicBezTo>
                    <a:pt x="18246" y="1252"/>
                    <a:pt x="18283" y="939"/>
                    <a:pt x="18283" y="626"/>
                  </a:cubicBezTo>
                  <a:cubicBezTo>
                    <a:pt x="18319" y="313"/>
                    <a:pt x="18356" y="313"/>
                    <a:pt x="18393" y="313"/>
                  </a:cubicBezTo>
                  <a:close/>
                  <a:moveTo>
                    <a:pt x="18504" y="5948"/>
                  </a:moveTo>
                  <a:cubicBezTo>
                    <a:pt x="18504" y="14400"/>
                    <a:pt x="18504" y="14400"/>
                    <a:pt x="18504" y="14400"/>
                  </a:cubicBezTo>
                  <a:cubicBezTo>
                    <a:pt x="18504" y="15026"/>
                    <a:pt x="18504" y="15652"/>
                    <a:pt x="18504" y="15652"/>
                  </a:cubicBezTo>
                  <a:cubicBezTo>
                    <a:pt x="18541" y="15965"/>
                    <a:pt x="18541" y="16278"/>
                    <a:pt x="18577" y="16278"/>
                  </a:cubicBezTo>
                  <a:cubicBezTo>
                    <a:pt x="18577" y="16278"/>
                    <a:pt x="18614" y="16278"/>
                    <a:pt x="18688" y="16278"/>
                  </a:cubicBezTo>
                  <a:cubicBezTo>
                    <a:pt x="18688" y="16904"/>
                    <a:pt x="18688" y="16904"/>
                    <a:pt x="18688" y="16904"/>
                  </a:cubicBezTo>
                  <a:cubicBezTo>
                    <a:pt x="18098" y="16904"/>
                    <a:pt x="18098" y="16904"/>
                    <a:pt x="18098" y="16904"/>
                  </a:cubicBezTo>
                  <a:cubicBezTo>
                    <a:pt x="18098" y="16278"/>
                    <a:pt x="18098" y="16278"/>
                    <a:pt x="18098" y="16278"/>
                  </a:cubicBezTo>
                  <a:cubicBezTo>
                    <a:pt x="18135" y="16278"/>
                    <a:pt x="18209" y="16278"/>
                    <a:pt x="18209" y="16278"/>
                  </a:cubicBezTo>
                  <a:cubicBezTo>
                    <a:pt x="18209" y="16278"/>
                    <a:pt x="18246" y="15965"/>
                    <a:pt x="18246" y="15652"/>
                  </a:cubicBezTo>
                  <a:cubicBezTo>
                    <a:pt x="18283" y="15652"/>
                    <a:pt x="18283" y="15026"/>
                    <a:pt x="18283" y="14400"/>
                  </a:cubicBezTo>
                  <a:cubicBezTo>
                    <a:pt x="18283" y="10330"/>
                    <a:pt x="18283" y="10330"/>
                    <a:pt x="18283" y="10330"/>
                  </a:cubicBezTo>
                  <a:cubicBezTo>
                    <a:pt x="18283" y="9078"/>
                    <a:pt x="18283" y="8452"/>
                    <a:pt x="18246" y="8139"/>
                  </a:cubicBezTo>
                  <a:cubicBezTo>
                    <a:pt x="18246" y="7826"/>
                    <a:pt x="18246" y="7513"/>
                    <a:pt x="18209" y="7513"/>
                  </a:cubicBezTo>
                  <a:cubicBezTo>
                    <a:pt x="18209" y="7513"/>
                    <a:pt x="18209" y="7513"/>
                    <a:pt x="18172" y="7513"/>
                  </a:cubicBezTo>
                  <a:cubicBezTo>
                    <a:pt x="18135" y="7513"/>
                    <a:pt x="18098" y="7513"/>
                    <a:pt x="18061" y="7513"/>
                  </a:cubicBezTo>
                  <a:cubicBezTo>
                    <a:pt x="18061" y="7200"/>
                    <a:pt x="18061" y="7200"/>
                    <a:pt x="18061" y="7200"/>
                  </a:cubicBezTo>
                  <a:cubicBezTo>
                    <a:pt x="18430" y="5948"/>
                    <a:pt x="18430" y="5948"/>
                    <a:pt x="18430" y="5948"/>
                  </a:cubicBezTo>
                  <a:cubicBezTo>
                    <a:pt x="18504" y="5948"/>
                    <a:pt x="18504" y="5948"/>
                    <a:pt x="18504" y="5948"/>
                  </a:cubicBezTo>
                  <a:close/>
                  <a:moveTo>
                    <a:pt x="19315" y="8139"/>
                  </a:moveTo>
                  <a:cubicBezTo>
                    <a:pt x="19462" y="6574"/>
                    <a:pt x="19610" y="5948"/>
                    <a:pt x="19720" y="5948"/>
                  </a:cubicBezTo>
                  <a:cubicBezTo>
                    <a:pt x="19757" y="5948"/>
                    <a:pt x="19831" y="5948"/>
                    <a:pt x="19904" y="6261"/>
                  </a:cubicBezTo>
                  <a:cubicBezTo>
                    <a:pt x="19941" y="6574"/>
                    <a:pt x="19978" y="6887"/>
                    <a:pt x="20015" y="7513"/>
                  </a:cubicBezTo>
                  <a:cubicBezTo>
                    <a:pt x="20015" y="8139"/>
                    <a:pt x="20052" y="8765"/>
                    <a:pt x="20052" y="9704"/>
                  </a:cubicBezTo>
                  <a:cubicBezTo>
                    <a:pt x="20052" y="14400"/>
                    <a:pt x="20052" y="14400"/>
                    <a:pt x="20052" y="14400"/>
                  </a:cubicBezTo>
                  <a:cubicBezTo>
                    <a:pt x="20052" y="15026"/>
                    <a:pt x="20052" y="15339"/>
                    <a:pt x="20052" y="15652"/>
                  </a:cubicBezTo>
                  <a:cubicBezTo>
                    <a:pt x="20052" y="15965"/>
                    <a:pt x="20089" y="15965"/>
                    <a:pt x="20089" y="16278"/>
                  </a:cubicBezTo>
                  <a:cubicBezTo>
                    <a:pt x="20126" y="16278"/>
                    <a:pt x="20162" y="16278"/>
                    <a:pt x="20199" y="16278"/>
                  </a:cubicBezTo>
                  <a:cubicBezTo>
                    <a:pt x="20199" y="16591"/>
                    <a:pt x="20199" y="16591"/>
                    <a:pt x="20199" y="16591"/>
                  </a:cubicBezTo>
                  <a:cubicBezTo>
                    <a:pt x="19610" y="16591"/>
                    <a:pt x="19610" y="16591"/>
                    <a:pt x="19610" y="16591"/>
                  </a:cubicBezTo>
                  <a:cubicBezTo>
                    <a:pt x="19610" y="16278"/>
                    <a:pt x="19610" y="16278"/>
                    <a:pt x="19610" y="16278"/>
                  </a:cubicBezTo>
                  <a:cubicBezTo>
                    <a:pt x="19646" y="16278"/>
                    <a:pt x="19646" y="16278"/>
                    <a:pt x="19646" y="16278"/>
                  </a:cubicBezTo>
                  <a:cubicBezTo>
                    <a:pt x="19720" y="16278"/>
                    <a:pt x="19757" y="16278"/>
                    <a:pt x="19757" y="15965"/>
                  </a:cubicBezTo>
                  <a:cubicBezTo>
                    <a:pt x="19794" y="15965"/>
                    <a:pt x="19831" y="15652"/>
                    <a:pt x="19831" y="15339"/>
                  </a:cubicBezTo>
                  <a:cubicBezTo>
                    <a:pt x="19831" y="15339"/>
                    <a:pt x="19831" y="15026"/>
                    <a:pt x="19831" y="14400"/>
                  </a:cubicBezTo>
                  <a:cubicBezTo>
                    <a:pt x="19831" y="10017"/>
                    <a:pt x="19831" y="10017"/>
                    <a:pt x="19831" y="10017"/>
                  </a:cubicBezTo>
                  <a:cubicBezTo>
                    <a:pt x="19831" y="8765"/>
                    <a:pt x="19794" y="8139"/>
                    <a:pt x="19757" y="7826"/>
                  </a:cubicBezTo>
                  <a:cubicBezTo>
                    <a:pt x="19757" y="7513"/>
                    <a:pt x="19683" y="7200"/>
                    <a:pt x="19610" y="7200"/>
                  </a:cubicBezTo>
                  <a:cubicBezTo>
                    <a:pt x="19536" y="7200"/>
                    <a:pt x="19425" y="7513"/>
                    <a:pt x="19315" y="8765"/>
                  </a:cubicBezTo>
                  <a:cubicBezTo>
                    <a:pt x="19315" y="14400"/>
                    <a:pt x="19315" y="14400"/>
                    <a:pt x="19315" y="14400"/>
                  </a:cubicBezTo>
                  <a:cubicBezTo>
                    <a:pt x="19315" y="15026"/>
                    <a:pt x="19315" y="15339"/>
                    <a:pt x="19315" y="15652"/>
                  </a:cubicBezTo>
                  <a:cubicBezTo>
                    <a:pt x="19352" y="15965"/>
                    <a:pt x="19352" y="15965"/>
                    <a:pt x="19388" y="16278"/>
                  </a:cubicBezTo>
                  <a:cubicBezTo>
                    <a:pt x="19388" y="16278"/>
                    <a:pt x="19425" y="16278"/>
                    <a:pt x="19499" y="16278"/>
                  </a:cubicBezTo>
                  <a:cubicBezTo>
                    <a:pt x="19499" y="16591"/>
                    <a:pt x="19499" y="16591"/>
                    <a:pt x="19499" y="16591"/>
                  </a:cubicBezTo>
                  <a:cubicBezTo>
                    <a:pt x="18909" y="16591"/>
                    <a:pt x="18909" y="16591"/>
                    <a:pt x="18909" y="16591"/>
                  </a:cubicBezTo>
                  <a:cubicBezTo>
                    <a:pt x="18909" y="16278"/>
                    <a:pt x="18909" y="16278"/>
                    <a:pt x="18909" y="16278"/>
                  </a:cubicBezTo>
                  <a:cubicBezTo>
                    <a:pt x="18946" y="16278"/>
                    <a:pt x="18946" y="16278"/>
                    <a:pt x="18946" y="16278"/>
                  </a:cubicBezTo>
                  <a:cubicBezTo>
                    <a:pt x="19020" y="16278"/>
                    <a:pt x="19057" y="16278"/>
                    <a:pt x="19057" y="15965"/>
                  </a:cubicBezTo>
                  <a:cubicBezTo>
                    <a:pt x="19094" y="15652"/>
                    <a:pt x="19094" y="15026"/>
                    <a:pt x="19094" y="14400"/>
                  </a:cubicBezTo>
                  <a:cubicBezTo>
                    <a:pt x="19094" y="10330"/>
                    <a:pt x="19094" y="10330"/>
                    <a:pt x="19094" y="10330"/>
                  </a:cubicBezTo>
                  <a:cubicBezTo>
                    <a:pt x="19094" y="9078"/>
                    <a:pt x="19094" y="8139"/>
                    <a:pt x="19094" y="7826"/>
                  </a:cubicBezTo>
                  <a:cubicBezTo>
                    <a:pt x="19094" y="7513"/>
                    <a:pt x="19057" y="7513"/>
                    <a:pt x="19057" y="7200"/>
                  </a:cubicBezTo>
                  <a:cubicBezTo>
                    <a:pt x="19020" y="7200"/>
                    <a:pt x="19020" y="7200"/>
                    <a:pt x="18983" y="7200"/>
                  </a:cubicBezTo>
                  <a:cubicBezTo>
                    <a:pt x="18946" y="7200"/>
                    <a:pt x="18946" y="7200"/>
                    <a:pt x="18909" y="7200"/>
                  </a:cubicBezTo>
                  <a:cubicBezTo>
                    <a:pt x="18872" y="6887"/>
                    <a:pt x="18872" y="6887"/>
                    <a:pt x="18872" y="6887"/>
                  </a:cubicBezTo>
                  <a:cubicBezTo>
                    <a:pt x="19241" y="5635"/>
                    <a:pt x="19241" y="5635"/>
                    <a:pt x="19241" y="5635"/>
                  </a:cubicBezTo>
                  <a:cubicBezTo>
                    <a:pt x="19315" y="5635"/>
                    <a:pt x="19315" y="5635"/>
                    <a:pt x="19315" y="5635"/>
                  </a:cubicBezTo>
                  <a:cubicBezTo>
                    <a:pt x="19315" y="8139"/>
                    <a:pt x="19315" y="8139"/>
                    <a:pt x="19315" y="8139"/>
                  </a:cubicBezTo>
                  <a:close/>
                  <a:moveTo>
                    <a:pt x="21121" y="15339"/>
                  </a:moveTo>
                  <a:cubicBezTo>
                    <a:pt x="21010" y="16278"/>
                    <a:pt x="20937" y="16591"/>
                    <a:pt x="20900" y="16904"/>
                  </a:cubicBezTo>
                  <a:cubicBezTo>
                    <a:pt x="20863" y="16904"/>
                    <a:pt x="20789" y="16904"/>
                    <a:pt x="20752" y="16904"/>
                  </a:cubicBezTo>
                  <a:cubicBezTo>
                    <a:pt x="20642" y="16904"/>
                    <a:pt x="20605" y="16904"/>
                    <a:pt x="20531" y="16278"/>
                  </a:cubicBezTo>
                  <a:cubicBezTo>
                    <a:pt x="20494" y="15652"/>
                    <a:pt x="20457" y="15026"/>
                    <a:pt x="20457" y="14400"/>
                  </a:cubicBezTo>
                  <a:cubicBezTo>
                    <a:pt x="20457" y="13774"/>
                    <a:pt x="20494" y="13148"/>
                    <a:pt x="20494" y="12835"/>
                  </a:cubicBezTo>
                  <a:cubicBezTo>
                    <a:pt x="20531" y="12522"/>
                    <a:pt x="20605" y="11896"/>
                    <a:pt x="20715" y="11270"/>
                  </a:cubicBezTo>
                  <a:cubicBezTo>
                    <a:pt x="20789" y="10957"/>
                    <a:pt x="20937" y="10330"/>
                    <a:pt x="21158" y="9704"/>
                  </a:cubicBezTo>
                  <a:cubicBezTo>
                    <a:pt x="21158" y="9391"/>
                    <a:pt x="21158" y="9391"/>
                    <a:pt x="21158" y="9391"/>
                  </a:cubicBezTo>
                  <a:cubicBezTo>
                    <a:pt x="21158" y="8139"/>
                    <a:pt x="21121" y="7513"/>
                    <a:pt x="21084" y="7200"/>
                  </a:cubicBezTo>
                  <a:cubicBezTo>
                    <a:pt x="21047" y="6887"/>
                    <a:pt x="21010" y="6574"/>
                    <a:pt x="20937" y="6574"/>
                  </a:cubicBezTo>
                  <a:cubicBezTo>
                    <a:pt x="20863" y="6574"/>
                    <a:pt x="20826" y="6574"/>
                    <a:pt x="20789" y="6887"/>
                  </a:cubicBezTo>
                  <a:cubicBezTo>
                    <a:pt x="20752" y="7200"/>
                    <a:pt x="20752" y="7513"/>
                    <a:pt x="20752" y="7826"/>
                  </a:cubicBezTo>
                  <a:cubicBezTo>
                    <a:pt x="20752" y="8452"/>
                    <a:pt x="20752" y="8452"/>
                    <a:pt x="20752" y="8452"/>
                  </a:cubicBezTo>
                  <a:cubicBezTo>
                    <a:pt x="20752" y="8765"/>
                    <a:pt x="20715" y="9078"/>
                    <a:pt x="20715" y="9391"/>
                  </a:cubicBezTo>
                  <a:cubicBezTo>
                    <a:pt x="20715" y="9391"/>
                    <a:pt x="20678" y="9391"/>
                    <a:pt x="20642" y="9391"/>
                  </a:cubicBezTo>
                  <a:cubicBezTo>
                    <a:pt x="20605" y="9391"/>
                    <a:pt x="20568" y="9391"/>
                    <a:pt x="20568" y="9391"/>
                  </a:cubicBezTo>
                  <a:cubicBezTo>
                    <a:pt x="20568" y="9078"/>
                    <a:pt x="20531" y="8765"/>
                    <a:pt x="20531" y="8452"/>
                  </a:cubicBezTo>
                  <a:cubicBezTo>
                    <a:pt x="20531" y="7826"/>
                    <a:pt x="20568" y="7200"/>
                    <a:pt x="20642" y="6574"/>
                  </a:cubicBezTo>
                  <a:cubicBezTo>
                    <a:pt x="20715" y="5948"/>
                    <a:pt x="20863" y="5635"/>
                    <a:pt x="20973" y="5635"/>
                  </a:cubicBezTo>
                  <a:cubicBezTo>
                    <a:pt x="21084" y="5635"/>
                    <a:pt x="21158" y="5635"/>
                    <a:pt x="21231" y="6261"/>
                  </a:cubicBezTo>
                  <a:cubicBezTo>
                    <a:pt x="21305" y="6261"/>
                    <a:pt x="21342" y="6887"/>
                    <a:pt x="21379" y="7200"/>
                  </a:cubicBezTo>
                  <a:cubicBezTo>
                    <a:pt x="21379" y="7513"/>
                    <a:pt x="21379" y="8139"/>
                    <a:pt x="21379" y="9391"/>
                  </a:cubicBezTo>
                  <a:cubicBezTo>
                    <a:pt x="21379" y="12835"/>
                    <a:pt x="21379" y="12835"/>
                    <a:pt x="21379" y="12835"/>
                  </a:cubicBezTo>
                  <a:cubicBezTo>
                    <a:pt x="21379" y="13774"/>
                    <a:pt x="21379" y="14400"/>
                    <a:pt x="21379" y="14713"/>
                  </a:cubicBezTo>
                  <a:cubicBezTo>
                    <a:pt x="21379" y="15026"/>
                    <a:pt x="21416" y="15026"/>
                    <a:pt x="21416" y="15339"/>
                  </a:cubicBezTo>
                  <a:cubicBezTo>
                    <a:pt x="21416" y="15339"/>
                    <a:pt x="21416" y="15339"/>
                    <a:pt x="21453" y="15339"/>
                  </a:cubicBezTo>
                  <a:cubicBezTo>
                    <a:pt x="21453" y="15339"/>
                    <a:pt x="21453" y="15339"/>
                    <a:pt x="21489" y="15339"/>
                  </a:cubicBezTo>
                  <a:cubicBezTo>
                    <a:pt x="21489" y="15026"/>
                    <a:pt x="21526" y="15026"/>
                    <a:pt x="21600" y="14400"/>
                  </a:cubicBezTo>
                  <a:cubicBezTo>
                    <a:pt x="21600" y="15026"/>
                    <a:pt x="21600" y="15026"/>
                    <a:pt x="21600" y="15026"/>
                  </a:cubicBezTo>
                  <a:cubicBezTo>
                    <a:pt x="21489" y="16278"/>
                    <a:pt x="21379" y="16904"/>
                    <a:pt x="21305" y="16904"/>
                  </a:cubicBezTo>
                  <a:cubicBezTo>
                    <a:pt x="21268" y="16904"/>
                    <a:pt x="21231" y="16591"/>
                    <a:pt x="21195" y="16278"/>
                  </a:cubicBezTo>
                  <a:cubicBezTo>
                    <a:pt x="21158" y="16278"/>
                    <a:pt x="21121" y="15965"/>
                    <a:pt x="21121" y="15339"/>
                  </a:cubicBezTo>
                  <a:close/>
                  <a:moveTo>
                    <a:pt x="21121" y="14400"/>
                  </a:moveTo>
                  <a:cubicBezTo>
                    <a:pt x="21121" y="10643"/>
                    <a:pt x="21121" y="10643"/>
                    <a:pt x="21121" y="10643"/>
                  </a:cubicBezTo>
                  <a:cubicBezTo>
                    <a:pt x="21010" y="10957"/>
                    <a:pt x="20900" y="11270"/>
                    <a:pt x="20863" y="11583"/>
                  </a:cubicBezTo>
                  <a:cubicBezTo>
                    <a:pt x="20789" y="11896"/>
                    <a:pt x="20752" y="12209"/>
                    <a:pt x="20715" y="12522"/>
                  </a:cubicBezTo>
                  <a:cubicBezTo>
                    <a:pt x="20715" y="13148"/>
                    <a:pt x="20678" y="13461"/>
                    <a:pt x="20678" y="13774"/>
                  </a:cubicBezTo>
                  <a:cubicBezTo>
                    <a:pt x="20678" y="14400"/>
                    <a:pt x="20715" y="15026"/>
                    <a:pt x="20752" y="15339"/>
                  </a:cubicBezTo>
                  <a:cubicBezTo>
                    <a:pt x="20789" y="15652"/>
                    <a:pt x="20826" y="15652"/>
                    <a:pt x="20863" y="15652"/>
                  </a:cubicBezTo>
                  <a:cubicBezTo>
                    <a:pt x="20937" y="15652"/>
                    <a:pt x="21010" y="15339"/>
                    <a:pt x="21121" y="1440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3" name="Freeform 36"/>
            <p:cNvSpPr/>
            <p:nvPr/>
          </p:nvSpPr>
          <p:spPr>
            <a:xfrm>
              <a:off x="367428" y="16239"/>
              <a:ext cx="1437987" cy="187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5" h="21060" extrusionOk="0">
                  <a:moveTo>
                    <a:pt x="20130" y="3348"/>
                  </a:moveTo>
                  <a:cubicBezTo>
                    <a:pt x="20130" y="3024"/>
                    <a:pt x="20130" y="2808"/>
                    <a:pt x="20130" y="2484"/>
                  </a:cubicBezTo>
                  <a:cubicBezTo>
                    <a:pt x="20244" y="2268"/>
                    <a:pt x="20172" y="324"/>
                    <a:pt x="20287" y="0"/>
                  </a:cubicBezTo>
                  <a:cubicBezTo>
                    <a:pt x="20329" y="0"/>
                    <a:pt x="20329" y="0"/>
                    <a:pt x="20329" y="0"/>
                  </a:cubicBezTo>
                  <a:cubicBezTo>
                    <a:pt x="20344" y="324"/>
                    <a:pt x="20372" y="756"/>
                    <a:pt x="20387" y="1188"/>
                  </a:cubicBezTo>
                  <a:cubicBezTo>
                    <a:pt x="20387" y="1404"/>
                    <a:pt x="20387" y="1620"/>
                    <a:pt x="20387" y="1836"/>
                  </a:cubicBezTo>
                  <a:cubicBezTo>
                    <a:pt x="20429" y="3240"/>
                    <a:pt x="20401" y="3888"/>
                    <a:pt x="20372" y="5076"/>
                  </a:cubicBezTo>
                  <a:cubicBezTo>
                    <a:pt x="20187" y="5292"/>
                    <a:pt x="20201" y="4104"/>
                    <a:pt x="20130" y="3348"/>
                  </a:cubicBezTo>
                  <a:close/>
                  <a:moveTo>
                    <a:pt x="20586" y="13176"/>
                  </a:moveTo>
                  <a:cubicBezTo>
                    <a:pt x="20586" y="11556"/>
                    <a:pt x="20758" y="11880"/>
                    <a:pt x="20915" y="11556"/>
                  </a:cubicBezTo>
                  <a:cubicBezTo>
                    <a:pt x="20986" y="11340"/>
                    <a:pt x="21100" y="10908"/>
                    <a:pt x="21157" y="10476"/>
                  </a:cubicBezTo>
                  <a:cubicBezTo>
                    <a:pt x="21186" y="10260"/>
                    <a:pt x="21186" y="10044"/>
                    <a:pt x="21215" y="9828"/>
                  </a:cubicBezTo>
                  <a:cubicBezTo>
                    <a:pt x="21200" y="9720"/>
                    <a:pt x="21200" y="9504"/>
                    <a:pt x="21186" y="9396"/>
                  </a:cubicBezTo>
                  <a:cubicBezTo>
                    <a:pt x="21157" y="9288"/>
                    <a:pt x="21115" y="8964"/>
                    <a:pt x="21086" y="8964"/>
                  </a:cubicBezTo>
                  <a:cubicBezTo>
                    <a:pt x="21043" y="8748"/>
                    <a:pt x="20986" y="8856"/>
                    <a:pt x="20958" y="8748"/>
                  </a:cubicBezTo>
                  <a:cubicBezTo>
                    <a:pt x="20729" y="8964"/>
                    <a:pt x="20401" y="10260"/>
                    <a:pt x="20329" y="11340"/>
                  </a:cubicBezTo>
                  <a:cubicBezTo>
                    <a:pt x="20329" y="11664"/>
                    <a:pt x="20329" y="11988"/>
                    <a:pt x="20329" y="12204"/>
                  </a:cubicBezTo>
                  <a:cubicBezTo>
                    <a:pt x="20358" y="12420"/>
                    <a:pt x="20387" y="12636"/>
                    <a:pt x="20415" y="12852"/>
                  </a:cubicBezTo>
                  <a:cubicBezTo>
                    <a:pt x="20415" y="13608"/>
                    <a:pt x="20415" y="14472"/>
                    <a:pt x="20301" y="14580"/>
                  </a:cubicBezTo>
                  <a:cubicBezTo>
                    <a:pt x="20272" y="14364"/>
                    <a:pt x="20244" y="14256"/>
                    <a:pt x="20215" y="14040"/>
                  </a:cubicBezTo>
                  <a:cubicBezTo>
                    <a:pt x="20187" y="14256"/>
                    <a:pt x="20172" y="14364"/>
                    <a:pt x="20115" y="14256"/>
                  </a:cubicBezTo>
                  <a:cubicBezTo>
                    <a:pt x="20087" y="13824"/>
                    <a:pt x="19944" y="11340"/>
                    <a:pt x="19958" y="11016"/>
                  </a:cubicBezTo>
                  <a:cubicBezTo>
                    <a:pt x="19973" y="10692"/>
                    <a:pt x="20058" y="10476"/>
                    <a:pt x="20101" y="10368"/>
                  </a:cubicBezTo>
                  <a:cubicBezTo>
                    <a:pt x="20187" y="10044"/>
                    <a:pt x="20244" y="9288"/>
                    <a:pt x="20315" y="8856"/>
                  </a:cubicBezTo>
                  <a:cubicBezTo>
                    <a:pt x="20358" y="8640"/>
                    <a:pt x="20415" y="8640"/>
                    <a:pt x="20458" y="8532"/>
                  </a:cubicBezTo>
                  <a:cubicBezTo>
                    <a:pt x="20572" y="8100"/>
                    <a:pt x="20658" y="7020"/>
                    <a:pt x="20758" y="6372"/>
                  </a:cubicBezTo>
                  <a:cubicBezTo>
                    <a:pt x="20872" y="5508"/>
                    <a:pt x="21015" y="5400"/>
                    <a:pt x="21100" y="4428"/>
                  </a:cubicBezTo>
                  <a:cubicBezTo>
                    <a:pt x="21100" y="4428"/>
                    <a:pt x="21100" y="4428"/>
                    <a:pt x="21100" y="4320"/>
                  </a:cubicBezTo>
                  <a:cubicBezTo>
                    <a:pt x="21086" y="4320"/>
                    <a:pt x="21086" y="4320"/>
                    <a:pt x="21086" y="4320"/>
                  </a:cubicBezTo>
                  <a:cubicBezTo>
                    <a:pt x="21015" y="4860"/>
                    <a:pt x="20829" y="5832"/>
                    <a:pt x="20701" y="5076"/>
                  </a:cubicBezTo>
                  <a:cubicBezTo>
                    <a:pt x="20643" y="4860"/>
                    <a:pt x="20658" y="4320"/>
                    <a:pt x="20615" y="3996"/>
                  </a:cubicBezTo>
                  <a:cubicBezTo>
                    <a:pt x="20601" y="3780"/>
                    <a:pt x="20558" y="3672"/>
                    <a:pt x="20558" y="3348"/>
                  </a:cubicBezTo>
                  <a:cubicBezTo>
                    <a:pt x="20558" y="3132"/>
                    <a:pt x="20572" y="3024"/>
                    <a:pt x="20572" y="2916"/>
                  </a:cubicBezTo>
                  <a:cubicBezTo>
                    <a:pt x="20658" y="2916"/>
                    <a:pt x="20829" y="3780"/>
                    <a:pt x="20872" y="4104"/>
                  </a:cubicBezTo>
                  <a:cubicBezTo>
                    <a:pt x="21000" y="3780"/>
                    <a:pt x="21129" y="3564"/>
                    <a:pt x="21243" y="3024"/>
                  </a:cubicBezTo>
                  <a:cubicBezTo>
                    <a:pt x="21286" y="2808"/>
                    <a:pt x="21357" y="3240"/>
                    <a:pt x="21386" y="3132"/>
                  </a:cubicBezTo>
                  <a:cubicBezTo>
                    <a:pt x="21443" y="3456"/>
                    <a:pt x="21529" y="5184"/>
                    <a:pt x="21414" y="5616"/>
                  </a:cubicBezTo>
                  <a:cubicBezTo>
                    <a:pt x="21357" y="5724"/>
                    <a:pt x="21272" y="5724"/>
                    <a:pt x="21215" y="5832"/>
                  </a:cubicBezTo>
                  <a:cubicBezTo>
                    <a:pt x="21072" y="6048"/>
                    <a:pt x="20900" y="6804"/>
                    <a:pt x="20801" y="7452"/>
                  </a:cubicBezTo>
                  <a:cubicBezTo>
                    <a:pt x="20801" y="7452"/>
                    <a:pt x="20815" y="7452"/>
                    <a:pt x="20815" y="7560"/>
                  </a:cubicBezTo>
                  <a:cubicBezTo>
                    <a:pt x="20815" y="7560"/>
                    <a:pt x="20815" y="7560"/>
                    <a:pt x="20815" y="7560"/>
                  </a:cubicBezTo>
                  <a:cubicBezTo>
                    <a:pt x="20872" y="7668"/>
                    <a:pt x="20972" y="7344"/>
                    <a:pt x="21043" y="7668"/>
                  </a:cubicBezTo>
                  <a:cubicBezTo>
                    <a:pt x="21200" y="8208"/>
                    <a:pt x="21414" y="8748"/>
                    <a:pt x="21414" y="10692"/>
                  </a:cubicBezTo>
                  <a:cubicBezTo>
                    <a:pt x="21372" y="10800"/>
                    <a:pt x="21357" y="11016"/>
                    <a:pt x="21329" y="11124"/>
                  </a:cubicBezTo>
                  <a:cubicBezTo>
                    <a:pt x="21243" y="11340"/>
                    <a:pt x="21157" y="11340"/>
                    <a:pt x="21086" y="11664"/>
                  </a:cubicBezTo>
                  <a:cubicBezTo>
                    <a:pt x="21086" y="11772"/>
                    <a:pt x="21086" y="11772"/>
                    <a:pt x="21086" y="11880"/>
                  </a:cubicBezTo>
                  <a:cubicBezTo>
                    <a:pt x="21100" y="12096"/>
                    <a:pt x="21115" y="12204"/>
                    <a:pt x="21115" y="12744"/>
                  </a:cubicBezTo>
                  <a:cubicBezTo>
                    <a:pt x="21086" y="12852"/>
                    <a:pt x="21100" y="13176"/>
                    <a:pt x="21072" y="13284"/>
                  </a:cubicBezTo>
                  <a:cubicBezTo>
                    <a:pt x="21015" y="14040"/>
                    <a:pt x="20915" y="14580"/>
                    <a:pt x="20886" y="15336"/>
                  </a:cubicBezTo>
                  <a:cubicBezTo>
                    <a:pt x="20900" y="15444"/>
                    <a:pt x="20929" y="15660"/>
                    <a:pt x="20943" y="15768"/>
                  </a:cubicBezTo>
                  <a:cubicBezTo>
                    <a:pt x="21072" y="16092"/>
                    <a:pt x="21600" y="13932"/>
                    <a:pt x="21529" y="16308"/>
                  </a:cubicBezTo>
                  <a:cubicBezTo>
                    <a:pt x="21514" y="16632"/>
                    <a:pt x="21486" y="16848"/>
                    <a:pt x="21472" y="17064"/>
                  </a:cubicBezTo>
                  <a:cubicBezTo>
                    <a:pt x="21414" y="17064"/>
                    <a:pt x="21386" y="16956"/>
                    <a:pt x="21343" y="16956"/>
                  </a:cubicBezTo>
                  <a:cubicBezTo>
                    <a:pt x="21272" y="16740"/>
                    <a:pt x="21015" y="17388"/>
                    <a:pt x="20972" y="17604"/>
                  </a:cubicBezTo>
                  <a:cubicBezTo>
                    <a:pt x="20986" y="18252"/>
                    <a:pt x="21000" y="18900"/>
                    <a:pt x="21000" y="19656"/>
                  </a:cubicBezTo>
                  <a:cubicBezTo>
                    <a:pt x="20972" y="19764"/>
                    <a:pt x="20972" y="19980"/>
                    <a:pt x="20958" y="20088"/>
                  </a:cubicBezTo>
                  <a:cubicBezTo>
                    <a:pt x="20915" y="20304"/>
                    <a:pt x="20872" y="20196"/>
                    <a:pt x="20815" y="20412"/>
                  </a:cubicBezTo>
                  <a:cubicBezTo>
                    <a:pt x="20786" y="20520"/>
                    <a:pt x="20743" y="20844"/>
                    <a:pt x="20701" y="20844"/>
                  </a:cubicBezTo>
                  <a:cubicBezTo>
                    <a:pt x="20444" y="21600"/>
                    <a:pt x="20187" y="19764"/>
                    <a:pt x="20130" y="18468"/>
                  </a:cubicBezTo>
                  <a:cubicBezTo>
                    <a:pt x="20130" y="18468"/>
                    <a:pt x="20130" y="18468"/>
                    <a:pt x="20130" y="18468"/>
                  </a:cubicBezTo>
                  <a:cubicBezTo>
                    <a:pt x="20215" y="18468"/>
                    <a:pt x="20315" y="19116"/>
                    <a:pt x="20387" y="19332"/>
                  </a:cubicBezTo>
                  <a:cubicBezTo>
                    <a:pt x="20415" y="19332"/>
                    <a:pt x="20458" y="19332"/>
                    <a:pt x="20486" y="19332"/>
                  </a:cubicBezTo>
                  <a:cubicBezTo>
                    <a:pt x="20686" y="19332"/>
                    <a:pt x="20801" y="18792"/>
                    <a:pt x="20886" y="17820"/>
                  </a:cubicBezTo>
                  <a:cubicBezTo>
                    <a:pt x="20886" y="17712"/>
                    <a:pt x="20886" y="17604"/>
                    <a:pt x="20886" y="17496"/>
                  </a:cubicBezTo>
                  <a:cubicBezTo>
                    <a:pt x="20872" y="17496"/>
                    <a:pt x="20858" y="17388"/>
                    <a:pt x="20843" y="17388"/>
                  </a:cubicBezTo>
                  <a:cubicBezTo>
                    <a:pt x="20743" y="17064"/>
                    <a:pt x="20558" y="17820"/>
                    <a:pt x="20472" y="17928"/>
                  </a:cubicBezTo>
                  <a:cubicBezTo>
                    <a:pt x="20387" y="18036"/>
                    <a:pt x="20172" y="18036"/>
                    <a:pt x="20101" y="17712"/>
                  </a:cubicBezTo>
                  <a:cubicBezTo>
                    <a:pt x="20072" y="17604"/>
                    <a:pt x="20058" y="17388"/>
                    <a:pt x="20044" y="17280"/>
                  </a:cubicBezTo>
                  <a:cubicBezTo>
                    <a:pt x="20044" y="17172"/>
                    <a:pt x="20044" y="16956"/>
                    <a:pt x="20044" y="16848"/>
                  </a:cubicBezTo>
                  <a:cubicBezTo>
                    <a:pt x="20072" y="16740"/>
                    <a:pt x="20087" y="16632"/>
                    <a:pt x="20101" y="16524"/>
                  </a:cubicBezTo>
                  <a:cubicBezTo>
                    <a:pt x="20244" y="16524"/>
                    <a:pt x="20358" y="16524"/>
                    <a:pt x="20501" y="16524"/>
                  </a:cubicBezTo>
                  <a:cubicBezTo>
                    <a:pt x="20529" y="16416"/>
                    <a:pt x="20586" y="16092"/>
                    <a:pt x="20615" y="16092"/>
                  </a:cubicBezTo>
                  <a:cubicBezTo>
                    <a:pt x="20672" y="15876"/>
                    <a:pt x="20729" y="15984"/>
                    <a:pt x="20772" y="15876"/>
                  </a:cubicBezTo>
                  <a:cubicBezTo>
                    <a:pt x="20786" y="15768"/>
                    <a:pt x="20786" y="15768"/>
                    <a:pt x="20801" y="15660"/>
                  </a:cubicBezTo>
                  <a:cubicBezTo>
                    <a:pt x="20786" y="15444"/>
                    <a:pt x="20758" y="15012"/>
                    <a:pt x="20786" y="14688"/>
                  </a:cubicBezTo>
                  <a:cubicBezTo>
                    <a:pt x="20815" y="13932"/>
                    <a:pt x="20843" y="13500"/>
                    <a:pt x="20900" y="12744"/>
                  </a:cubicBezTo>
                  <a:cubicBezTo>
                    <a:pt x="20886" y="12636"/>
                    <a:pt x="20872" y="12636"/>
                    <a:pt x="20858" y="12636"/>
                  </a:cubicBezTo>
                  <a:cubicBezTo>
                    <a:pt x="20772" y="12744"/>
                    <a:pt x="20715" y="13068"/>
                    <a:pt x="20586" y="13176"/>
                  </a:cubicBezTo>
                  <a:close/>
                  <a:moveTo>
                    <a:pt x="18159" y="13716"/>
                  </a:moveTo>
                  <a:cubicBezTo>
                    <a:pt x="18159" y="13500"/>
                    <a:pt x="18145" y="13608"/>
                    <a:pt x="18159" y="13500"/>
                  </a:cubicBezTo>
                  <a:cubicBezTo>
                    <a:pt x="18188" y="12852"/>
                    <a:pt x="18345" y="12420"/>
                    <a:pt x="18445" y="12852"/>
                  </a:cubicBezTo>
                  <a:cubicBezTo>
                    <a:pt x="18573" y="13500"/>
                    <a:pt x="18816" y="14796"/>
                    <a:pt x="18788" y="16632"/>
                  </a:cubicBezTo>
                  <a:cubicBezTo>
                    <a:pt x="18702" y="16956"/>
                    <a:pt x="18688" y="17712"/>
                    <a:pt x="18531" y="17712"/>
                  </a:cubicBezTo>
                  <a:cubicBezTo>
                    <a:pt x="18531" y="17388"/>
                    <a:pt x="18473" y="17172"/>
                    <a:pt x="18459" y="16956"/>
                  </a:cubicBezTo>
                  <a:cubicBezTo>
                    <a:pt x="18445" y="16740"/>
                    <a:pt x="18445" y="16416"/>
                    <a:pt x="18431" y="16092"/>
                  </a:cubicBezTo>
                  <a:cubicBezTo>
                    <a:pt x="18388" y="15444"/>
                    <a:pt x="18259" y="13824"/>
                    <a:pt x="18159" y="13716"/>
                  </a:cubicBezTo>
                  <a:close/>
                  <a:moveTo>
                    <a:pt x="17360" y="9396"/>
                  </a:moveTo>
                  <a:cubicBezTo>
                    <a:pt x="17360" y="9288"/>
                    <a:pt x="17374" y="9180"/>
                    <a:pt x="17374" y="9072"/>
                  </a:cubicBezTo>
                  <a:cubicBezTo>
                    <a:pt x="17446" y="9180"/>
                    <a:pt x="17517" y="9288"/>
                    <a:pt x="17588" y="9396"/>
                  </a:cubicBezTo>
                  <a:cubicBezTo>
                    <a:pt x="17660" y="9612"/>
                    <a:pt x="17931" y="8856"/>
                    <a:pt x="17945" y="8532"/>
                  </a:cubicBezTo>
                  <a:cubicBezTo>
                    <a:pt x="17988" y="7992"/>
                    <a:pt x="17988" y="4428"/>
                    <a:pt x="17945" y="3888"/>
                  </a:cubicBezTo>
                  <a:cubicBezTo>
                    <a:pt x="17917" y="3348"/>
                    <a:pt x="17874" y="3240"/>
                    <a:pt x="17874" y="2484"/>
                  </a:cubicBezTo>
                  <a:cubicBezTo>
                    <a:pt x="17931" y="2268"/>
                    <a:pt x="17931" y="2160"/>
                    <a:pt x="18045" y="2160"/>
                  </a:cubicBezTo>
                  <a:cubicBezTo>
                    <a:pt x="18159" y="2808"/>
                    <a:pt x="18174" y="4212"/>
                    <a:pt x="18174" y="5832"/>
                  </a:cubicBezTo>
                  <a:cubicBezTo>
                    <a:pt x="18174" y="6372"/>
                    <a:pt x="18145" y="7992"/>
                    <a:pt x="18159" y="7992"/>
                  </a:cubicBezTo>
                  <a:cubicBezTo>
                    <a:pt x="18217" y="8100"/>
                    <a:pt x="18416" y="7560"/>
                    <a:pt x="18459" y="7344"/>
                  </a:cubicBezTo>
                  <a:cubicBezTo>
                    <a:pt x="18459" y="6804"/>
                    <a:pt x="18445" y="6588"/>
                    <a:pt x="18388" y="6264"/>
                  </a:cubicBezTo>
                  <a:cubicBezTo>
                    <a:pt x="18388" y="6156"/>
                    <a:pt x="18388" y="5940"/>
                    <a:pt x="18388" y="5724"/>
                  </a:cubicBezTo>
                  <a:cubicBezTo>
                    <a:pt x="18402" y="5724"/>
                    <a:pt x="18416" y="5832"/>
                    <a:pt x="18416" y="5832"/>
                  </a:cubicBezTo>
                  <a:cubicBezTo>
                    <a:pt x="18459" y="5940"/>
                    <a:pt x="18488" y="6372"/>
                    <a:pt x="18531" y="6372"/>
                  </a:cubicBezTo>
                  <a:cubicBezTo>
                    <a:pt x="18645" y="6696"/>
                    <a:pt x="18759" y="6480"/>
                    <a:pt x="18859" y="6804"/>
                  </a:cubicBezTo>
                  <a:cubicBezTo>
                    <a:pt x="18873" y="6912"/>
                    <a:pt x="18873" y="6804"/>
                    <a:pt x="18873" y="7020"/>
                  </a:cubicBezTo>
                  <a:cubicBezTo>
                    <a:pt x="18873" y="7236"/>
                    <a:pt x="18873" y="7452"/>
                    <a:pt x="18873" y="7668"/>
                  </a:cubicBezTo>
                  <a:cubicBezTo>
                    <a:pt x="18859" y="7668"/>
                    <a:pt x="18845" y="7992"/>
                    <a:pt x="18830" y="8100"/>
                  </a:cubicBezTo>
                  <a:cubicBezTo>
                    <a:pt x="18802" y="8208"/>
                    <a:pt x="18702" y="8100"/>
                    <a:pt x="18673" y="8208"/>
                  </a:cubicBezTo>
                  <a:cubicBezTo>
                    <a:pt x="18573" y="8532"/>
                    <a:pt x="18174" y="9720"/>
                    <a:pt x="18102" y="10260"/>
                  </a:cubicBezTo>
                  <a:cubicBezTo>
                    <a:pt x="18045" y="10692"/>
                    <a:pt x="18074" y="11340"/>
                    <a:pt x="18045" y="11880"/>
                  </a:cubicBezTo>
                  <a:cubicBezTo>
                    <a:pt x="17988" y="13284"/>
                    <a:pt x="17845" y="16524"/>
                    <a:pt x="17588" y="15660"/>
                  </a:cubicBezTo>
                  <a:cubicBezTo>
                    <a:pt x="17560" y="15660"/>
                    <a:pt x="17546" y="15660"/>
                    <a:pt x="17531" y="15660"/>
                  </a:cubicBezTo>
                  <a:cubicBezTo>
                    <a:pt x="17488" y="15444"/>
                    <a:pt x="17460" y="15228"/>
                    <a:pt x="17417" y="15012"/>
                  </a:cubicBezTo>
                  <a:cubicBezTo>
                    <a:pt x="17417" y="14904"/>
                    <a:pt x="17417" y="14796"/>
                    <a:pt x="17417" y="14580"/>
                  </a:cubicBezTo>
                  <a:cubicBezTo>
                    <a:pt x="17446" y="14580"/>
                    <a:pt x="17488" y="14148"/>
                    <a:pt x="17517" y="14040"/>
                  </a:cubicBezTo>
                  <a:cubicBezTo>
                    <a:pt x="17588" y="13824"/>
                    <a:pt x="17645" y="13932"/>
                    <a:pt x="17703" y="13716"/>
                  </a:cubicBezTo>
                  <a:cubicBezTo>
                    <a:pt x="17788" y="13500"/>
                    <a:pt x="17931" y="11556"/>
                    <a:pt x="17902" y="10908"/>
                  </a:cubicBezTo>
                  <a:cubicBezTo>
                    <a:pt x="17788" y="10800"/>
                    <a:pt x="17645" y="10908"/>
                    <a:pt x="17531" y="10908"/>
                  </a:cubicBezTo>
                  <a:cubicBezTo>
                    <a:pt x="17488" y="10584"/>
                    <a:pt x="17446" y="10368"/>
                    <a:pt x="17403" y="10044"/>
                  </a:cubicBezTo>
                  <a:cubicBezTo>
                    <a:pt x="17374" y="9828"/>
                    <a:pt x="17374" y="9504"/>
                    <a:pt x="17360" y="9396"/>
                  </a:cubicBezTo>
                  <a:close/>
                  <a:moveTo>
                    <a:pt x="15847" y="2268"/>
                  </a:moveTo>
                  <a:cubicBezTo>
                    <a:pt x="15847" y="2160"/>
                    <a:pt x="15847" y="2052"/>
                    <a:pt x="15847" y="1836"/>
                  </a:cubicBezTo>
                  <a:cubicBezTo>
                    <a:pt x="15847" y="1836"/>
                    <a:pt x="15861" y="1728"/>
                    <a:pt x="15875" y="1728"/>
                  </a:cubicBezTo>
                  <a:cubicBezTo>
                    <a:pt x="16047" y="1836"/>
                    <a:pt x="16389" y="2052"/>
                    <a:pt x="16375" y="3780"/>
                  </a:cubicBezTo>
                  <a:cubicBezTo>
                    <a:pt x="16304" y="4644"/>
                    <a:pt x="16275" y="5292"/>
                    <a:pt x="16104" y="4860"/>
                  </a:cubicBezTo>
                  <a:cubicBezTo>
                    <a:pt x="16089" y="4644"/>
                    <a:pt x="16075" y="4428"/>
                    <a:pt x="16047" y="4212"/>
                  </a:cubicBezTo>
                  <a:cubicBezTo>
                    <a:pt x="16032" y="4104"/>
                    <a:pt x="16004" y="4104"/>
                    <a:pt x="15975" y="3996"/>
                  </a:cubicBezTo>
                  <a:cubicBezTo>
                    <a:pt x="15975" y="3348"/>
                    <a:pt x="15889" y="2484"/>
                    <a:pt x="15847" y="2268"/>
                  </a:cubicBezTo>
                  <a:close/>
                  <a:moveTo>
                    <a:pt x="15061" y="13608"/>
                  </a:moveTo>
                  <a:cubicBezTo>
                    <a:pt x="15104" y="13716"/>
                    <a:pt x="15161" y="13716"/>
                    <a:pt x="15190" y="13500"/>
                  </a:cubicBezTo>
                  <a:cubicBezTo>
                    <a:pt x="15219" y="13392"/>
                    <a:pt x="15247" y="13500"/>
                    <a:pt x="15276" y="13284"/>
                  </a:cubicBezTo>
                  <a:cubicBezTo>
                    <a:pt x="15333" y="12852"/>
                    <a:pt x="15276" y="11772"/>
                    <a:pt x="15219" y="11556"/>
                  </a:cubicBezTo>
                  <a:cubicBezTo>
                    <a:pt x="15219" y="11556"/>
                    <a:pt x="15190" y="11556"/>
                    <a:pt x="15190" y="11556"/>
                  </a:cubicBezTo>
                  <a:cubicBezTo>
                    <a:pt x="15076" y="13500"/>
                    <a:pt x="15076" y="13500"/>
                    <a:pt x="15076" y="13500"/>
                  </a:cubicBezTo>
                  <a:cubicBezTo>
                    <a:pt x="15076" y="13500"/>
                    <a:pt x="15076" y="13608"/>
                    <a:pt x="15061" y="13608"/>
                  </a:cubicBezTo>
                  <a:close/>
                  <a:moveTo>
                    <a:pt x="14576" y="17064"/>
                  </a:moveTo>
                  <a:cubicBezTo>
                    <a:pt x="14576" y="16524"/>
                    <a:pt x="14619" y="15984"/>
                    <a:pt x="14619" y="15444"/>
                  </a:cubicBezTo>
                  <a:cubicBezTo>
                    <a:pt x="14633" y="15120"/>
                    <a:pt x="14605" y="14688"/>
                    <a:pt x="14619" y="14364"/>
                  </a:cubicBezTo>
                  <a:cubicBezTo>
                    <a:pt x="14719" y="14256"/>
                    <a:pt x="14876" y="12312"/>
                    <a:pt x="14962" y="11664"/>
                  </a:cubicBezTo>
                  <a:cubicBezTo>
                    <a:pt x="15004" y="11448"/>
                    <a:pt x="15076" y="11124"/>
                    <a:pt x="15119" y="11016"/>
                  </a:cubicBezTo>
                  <a:cubicBezTo>
                    <a:pt x="15133" y="11016"/>
                    <a:pt x="15161" y="11016"/>
                    <a:pt x="15176" y="11124"/>
                  </a:cubicBezTo>
                  <a:cubicBezTo>
                    <a:pt x="15247" y="11232"/>
                    <a:pt x="15304" y="11016"/>
                    <a:pt x="15347" y="10908"/>
                  </a:cubicBezTo>
                  <a:cubicBezTo>
                    <a:pt x="15347" y="10692"/>
                    <a:pt x="15347" y="10476"/>
                    <a:pt x="15333" y="10260"/>
                  </a:cubicBezTo>
                  <a:cubicBezTo>
                    <a:pt x="15333" y="10260"/>
                    <a:pt x="15304" y="9936"/>
                    <a:pt x="15304" y="10044"/>
                  </a:cubicBezTo>
                  <a:cubicBezTo>
                    <a:pt x="15261" y="10044"/>
                    <a:pt x="15233" y="10368"/>
                    <a:pt x="15204" y="10476"/>
                  </a:cubicBezTo>
                  <a:cubicBezTo>
                    <a:pt x="15190" y="10476"/>
                    <a:pt x="15161" y="10476"/>
                    <a:pt x="15133" y="10476"/>
                  </a:cubicBezTo>
                  <a:cubicBezTo>
                    <a:pt x="15004" y="10476"/>
                    <a:pt x="14919" y="9504"/>
                    <a:pt x="14947" y="8532"/>
                  </a:cubicBezTo>
                  <a:cubicBezTo>
                    <a:pt x="15076" y="8748"/>
                    <a:pt x="15261" y="8748"/>
                    <a:pt x="15361" y="8208"/>
                  </a:cubicBezTo>
                  <a:cubicBezTo>
                    <a:pt x="15390" y="6912"/>
                    <a:pt x="15404" y="5076"/>
                    <a:pt x="15461" y="3996"/>
                  </a:cubicBezTo>
                  <a:cubicBezTo>
                    <a:pt x="15490" y="3672"/>
                    <a:pt x="15433" y="2700"/>
                    <a:pt x="15475" y="1944"/>
                  </a:cubicBezTo>
                  <a:cubicBezTo>
                    <a:pt x="15490" y="1944"/>
                    <a:pt x="15518" y="1944"/>
                    <a:pt x="15547" y="1944"/>
                  </a:cubicBezTo>
                  <a:cubicBezTo>
                    <a:pt x="15561" y="2052"/>
                    <a:pt x="15575" y="2268"/>
                    <a:pt x="15590" y="2376"/>
                  </a:cubicBezTo>
                  <a:cubicBezTo>
                    <a:pt x="15590" y="2592"/>
                    <a:pt x="15661" y="5076"/>
                    <a:pt x="15647" y="5292"/>
                  </a:cubicBezTo>
                  <a:cubicBezTo>
                    <a:pt x="15633" y="5724"/>
                    <a:pt x="15561" y="7236"/>
                    <a:pt x="15590" y="7560"/>
                  </a:cubicBezTo>
                  <a:cubicBezTo>
                    <a:pt x="15590" y="7668"/>
                    <a:pt x="15590" y="7668"/>
                    <a:pt x="15604" y="7668"/>
                  </a:cubicBezTo>
                  <a:cubicBezTo>
                    <a:pt x="15690" y="7668"/>
                    <a:pt x="15804" y="7236"/>
                    <a:pt x="15832" y="6696"/>
                  </a:cubicBezTo>
                  <a:cubicBezTo>
                    <a:pt x="15847" y="6264"/>
                    <a:pt x="15804" y="6048"/>
                    <a:pt x="15818" y="5832"/>
                  </a:cubicBezTo>
                  <a:cubicBezTo>
                    <a:pt x="15818" y="5832"/>
                    <a:pt x="15832" y="5832"/>
                    <a:pt x="15832" y="5832"/>
                  </a:cubicBezTo>
                  <a:cubicBezTo>
                    <a:pt x="15889" y="6048"/>
                    <a:pt x="16075" y="6264"/>
                    <a:pt x="16161" y="6372"/>
                  </a:cubicBezTo>
                  <a:cubicBezTo>
                    <a:pt x="16161" y="6588"/>
                    <a:pt x="16161" y="6804"/>
                    <a:pt x="16161" y="7020"/>
                  </a:cubicBezTo>
                  <a:cubicBezTo>
                    <a:pt x="16146" y="7020"/>
                    <a:pt x="16132" y="7128"/>
                    <a:pt x="16132" y="7128"/>
                  </a:cubicBezTo>
                  <a:cubicBezTo>
                    <a:pt x="16118" y="7128"/>
                    <a:pt x="16118" y="7020"/>
                    <a:pt x="16118" y="7020"/>
                  </a:cubicBezTo>
                  <a:cubicBezTo>
                    <a:pt x="15989" y="7344"/>
                    <a:pt x="15704" y="8316"/>
                    <a:pt x="15675" y="9072"/>
                  </a:cubicBezTo>
                  <a:cubicBezTo>
                    <a:pt x="15647" y="9072"/>
                    <a:pt x="15604" y="8964"/>
                    <a:pt x="15590" y="9180"/>
                  </a:cubicBezTo>
                  <a:cubicBezTo>
                    <a:pt x="15490" y="9612"/>
                    <a:pt x="15561" y="10584"/>
                    <a:pt x="15533" y="11448"/>
                  </a:cubicBezTo>
                  <a:cubicBezTo>
                    <a:pt x="15518" y="11772"/>
                    <a:pt x="15504" y="12096"/>
                    <a:pt x="15518" y="12420"/>
                  </a:cubicBezTo>
                  <a:cubicBezTo>
                    <a:pt x="15533" y="12420"/>
                    <a:pt x="15547" y="12528"/>
                    <a:pt x="15561" y="12528"/>
                  </a:cubicBezTo>
                  <a:cubicBezTo>
                    <a:pt x="15633" y="11664"/>
                    <a:pt x="15790" y="11340"/>
                    <a:pt x="15904" y="11988"/>
                  </a:cubicBezTo>
                  <a:cubicBezTo>
                    <a:pt x="16018" y="12636"/>
                    <a:pt x="15932" y="13284"/>
                    <a:pt x="15975" y="14148"/>
                  </a:cubicBezTo>
                  <a:cubicBezTo>
                    <a:pt x="15989" y="14688"/>
                    <a:pt x="16075" y="15012"/>
                    <a:pt x="16104" y="15660"/>
                  </a:cubicBezTo>
                  <a:cubicBezTo>
                    <a:pt x="16104" y="15660"/>
                    <a:pt x="16104" y="15876"/>
                    <a:pt x="16118" y="15768"/>
                  </a:cubicBezTo>
                  <a:cubicBezTo>
                    <a:pt x="16189" y="17388"/>
                    <a:pt x="15889" y="17388"/>
                    <a:pt x="15775" y="17280"/>
                  </a:cubicBezTo>
                  <a:cubicBezTo>
                    <a:pt x="15761" y="17064"/>
                    <a:pt x="15732" y="16848"/>
                    <a:pt x="15718" y="16632"/>
                  </a:cubicBezTo>
                  <a:cubicBezTo>
                    <a:pt x="15675" y="15660"/>
                    <a:pt x="15675" y="14364"/>
                    <a:pt x="15561" y="14040"/>
                  </a:cubicBezTo>
                  <a:cubicBezTo>
                    <a:pt x="15361" y="15012"/>
                    <a:pt x="15590" y="17280"/>
                    <a:pt x="15490" y="19116"/>
                  </a:cubicBezTo>
                  <a:cubicBezTo>
                    <a:pt x="15490" y="19116"/>
                    <a:pt x="15490" y="19116"/>
                    <a:pt x="15490" y="19116"/>
                  </a:cubicBezTo>
                  <a:cubicBezTo>
                    <a:pt x="15461" y="18900"/>
                    <a:pt x="15418" y="18900"/>
                    <a:pt x="15404" y="18684"/>
                  </a:cubicBezTo>
                  <a:cubicBezTo>
                    <a:pt x="15347" y="18360"/>
                    <a:pt x="15304" y="17604"/>
                    <a:pt x="15276" y="16848"/>
                  </a:cubicBezTo>
                  <a:cubicBezTo>
                    <a:pt x="15247" y="16092"/>
                    <a:pt x="15333" y="15444"/>
                    <a:pt x="15304" y="15012"/>
                  </a:cubicBezTo>
                  <a:cubicBezTo>
                    <a:pt x="15290" y="15012"/>
                    <a:pt x="15290" y="14904"/>
                    <a:pt x="15276" y="14796"/>
                  </a:cubicBezTo>
                  <a:cubicBezTo>
                    <a:pt x="15204" y="14796"/>
                    <a:pt x="15076" y="15012"/>
                    <a:pt x="15047" y="15552"/>
                  </a:cubicBezTo>
                  <a:cubicBezTo>
                    <a:pt x="15033" y="15876"/>
                    <a:pt x="15047" y="16092"/>
                    <a:pt x="15033" y="16308"/>
                  </a:cubicBezTo>
                  <a:cubicBezTo>
                    <a:pt x="14990" y="16848"/>
                    <a:pt x="14876" y="18360"/>
                    <a:pt x="14819" y="18576"/>
                  </a:cubicBezTo>
                  <a:cubicBezTo>
                    <a:pt x="14762" y="18684"/>
                    <a:pt x="14705" y="18468"/>
                    <a:pt x="14662" y="18252"/>
                  </a:cubicBezTo>
                  <a:cubicBezTo>
                    <a:pt x="14676" y="17604"/>
                    <a:pt x="14619" y="17064"/>
                    <a:pt x="14576" y="17064"/>
                  </a:cubicBezTo>
                  <a:close/>
                  <a:moveTo>
                    <a:pt x="13034" y="7020"/>
                  </a:moveTo>
                  <a:cubicBezTo>
                    <a:pt x="13049" y="7020"/>
                    <a:pt x="13034" y="7020"/>
                    <a:pt x="13063" y="7020"/>
                  </a:cubicBezTo>
                  <a:cubicBezTo>
                    <a:pt x="13120" y="6912"/>
                    <a:pt x="13263" y="6588"/>
                    <a:pt x="13291" y="6264"/>
                  </a:cubicBezTo>
                  <a:cubicBezTo>
                    <a:pt x="13291" y="6156"/>
                    <a:pt x="13291" y="5940"/>
                    <a:pt x="13291" y="5832"/>
                  </a:cubicBezTo>
                  <a:cubicBezTo>
                    <a:pt x="13263" y="5292"/>
                    <a:pt x="13191" y="4860"/>
                    <a:pt x="13134" y="4644"/>
                  </a:cubicBezTo>
                  <a:cubicBezTo>
                    <a:pt x="13134" y="4644"/>
                    <a:pt x="13134" y="4644"/>
                    <a:pt x="13120" y="4644"/>
                  </a:cubicBezTo>
                  <a:cubicBezTo>
                    <a:pt x="13091" y="5076"/>
                    <a:pt x="13034" y="6264"/>
                    <a:pt x="13034" y="7020"/>
                  </a:cubicBezTo>
                  <a:close/>
                  <a:moveTo>
                    <a:pt x="12306" y="14688"/>
                  </a:moveTo>
                  <a:cubicBezTo>
                    <a:pt x="12320" y="15012"/>
                    <a:pt x="12335" y="15444"/>
                    <a:pt x="12349" y="15876"/>
                  </a:cubicBezTo>
                  <a:cubicBezTo>
                    <a:pt x="12420" y="16740"/>
                    <a:pt x="12663" y="17388"/>
                    <a:pt x="12820" y="16632"/>
                  </a:cubicBezTo>
                  <a:cubicBezTo>
                    <a:pt x="12849" y="16092"/>
                    <a:pt x="12649" y="13932"/>
                    <a:pt x="12592" y="13608"/>
                  </a:cubicBezTo>
                  <a:cubicBezTo>
                    <a:pt x="12649" y="13608"/>
                    <a:pt x="12706" y="13608"/>
                    <a:pt x="12763" y="13608"/>
                  </a:cubicBezTo>
                  <a:cubicBezTo>
                    <a:pt x="12792" y="13716"/>
                    <a:pt x="13034" y="14364"/>
                    <a:pt x="13049" y="14256"/>
                  </a:cubicBezTo>
                  <a:cubicBezTo>
                    <a:pt x="13106" y="13932"/>
                    <a:pt x="13106" y="11448"/>
                    <a:pt x="13077" y="11340"/>
                  </a:cubicBezTo>
                  <a:cubicBezTo>
                    <a:pt x="13049" y="11232"/>
                    <a:pt x="13034" y="11232"/>
                    <a:pt x="13020" y="11232"/>
                  </a:cubicBezTo>
                  <a:cubicBezTo>
                    <a:pt x="12991" y="11556"/>
                    <a:pt x="12949" y="12204"/>
                    <a:pt x="12906" y="12528"/>
                  </a:cubicBezTo>
                  <a:cubicBezTo>
                    <a:pt x="12891" y="12528"/>
                    <a:pt x="12877" y="12528"/>
                    <a:pt x="12877" y="12528"/>
                  </a:cubicBezTo>
                  <a:cubicBezTo>
                    <a:pt x="12849" y="12096"/>
                    <a:pt x="12806" y="11664"/>
                    <a:pt x="12777" y="11124"/>
                  </a:cubicBezTo>
                  <a:cubicBezTo>
                    <a:pt x="12749" y="10692"/>
                    <a:pt x="12792" y="9828"/>
                    <a:pt x="12763" y="9396"/>
                  </a:cubicBezTo>
                  <a:cubicBezTo>
                    <a:pt x="12577" y="9180"/>
                    <a:pt x="12577" y="10260"/>
                    <a:pt x="12506" y="10908"/>
                  </a:cubicBezTo>
                  <a:cubicBezTo>
                    <a:pt x="12406" y="11988"/>
                    <a:pt x="12306" y="12852"/>
                    <a:pt x="12306" y="14688"/>
                  </a:cubicBezTo>
                  <a:close/>
                  <a:moveTo>
                    <a:pt x="11435" y="15228"/>
                  </a:moveTo>
                  <a:cubicBezTo>
                    <a:pt x="11435" y="15012"/>
                    <a:pt x="11435" y="14796"/>
                    <a:pt x="11435" y="14472"/>
                  </a:cubicBezTo>
                  <a:cubicBezTo>
                    <a:pt x="11478" y="14256"/>
                    <a:pt x="11507" y="13824"/>
                    <a:pt x="11564" y="13608"/>
                  </a:cubicBezTo>
                  <a:cubicBezTo>
                    <a:pt x="11535" y="13284"/>
                    <a:pt x="11535" y="12960"/>
                    <a:pt x="11535" y="12528"/>
                  </a:cubicBezTo>
                  <a:cubicBezTo>
                    <a:pt x="11578" y="12528"/>
                    <a:pt x="11707" y="12744"/>
                    <a:pt x="11778" y="12528"/>
                  </a:cubicBezTo>
                  <a:cubicBezTo>
                    <a:pt x="11849" y="12420"/>
                    <a:pt x="12149" y="11556"/>
                    <a:pt x="12192" y="11232"/>
                  </a:cubicBezTo>
                  <a:cubicBezTo>
                    <a:pt x="12220" y="10800"/>
                    <a:pt x="12192" y="9396"/>
                    <a:pt x="12220" y="8964"/>
                  </a:cubicBezTo>
                  <a:cubicBezTo>
                    <a:pt x="12235" y="8748"/>
                    <a:pt x="12320" y="7776"/>
                    <a:pt x="12292" y="7452"/>
                  </a:cubicBezTo>
                  <a:cubicBezTo>
                    <a:pt x="12220" y="6696"/>
                    <a:pt x="11921" y="8100"/>
                    <a:pt x="11921" y="6372"/>
                  </a:cubicBezTo>
                  <a:cubicBezTo>
                    <a:pt x="11935" y="6372"/>
                    <a:pt x="11935" y="6372"/>
                    <a:pt x="11949" y="6264"/>
                  </a:cubicBezTo>
                  <a:cubicBezTo>
                    <a:pt x="11992" y="6264"/>
                    <a:pt x="12035" y="6372"/>
                    <a:pt x="12063" y="6480"/>
                  </a:cubicBezTo>
                  <a:cubicBezTo>
                    <a:pt x="12135" y="6156"/>
                    <a:pt x="12349" y="5616"/>
                    <a:pt x="12392" y="5076"/>
                  </a:cubicBezTo>
                  <a:cubicBezTo>
                    <a:pt x="12463" y="4212"/>
                    <a:pt x="12435" y="3240"/>
                    <a:pt x="12535" y="2484"/>
                  </a:cubicBezTo>
                  <a:cubicBezTo>
                    <a:pt x="12620" y="2484"/>
                    <a:pt x="12677" y="2592"/>
                    <a:pt x="12749" y="2808"/>
                  </a:cubicBezTo>
                  <a:cubicBezTo>
                    <a:pt x="12706" y="3888"/>
                    <a:pt x="12592" y="4428"/>
                    <a:pt x="12535" y="5292"/>
                  </a:cubicBezTo>
                  <a:cubicBezTo>
                    <a:pt x="12492" y="6048"/>
                    <a:pt x="12477" y="7344"/>
                    <a:pt x="12463" y="7992"/>
                  </a:cubicBezTo>
                  <a:cubicBezTo>
                    <a:pt x="12463" y="8208"/>
                    <a:pt x="12463" y="8424"/>
                    <a:pt x="12463" y="8640"/>
                  </a:cubicBezTo>
                  <a:cubicBezTo>
                    <a:pt x="12449" y="8640"/>
                    <a:pt x="12420" y="9504"/>
                    <a:pt x="12420" y="9720"/>
                  </a:cubicBezTo>
                  <a:cubicBezTo>
                    <a:pt x="12435" y="9720"/>
                    <a:pt x="12435" y="9828"/>
                    <a:pt x="12435" y="9828"/>
                  </a:cubicBezTo>
                  <a:cubicBezTo>
                    <a:pt x="12449" y="9828"/>
                    <a:pt x="12449" y="9720"/>
                    <a:pt x="12463" y="9720"/>
                  </a:cubicBezTo>
                  <a:cubicBezTo>
                    <a:pt x="12463" y="9720"/>
                    <a:pt x="12463" y="9720"/>
                    <a:pt x="12477" y="9720"/>
                  </a:cubicBezTo>
                  <a:cubicBezTo>
                    <a:pt x="12492" y="9612"/>
                    <a:pt x="12520" y="9396"/>
                    <a:pt x="12520" y="9180"/>
                  </a:cubicBezTo>
                  <a:cubicBezTo>
                    <a:pt x="12520" y="9072"/>
                    <a:pt x="12520" y="8964"/>
                    <a:pt x="12520" y="8856"/>
                  </a:cubicBezTo>
                  <a:cubicBezTo>
                    <a:pt x="12535" y="8640"/>
                    <a:pt x="12563" y="8532"/>
                    <a:pt x="12577" y="8316"/>
                  </a:cubicBezTo>
                  <a:cubicBezTo>
                    <a:pt x="12663" y="8316"/>
                    <a:pt x="12777" y="8100"/>
                    <a:pt x="12806" y="7776"/>
                  </a:cubicBezTo>
                  <a:cubicBezTo>
                    <a:pt x="12834" y="7236"/>
                    <a:pt x="12806" y="6264"/>
                    <a:pt x="12834" y="5940"/>
                  </a:cubicBezTo>
                  <a:cubicBezTo>
                    <a:pt x="12863" y="5508"/>
                    <a:pt x="12906" y="4536"/>
                    <a:pt x="12920" y="4104"/>
                  </a:cubicBezTo>
                  <a:cubicBezTo>
                    <a:pt x="12949" y="3132"/>
                    <a:pt x="12820" y="2376"/>
                    <a:pt x="12891" y="1836"/>
                  </a:cubicBezTo>
                  <a:cubicBezTo>
                    <a:pt x="12949" y="1404"/>
                    <a:pt x="13063" y="2052"/>
                    <a:pt x="13091" y="2268"/>
                  </a:cubicBezTo>
                  <a:cubicBezTo>
                    <a:pt x="13148" y="2700"/>
                    <a:pt x="13077" y="3348"/>
                    <a:pt x="13106" y="3888"/>
                  </a:cubicBezTo>
                  <a:cubicBezTo>
                    <a:pt x="13134" y="4428"/>
                    <a:pt x="13277" y="4860"/>
                    <a:pt x="13334" y="5076"/>
                  </a:cubicBezTo>
                  <a:cubicBezTo>
                    <a:pt x="13391" y="5184"/>
                    <a:pt x="13463" y="5184"/>
                    <a:pt x="13534" y="5292"/>
                  </a:cubicBezTo>
                  <a:cubicBezTo>
                    <a:pt x="13534" y="5292"/>
                    <a:pt x="13548" y="5400"/>
                    <a:pt x="13548" y="5400"/>
                  </a:cubicBezTo>
                  <a:cubicBezTo>
                    <a:pt x="13548" y="5508"/>
                    <a:pt x="13534" y="5724"/>
                    <a:pt x="13534" y="5832"/>
                  </a:cubicBezTo>
                  <a:cubicBezTo>
                    <a:pt x="13491" y="6480"/>
                    <a:pt x="13348" y="6912"/>
                    <a:pt x="13277" y="7236"/>
                  </a:cubicBezTo>
                  <a:cubicBezTo>
                    <a:pt x="13220" y="7560"/>
                    <a:pt x="13191" y="8100"/>
                    <a:pt x="13148" y="8316"/>
                  </a:cubicBezTo>
                  <a:cubicBezTo>
                    <a:pt x="13077" y="8640"/>
                    <a:pt x="12991" y="8532"/>
                    <a:pt x="12963" y="8964"/>
                  </a:cubicBezTo>
                  <a:cubicBezTo>
                    <a:pt x="12963" y="9180"/>
                    <a:pt x="12949" y="9180"/>
                    <a:pt x="12949" y="9396"/>
                  </a:cubicBezTo>
                  <a:cubicBezTo>
                    <a:pt x="12920" y="9288"/>
                    <a:pt x="12934" y="9720"/>
                    <a:pt x="12934" y="9828"/>
                  </a:cubicBezTo>
                  <a:cubicBezTo>
                    <a:pt x="12991" y="10044"/>
                    <a:pt x="13191" y="10260"/>
                    <a:pt x="13220" y="10692"/>
                  </a:cubicBezTo>
                  <a:cubicBezTo>
                    <a:pt x="13277" y="11340"/>
                    <a:pt x="13277" y="12852"/>
                    <a:pt x="13248" y="13932"/>
                  </a:cubicBezTo>
                  <a:cubicBezTo>
                    <a:pt x="13234" y="14148"/>
                    <a:pt x="13220" y="14472"/>
                    <a:pt x="13234" y="14904"/>
                  </a:cubicBezTo>
                  <a:cubicBezTo>
                    <a:pt x="13477" y="15552"/>
                    <a:pt x="13819" y="16956"/>
                    <a:pt x="13505" y="18900"/>
                  </a:cubicBezTo>
                  <a:cubicBezTo>
                    <a:pt x="13277" y="18900"/>
                    <a:pt x="13277" y="17928"/>
                    <a:pt x="13091" y="17388"/>
                  </a:cubicBezTo>
                  <a:cubicBezTo>
                    <a:pt x="13063" y="17388"/>
                    <a:pt x="12934" y="17820"/>
                    <a:pt x="12920" y="17820"/>
                  </a:cubicBezTo>
                  <a:cubicBezTo>
                    <a:pt x="12891" y="17820"/>
                    <a:pt x="12863" y="17820"/>
                    <a:pt x="12834" y="17820"/>
                  </a:cubicBezTo>
                  <a:cubicBezTo>
                    <a:pt x="12734" y="18144"/>
                    <a:pt x="12592" y="18360"/>
                    <a:pt x="12477" y="18144"/>
                  </a:cubicBezTo>
                  <a:cubicBezTo>
                    <a:pt x="12449" y="17604"/>
                    <a:pt x="12378" y="16956"/>
                    <a:pt x="12320" y="16524"/>
                  </a:cubicBezTo>
                  <a:cubicBezTo>
                    <a:pt x="12320" y="16524"/>
                    <a:pt x="12320" y="16524"/>
                    <a:pt x="12320" y="16524"/>
                  </a:cubicBezTo>
                  <a:cubicBezTo>
                    <a:pt x="12306" y="16632"/>
                    <a:pt x="12306" y="16632"/>
                    <a:pt x="12306" y="16632"/>
                  </a:cubicBezTo>
                  <a:cubicBezTo>
                    <a:pt x="12306" y="17496"/>
                    <a:pt x="12406" y="18576"/>
                    <a:pt x="12335" y="19332"/>
                  </a:cubicBezTo>
                  <a:cubicBezTo>
                    <a:pt x="12320" y="19332"/>
                    <a:pt x="12292" y="19332"/>
                    <a:pt x="12263" y="19224"/>
                  </a:cubicBezTo>
                  <a:cubicBezTo>
                    <a:pt x="12206" y="19008"/>
                    <a:pt x="12192" y="18468"/>
                    <a:pt x="12149" y="18036"/>
                  </a:cubicBezTo>
                  <a:cubicBezTo>
                    <a:pt x="12135" y="17820"/>
                    <a:pt x="12135" y="17604"/>
                    <a:pt x="12121" y="17388"/>
                  </a:cubicBezTo>
                  <a:cubicBezTo>
                    <a:pt x="12078" y="17172"/>
                    <a:pt x="12049" y="16848"/>
                    <a:pt x="12006" y="16524"/>
                  </a:cubicBezTo>
                  <a:cubicBezTo>
                    <a:pt x="11978" y="16308"/>
                    <a:pt x="11992" y="15768"/>
                    <a:pt x="11949" y="15552"/>
                  </a:cubicBezTo>
                  <a:cubicBezTo>
                    <a:pt x="11906" y="15228"/>
                    <a:pt x="11664" y="16524"/>
                    <a:pt x="11550" y="16092"/>
                  </a:cubicBezTo>
                  <a:cubicBezTo>
                    <a:pt x="11507" y="15876"/>
                    <a:pt x="11464" y="15552"/>
                    <a:pt x="11435" y="15228"/>
                  </a:cubicBezTo>
                  <a:close/>
                  <a:moveTo>
                    <a:pt x="10050" y="4752"/>
                  </a:moveTo>
                  <a:cubicBezTo>
                    <a:pt x="10065" y="4644"/>
                    <a:pt x="10079" y="4644"/>
                    <a:pt x="10093" y="4536"/>
                  </a:cubicBezTo>
                  <a:cubicBezTo>
                    <a:pt x="10093" y="4428"/>
                    <a:pt x="10093" y="4428"/>
                    <a:pt x="10079" y="4320"/>
                  </a:cubicBezTo>
                  <a:cubicBezTo>
                    <a:pt x="10079" y="4320"/>
                    <a:pt x="10079" y="4320"/>
                    <a:pt x="10079" y="4320"/>
                  </a:cubicBezTo>
                  <a:cubicBezTo>
                    <a:pt x="10079" y="4320"/>
                    <a:pt x="10079" y="4320"/>
                    <a:pt x="10065" y="4320"/>
                  </a:cubicBezTo>
                  <a:cubicBezTo>
                    <a:pt x="10065" y="4428"/>
                    <a:pt x="10065" y="4644"/>
                    <a:pt x="10050" y="4752"/>
                  </a:cubicBezTo>
                  <a:close/>
                  <a:moveTo>
                    <a:pt x="10022" y="4860"/>
                  </a:moveTo>
                  <a:cubicBezTo>
                    <a:pt x="10022" y="4968"/>
                    <a:pt x="10036" y="4968"/>
                    <a:pt x="10036" y="4968"/>
                  </a:cubicBezTo>
                  <a:cubicBezTo>
                    <a:pt x="10050" y="4968"/>
                    <a:pt x="10050" y="4968"/>
                    <a:pt x="10050" y="4860"/>
                  </a:cubicBezTo>
                  <a:cubicBezTo>
                    <a:pt x="10050" y="4860"/>
                    <a:pt x="10050" y="4860"/>
                    <a:pt x="10050" y="4860"/>
                  </a:cubicBezTo>
                  <a:cubicBezTo>
                    <a:pt x="10050" y="4860"/>
                    <a:pt x="10050" y="4752"/>
                    <a:pt x="10050" y="4752"/>
                  </a:cubicBezTo>
                  <a:cubicBezTo>
                    <a:pt x="10050" y="4752"/>
                    <a:pt x="10036" y="4644"/>
                    <a:pt x="10036" y="4644"/>
                  </a:cubicBezTo>
                  <a:cubicBezTo>
                    <a:pt x="10036" y="4644"/>
                    <a:pt x="10036" y="4752"/>
                    <a:pt x="10022" y="4752"/>
                  </a:cubicBezTo>
                  <a:cubicBezTo>
                    <a:pt x="10022" y="4860"/>
                    <a:pt x="10022" y="4860"/>
                    <a:pt x="10022" y="4860"/>
                  </a:cubicBezTo>
                  <a:close/>
                  <a:moveTo>
                    <a:pt x="9094" y="5076"/>
                  </a:moveTo>
                  <a:cubicBezTo>
                    <a:pt x="9094" y="4428"/>
                    <a:pt x="9094" y="3780"/>
                    <a:pt x="9123" y="3240"/>
                  </a:cubicBezTo>
                  <a:cubicBezTo>
                    <a:pt x="9123" y="2916"/>
                    <a:pt x="9123" y="2700"/>
                    <a:pt x="9108" y="2484"/>
                  </a:cubicBezTo>
                  <a:cubicBezTo>
                    <a:pt x="9137" y="2484"/>
                    <a:pt x="9237" y="2268"/>
                    <a:pt x="9237" y="2268"/>
                  </a:cubicBezTo>
                  <a:cubicBezTo>
                    <a:pt x="9308" y="3132"/>
                    <a:pt x="9294" y="4212"/>
                    <a:pt x="9394" y="4860"/>
                  </a:cubicBezTo>
                  <a:cubicBezTo>
                    <a:pt x="9394" y="5184"/>
                    <a:pt x="9394" y="5508"/>
                    <a:pt x="9394" y="5940"/>
                  </a:cubicBezTo>
                  <a:cubicBezTo>
                    <a:pt x="9365" y="5940"/>
                    <a:pt x="9337" y="6264"/>
                    <a:pt x="9322" y="6372"/>
                  </a:cubicBezTo>
                  <a:cubicBezTo>
                    <a:pt x="9180" y="6372"/>
                    <a:pt x="9137" y="5724"/>
                    <a:pt x="9094" y="5076"/>
                  </a:cubicBezTo>
                  <a:close/>
                  <a:moveTo>
                    <a:pt x="8866" y="12744"/>
                  </a:moveTo>
                  <a:cubicBezTo>
                    <a:pt x="8866" y="12204"/>
                    <a:pt x="8866" y="11772"/>
                    <a:pt x="8866" y="11340"/>
                  </a:cubicBezTo>
                  <a:cubicBezTo>
                    <a:pt x="8965" y="11232"/>
                    <a:pt x="9023" y="10476"/>
                    <a:pt x="9080" y="9936"/>
                  </a:cubicBezTo>
                  <a:cubicBezTo>
                    <a:pt x="9137" y="9180"/>
                    <a:pt x="9308" y="8208"/>
                    <a:pt x="9422" y="7668"/>
                  </a:cubicBezTo>
                  <a:cubicBezTo>
                    <a:pt x="9465" y="7560"/>
                    <a:pt x="9679" y="6696"/>
                    <a:pt x="9665" y="6588"/>
                  </a:cubicBezTo>
                  <a:cubicBezTo>
                    <a:pt x="9708" y="6480"/>
                    <a:pt x="9893" y="5832"/>
                    <a:pt x="9908" y="5508"/>
                  </a:cubicBezTo>
                  <a:cubicBezTo>
                    <a:pt x="9908" y="5400"/>
                    <a:pt x="9908" y="5400"/>
                    <a:pt x="9908" y="5400"/>
                  </a:cubicBezTo>
                  <a:cubicBezTo>
                    <a:pt x="9879" y="5292"/>
                    <a:pt x="9722" y="4860"/>
                    <a:pt x="9708" y="4752"/>
                  </a:cubicBezTo>
                  <a:cubicBezTo>
                    <a:pt x="9679" y="4644"/>
                    <a:pt x="9651" y="4212"/>
                    <a:pt x="9636" y="4212"/>
                  </a:cubicBezTo>
                  <a:cubicBezTo>
                    <a:pt x="9636" y="4104"/>
                    <a:pt x="9636" y="3996"/>
                    <a:pt x="9636" y="3996"/>
                  </a:cubicBezTo>
                  <a:cubicBezTo>
                    <a:pt x="9765" y="4212"/>
                    <a:pt x="10022" y="3888"/>
                    <a:pt x="10093" y="3564"/>
                  </a:cubicBezTo>
                  <a:cubicBezTo>
                    <a:pt x="10122" y="3348"/>
                    <a:pt x="10165" y="3024"/>
                    <a:pt x="10222" y="2916"/>
                  </a:cubicBezTo>
                  <a:cubicBezTo>
                    <a:pt x="10293" y="2808"/>
                    <a:pt x="10507" y="3672"/>
                    <a:pt x="10550" y="3888"/>
                  </a:cubicBezTo>
                  <a:cubicBezTo>
                    <a:pt x="10550" y="4104"/>
                    <a:pt x="10536" y="4212"/>
                    <a:pt x="10536" y="4428"/>
                  </a:cubicBezTo>
                  <a:cubicBezTo>
                    <a:pt x="10507" y="4536"/>
                    <a:pt x="10479" y="4752"/>
                    <a:pt x="10450" y="4860"/>
                  </a:cubicBezTo>
                  <a:cubicBezTo>
                    <a:pt x="10436" y="4860"/>
                    <a:pt x="10422" y="4860"/>
                    <a:pt x="10422" y="4860"/>
                  </a:cubicBezTo>
                  <a:cubicBezTo>
                    <a:pt x="10336" y="5076"/>
                    <a:pt x="10122" y="5508"/>
                    <a:pt x="10065" y="5940"/>
                  </a:cubicBezTo>
                  <a:cubicBezTo>
                    <a:pt x="10079" y="6048"/>
                    <a:pt x="10079" y="6156"/>
                    <a:pt x="10079" y="6264"/>
                  </a:cubicBezTo>
                  <a:cubicBezTo>
                    <a:pt x="10108" y="6372"/>
                    <a:pt x="10136" y="6480"/>
                    <a:pt x="10165" y="6588"/>
                  </a:cubicBezTo>
                  <a:cubicBezTo>
                    <a:pt x="10179" y="6588"/>
                    <a:pt x="10208" y="6588"/>
                    <a:pt x="10236" y="6588"/>
                  </a:cubicBezTo>
                  <a:cubicBezTo>
                    <a:pt x="10336" y="7020"/>
                    <a:pt x="10622" y="9936"/>
                    <a:pt x="10422" y="11124"/>
                  </a:cubicBezTo>
                  <a:cubicBezTo>
                    <a:pt x="10393" y="11232"/>
                    <a:pt x="10222" y="11664"/>
                    <a:pt x="10236" y="11664"/>
                  </a:cubicBezTo>
                  <a:cubicBezTo>
                    <a:pt x="10150" y="11988"/>
                    <a:pt x="10065" y="11448"/>
                    <a:pt x="10022" y="11988"/>
                  </a:cubicBezTo>
                  <a:cubicBezTo>
                    <a:pt x="10022" y="12312"/>
                    <a:pt x="10022" y="12636"/>
                    <a:pt x="10022" y="12960"/>
                  </a:cubicBezTo>
                  <a:cubicBezTo>
                    <a:pt x="9979" y="13500"/>
                    <a:pt x="9908" y="14040"/>
                    <a:pt x="9851" y="14472"/>
                  </a:cubicBezTo>
                  <a:cubicBezTo>
                    <a:pt x="9851" y="14688"/>
                    <a:pt x="9851" y="14796"/>
                    <a:pt x="9865" y="14796"/>
                  </a:cubicBezTo>
                  <a:cubicBezTo>
                    <a:pt x="9879" y="15012"/>
                    <a:pt x="9922" y="15012"/>
                    <a:pt x="9951" y="15012"/>
                  </a:cubicBezTo>
                  <a:cubicBezTo>
                    <a:pt x="9965" y="14904"/>
                    <a:pt x="9979" y="14796"/>
                    <a:pt x="9993" y="14472"/>
                  </a:cubicBezTo>
                  <a:cubicBezTo>
                    <a:pt x="10150" y="14472"/>
                    <a:pt x="10222" y="14904"/>
                    <a:pt x="10365" y="15120"/>
                  </a:cubicBezTo>
                  <a:cubicBezTo>
                    <a:pt x="10379" y="15444"/>
                    <a:pt x="10422" y="16092"/>
                    <a:pt x="10407" y="16308"/>
                  </a:cubicBezTo>
                  <a:cubicBezTo>
                    <a:pt x="10393" y="16416"/>
                    <a:pt x="10379" y="16632"/>
                    <a:pt x="10350" y="16740"/>
                  </a:cubicBezTo>
                  <a:cubicBezTo>
                    <a:pt x="10222" y="17064"/>
                    <a:pt x="10165" y="16092"/>
                    <a:pt x="10065" y="16200"/>
                  </a:cubicBezTo>
                  <a:cubicBezTo>
                    <a:pt x="10050" y="16092"/>
                    <a:pt x="9993" y="16524"/>
                    <a:pt x="9979" y="16740"/>
                  </a:cubicBezTo>
                  <a:cubicBezTo>
                    <a:pt x="9965" y="16956"/>
                    <a:pt x="9993" y="17172"/>
                    <a:pt x="9993" y="17280"/>
                  </a:cubicBezTo>
                  <a:cubicBezTo>
                    <a:pt x="9993" y="17496"/>
                    <a:pt x="9993" y="17712"/>
                    <a:pt x="9993" y="17928"/>
                  </a:cubicBezTo>
                  <a:cubicBezTo>
                    <a:pt x="10022" y="18792"/>
                    <a:pt x="9965" y="19440"/>
                    <a:pt x="9879" y="19764"/>
                  </a:cubicBezTo>
                  <a:cubicBezTo>
                    <a:pt x="9779" y="20196"/>
                    <a:pt x="9508" y="19548"/>
                    <a:pt x="9451" y="19332"/>
                  </a:cubicBezTo>
                  <a:cubicBezTo>
                    <a:pt x="9451" y="19116"/>
                    <a:pt x="9322" y="18684"/>
                    <a:pt x="9294" y="18684"/>
                  </a:cubicBezTo>
                  <a:cubicBezTo>
                    <a:pt x="9294" y="18576"/>
                    <a:pt x="9308" y="18576"/>
                    <a:pt x="9308" y="18576"/>
                  </a:cubicBezTo>
                  <a:cubicBezTo>
                    <a:pt x="9422" y="18360"/>
                    <a:pt x="9651" y="18144"/>
                    <a:pt x="9751" y="17604"/>
                  </a:cubicBezTo>
                  <a:cubicBezTo>
                    <a:pt x="9779" y="17496"/>
                    <a:pt x="9879" y="16956"/>
                    <a:pt x="9836" y="16740"/>
                  </a:cubicBezTo>
                  <a:cubicBezTo>
                    <a:pt x="9779" y="16632"/>
                    <a:pt x="9636" y="16740"/>
                    <a:pt x="9594" y="16956"/>
                  </a:cubicBezTo>
                  <a:cubicBezTo>
                    <a:pt x="9537" y="17172"/>
                    <a:pt x="9322" y="16632"/>
                    <a:pt x="9308" y="16524"/>
                  </a:cubicBezTo>
                  <a:cubicBezTo>
                    <a:pt x="9280" y="16416"/>
                    <a:pt x="9280" y="16308"/>
                    <a:pt x="9265" y="16092"/>
                  </a:cubicBezTo>
                  <a:cubicBezTo>
                    <a:pt x="9265" y="15984"/>
                    <a:pt x="9265" y="15984"/>
                    <a:pt x="9280" y="15876"/>
                  </a:cubicBezTo>
                  <a:cubicBezTo>
                    <a:pt x="9422" y="15876"/>
                    <a:pt x="9622" y="15768"/>
                    <a:pt x="9765" y="15552"/>
                  </a:cubicBezTo>
                  <a:cubicBezTo>
                    <a:pt x="9779" y="15444"/>
                    <a:pt x="9779" y="15336"/>
                    <a:pt x="9794" y="15228"/>
                  </a:cubicBezTo>
                  <a:cubicBezTo>
                    <a:pt x="9794" y="15228"/>
                    <a:pt x="9794" y="15228"/>
                    <a:pt x="9794" y="15120"/>
                  </a:cubicBezTo>
                  <a:cubicBezTo>
                    <a:pt x="9765" y="15012"/>
                    <a:pt x="9765" y="14904"/>
                    <a:pt x="9736" y="14796"/>
                  </a:cubicBezTo>
                  <a:cubicBezTo>
                    <a:pt x="9736" y="14364"/>
                    <a:pt x="9722" y="13932"/>
                    <a:pt x="9751" y="13500"/>
                  </a:cubicBezTo>
                  <a:cubicBezTo>
                    <a:pt x="9779" y="13176"/>
                    <a:pt x="9865" y="12420"/>
                    <a:pt x="9851" y="11988"/>
                  </a:cubicBezTo>
                  <a:cubicBezTo>
                    <a:pt x="9851" y="11772"/>
                    <a:pt x="9836" y="11772"/>
                    <a:pt x="9822" y="11772"/>
                  </a:cubicBezTo>
                  <a:cubicBezTo>
                    <a:pt x="9708" y="11340"/>
                    <a:pt x="9565" y="13284"/>
                    <a:pt x="9494" y="12744"/>
                  </a:cubicBezTo>
                  <a:cubicBezTo>
                    <a:pt x="9508" y="12096"/>
                    <a:pt x="9522" y="11448"/>
                    <a:pt x="9565" y="11016"/>
                  </a:cubicBezTo>
                  <a:cubicBezTo>
                    <a:pt x="9636" y="10368"/>
                    <a:pt x="9851" y="10476"/>
                    <a:pt x="9922" y="11016"/>
                  </a:cubicBezTo>
                  <a:cubicBezTo>
                    <a:pt x="10008" y="11016"/>
                    <a:pt x="10036" y="10800"/>
                    <a:pt x="10093" y="10584"/>
                  </a:cubicBezTo>
                  <a:cubicBezTo>
                    <a:pt x="10150" y="10260"/>
                    <a:pt x="10236" y="10152"/>
                    <a:pt x="10279" y="9720"/>
                  </a:cubicBezTo>
                  <a:cubicBezTo>
                    <a:pt x="10279" y="9612"/>
                    <a:pt x="10279" y="9504"/>
                    <a:pt x="10279" y="9612"/>
                  </a:cubicBezTo>
                  <a:cubicBezTo>
                    <a:pt x="10365" y="8424"/>
                    <a:pt x="10136" y="7344"/>
                    <a:pt x="10065" y="7128"/>
                  </a:cubicBezTo>
                  <a:cubicBezTo>
                    <a:pt x="9908" y="6804"/>
                    <a:pt x="9722" y="8208"/>
                    <a:pt x="9679" y="8748"/>
                  </a:cubicBezTo>
                  <a:cubicBezTo>
                    <a:pt x="9565" y="9828"/>
                    <a:pt x="9380" y="10476"/>
                    <a:pt x="9265" y="11556"/>
                  </a:cubicBezTo>
                  <a:cubicBezTo>
                    <a:pt x="9208" y="12096"/>
                    <a:pt x="9222" y="12744"/>
                    <a:pt x="9194" y="13284"/>
                  </a:cubicBezTo>
                  <a:cubicBezTo>
                    <a:pt x="9180" y="13716"/>
                    <a:pt x="9137" y="14148"/>
                    <a:pt x="9123" y="14364"/>
                  </a:cubicBezTo>
                  <a:cubicBezTo>
                    <a:pt x="9023" y="14472"/>
                    <a:pt x="8923" y="14040"/>
                    <a:pt x="8894" y="13500"/>
                  </a:cubicBezTo>
                  <a:cubicBezTo>
                    <a:pt x="8866" y="13284"/>
                    <a:pt x="8894" y="12960"/>
                    <a:pt x="8866" y="12744"/>
                  </a:cubicBezTo>
                  <a:close/>
                  <a:moveTo>
                    <a:pt x="7666" y="10152"/>
                  </a:moveTo>
                  <a:cubicBezTo>
                    <a:pt x="7681" y="10152"/>
                    <a:pt x="7709" y="10044"/>
                    <a:pt x="7709" y="9936"/>
                  </a:cubicBezTo>
                  <a:cubicBezTo>
                    <a:pt x="7723" y="9828"/>
                    <a:pt x="7709" y="9720"/>
                    <a:pt x="7709" y="9612"/>
                  </a:cubicBezTo>
                  <a:cubicBezTo>
                    <a:pt x="7695" y="9720"/>
                    <a:pt x="7695" y="9720"/>
                    <a:pt x="7695" y="9720"/>
                  </a:cubicBezTo>
                  <a:cubicBezTo>
                    <a:pt x="7681" y="9828"/>
                    <a:pt x="7681" y="10044"/>
                    <a:pt x="7666" y="10152"/>
                  </a:cubicBezTo>
                  <a:close/>
                  <a:moveTo>
                    <a:pt x="7181" y="8532"/>
                  </a:moveTo>
                  <a:cubicBezTo>
                    <a:pt x="7195" y="8640"/>
                    <a:pt x="7210" y="8748"/>
                    <a:pt x="7238" y="8532"/>
                  </a:cubicBezTo>
                  <a:cubicBezTo>
                    <a:pt x="7238" y="8316"/>
                    <a:pt x="7252" y="8316"/>
                    <a:pt x="7252" y="8100"/>
                  </a:cubicBezTo>
                  <a:cubicBezTo>
                    <a:pt x="7252" y="8100"/>
                    <a:pt x="7238" y="8100"/>
                    <a:pt x="7238" y="7992"/>
                  </a:cubicBezTo>
                  <a:cubicBezTo>
                    <a:pt x="7224" y="8100"/>
                    <a:pt x="7210" y="8100"/>
                    <a:pt x="7195" y="8100"/>
                  </a:cubicBezTo>
                  <a:cubicBezTo>
                    <a:pt x="7195" y="8316"/>
                    <a:pt x="7195" y="8316"/>
                    <a:pt x="7181" y="8532"/>
                  </a:cubicBezTo>
                  <a:close/>
                  <a:moveTo>
                    <a:pt x="7010" y="12420"/>
                  </a:moveTo>
                  <a:cubicBezTo>
                    <a:pt x="7081" y="12636"/>
                    <a:pt x="7195" y="11988"/>
                    <a:pt x="7238" y="11664"/>
                  </a:cubicBezTo>
                  <a:cubicBezTo>
                    <a:pt x="7224" y="11556"/>
                    <a:pt x="7224" y="11340"/>
                    <a:pt x="7224" y="11232"/>
                  </a:cubicBezTo>
                  <a:cubicBezTo>
                    <a:pt x="7210" y="11232"/>
                    <a:pt x="7210" y="11124"/>
                    <a:pt x="7195" y="11124"/>
                  </a:cubicBezTo>
                  <a:cubicBezTo>
                    <a:pt x="7152" y="11340"/>
                    <a:pt x="7052" y="11772"/>
                    <a:pt x="7010" y="12204"/>
                  </a:cubicBezTo>
                  <a:cubicBezTo>
                    <a:pt x="7010" y="12204"/>
                    <a:pt x="7010" y="12312"/>
                    <a:pt x="7010" y="12420"/>
                  </a:cubicBezTo>
                  <a:close/>
                  <a:moveTo>
                    <a:pt x="6567" y="8424"/>
                  </a:moveTo>
                  <a:cubicBezTo>
                    <a:pt x="6581" y="8532"/>
                    <a:pt x="6596" y="8532"/>
                    <a:pt x="6610" y="8532"/>
                  </a:cubicBezTo>
                  <a:cubicBezTo>
                    <a:pt x="6653" y="8316"/>
                    <a:pt x="6681" y="8100"/>
                    <a:pt x="6710" y="7884"/>
                  </a:cubicBezTo>
                  <a:cubicBezTo>
                    <a:pt x="6710" y="7668"/>
                    <a:pt x="6710" y="7668"/>
                    <a:pt x="6710" y="7452"/>
                  </a:cubicBezTo>
                  <a:cubicBezTo>
                    <a:pt x="6681" y="7452"/>
                    <a:pt x="6667" y="7560"/>
                    <a:pt x="6653" y="7560"/>
                  </a:cubicBezTo>
                  <a:cubicBezTo>
                    <a:pt x="6624" y="7668"/>
                    <a:pt x="6581" y="7992"/>
                    <a:pt x="6567" y="8424"/>
                  </a:cubicBezTo>
                  <a:close/>
                  <a:moveTo>
                    <a:pt x="6467" y="11448"/>
                  </a:moveTo>
                  <a:cubicBezTo>
                    <a:pt x="6481" y="11448"/>
                    <a:pt x="6481" y="11448"/>
                    <a:pt x="6496" y="11448"/>
                  </a:cubicBezTo>
                  <a:cubicBezTo>
                    <a:pt x="6524" y="11124"/>
                    <a:pt x="6753" y="9720"/>
                    <a:pt x="6696" y="9396"/>
                  </a:cubicBezTo>
                  <a:cubicBezTo>
                    <a:pt x="6539" y="8856"/>
                    <a:pt x="6467" y="10368"/>
                    <a:pt x="6467" y="11448"/>
                  </a:cubicBezTo>
                  <a:close/>
                  <a:moveTo>
                    <a:pt x="6253" y="10044"/>
                  </a:moveTo>
                  <a:cubicBezTo>
                    <a:pt x="6267" y="10044"/>
                    <a:pt x="6282" y="10152"/>
                    <a:pt x="6282" y="10260"/>
                  </a:cubicBezTo>
                  <a:cubicBezTo>
                    <a:pt x="6310" y="10260"/>
                    <a:pt x="6324" y="10260"/>
                    <a:pt x="6339" y="10260"/>
                  </a:cubicBezTo>
                  <a:cubicBezTo>
                    <a:pt x="6353" y="10152"/>
                    <a:pt x="6367" y="10044"/>
                    <a:pt x="6367" y="9936"/>
                  </a:cubicBezTo>
                  <a:cubicBezTo>
                    <a:pt x="6353" y="9828"/>
                    <a:pt x="6339" y="9828"/>
                    <a:pt x="6339" y="9720"/>
                  </a:cubicBezTo>
                  <a:cubicBezTo>
                    <a:pt x="6339" y="9828"/>
                    <a:pt x="6267" y="9828"/>
                    <a:pt x="6253" y="9936"/>
                  </a:cubicBezTo>
                  <a:cubicBezTo>
                    <a:pt x="6253" y="9936"/>
                    <a:pt x="6253" y="9936"/>
                    <a:pt x="6253" y="10044"/>
                  </a:cubicBezTo>
                  <a:close/>
                  <a:moveTo>
                    <a:pt x="6067" y="14040"/>
                  </a:moveTo>
                  <a:cubicBezTo>
                    <a:pt x="6125" y="13932"/>
                    <a:pt x="6396" y="12636"/>
                    <a:pt x="6267" y="12096"/>
                  </a:cubicBezTo>
                  <a:cubicBezTo>
                    <a:pt x="6253" y="12096"/>
                    <a:pt x="6253" y="12096"/>
                    <a:pt x="6239" y="12096"/>
                  </a:cubicBezTo>
                  <a:cubicBezTo>
                    <a:pt x="6210" y="12852"/>
                    <a:pt x="6110" y="13284"/>
                    <a:pt x="6067" y="14040"/>
                  </a:cubicBezTo>
                  <a:close/>
                  <a:moveTo>
                    <a:pt x="5682" y="16200"/>
                  </a:moveTo>
                  <a:cubicBezTo>
                    <a:pt x="5682" y="15552"/>
                    <a:pt x="5696" y="14904"/>
                    <a:pt x="5696" y="14364"/>
                  </a:cubicBezTo>
                  <a:cubicBezTo>
                    <a:pt x="5753" y="14148"/>
                    <a:pt x="6082" y="11016"/>
                    <a:pt x="6125" y="10476"/>
                  </a:cubicBezTo>
                  <a:cubicBezTo>
                    <a:pt x="6110" y="10368"/>
                    <a:pt x="6110" y="10368"/>
                    <a:pt x="6082" y="10368"/>
                  </a:cubicBezTo>
                  <a:cubicBezTo>
                    <a:pt x="6053" y="10476"/>
                    <a:pt x="5782" y="11232"/>
                    <a:pt x="5725" y="10908"/>
                  </a:cubicBezTo>
                  <a:cubicBezTo>
                    <a:pt x="5711" y="10800"/>
                    <a:pt x="5711" y="10800"/>
                    <a:pt x="5711" y="10800"/>
                  </a:cubicBezTo>
                  <a:cubicBezTo>
                    <a:pt x="5711" y="9288"/>
                    <a:pt x="5868" y="8532"/>
                    <a:pt x="5967" y="7992"/>
                  </a:cubicBezTo>
                  <a:cubicBezTo>
                    <a:pt x="6053" y="7560"/>
                    <a:pt x="6110" y="7020"/>
                    <a:pt x="6167" y="6480"/>
                  </a:cubicBezTo>
                  <a:cubicBezTo>
                    <a:pt x="6239" y="5832"/>
                    <a:pt x="6424" y="4860"/>
                    <a:pt x="6467" y="4104"/>
                  </a:cubicBezTo>
                  <a:cubicBezTo>
                    <a:pt x="6481" y="3672"/>
                    <a:pt x="6481" y="3132"/>
                    <a:pt x="6481" y="2700"/>
                  </a:cubicBezTo>
                  <a:cubicBezTo>
                    <a:pt x="6596" y="2376"/>
                    <a:pt x="6681" y="2592"/>
                    <a:pt x="6753" y="3024"/>
                  </a:cubicBezTo>
                  <a:cubicBezTo>
                    <a:pt x="6681" y="4968"/>
                    <a:pt x="6239" y="7344"/>
                    <a:pt x="6039" y="8748"/>
                  </a:cubicBezTo>
                  <a:cubicBezTo>
                    <a:pt x="5996" y="9072"/>
                    <a:pt x="5939" y="9288"/>
                    <a:pt x="5896" y="9612"/>
                  </a:cubicBezTo>
                  <a:cubicBezTo>
                    <a:pt x="5896" y="9720"/>
                    <a:pt x="5896" y="9720"/>
                    <a:pt x="5910" y="9720"/>
                  </a:cubicBezTo>
                  <a:cubicBezTo>
                    <a:pt x="5982" y="9720"/>
                    <a:pt x="6082" y="9504"/>
                    <a:pt x="6139" y="9288"/>
                  </a:cubicBezTo>
                  <a:cubicBezTo>
                    <a:pt x="6224" y="9180"/>
                    <a:pt x="6296" y="9180"/>
                    <a:pt x="6381" y="9072"/>
                  </a:cubicBezTo>
                  <a:cubicBezTo>
                    <a:pt x="6439" y="8748"/>
                    <a:pt x="6439" y="8316"/>
                    <a:pt x="6467" y="7884"/>
                  </a:cubicBezTo>
                  <a:cubicBezTo>
                    <a:pt x="6524" y="7236"/>
                    <a:pt x="6567" y="6480"/>
                    <a:pt x="6653" y="5940"/>
                  </a:cubicBezTo>
                  <a:cubicBezTo>
                    <a:pt x="6696" y="5940"/>
                    <a:pt x="6738" y="5940"/>
                    <a:pt x="6767" y="5940"/>
                  </a:cubicBezTo>
                  <a:cubicBezTo>
                    <a:pt x="6781" y="6156"/>
                    <a:pt x="6810" y="6264"/>
                    <a:pt x="6824" y="6372"/>
                  </a:cubicBezTo>
                  <a:cubicBezTo>
                    <a:pt x="6867" y="6804"/>
                    <a:pt x="6895" y="7236"/>
                    <a:pt x="6924" y="7668"/>
                  </a:cubicBezTo>
                  <a:cubicBezTo>
                    <a:pt x="6967" y="7452"/>
                    <a:pt x="7067" y="6696"/>
                    <a:pt x="7024" y="6156"/>
                  </a:cubicBezTo>
                  <a:cubicBezTo>
                    <a:pt x="7010" y="5832"/>
                    <a:pt x="6967" y="5724"/>
                    <a:pt x="6995" y="5292"/>
                  </a:cubicBezTo>
                  <a:cubicBezTo>
                    <a:pt x="6995" y="4968"/>
                    <a:pt x="7110" y="4536"/>
                    <a:pt x="7167" y="4644"/>
                  </a:cubicBezTo>
                  <a:cubicBezTo>
                    <a:pt x="7167" y="5076"/>
                    <a:pt x="7224" y="5508"/>
                    <a:pt x="7252" y="5724"/>
                  </a:cubicBezTo>
                  <a:cubicBezTo>
                    <a:pt x="7352" y="5940"/>
                    <a:pt x="7324" y="5076"/>
                    <a:pt x="7338" y="4644"/>
                  </a:cubicBezTo>
                  <a:cubicBezTo>
                    <a:pt x="7381" y="3672"/>
                    <a:pt x="7309" y="1404"/>
                    <a:pt x="7481" y="1404"/>
                  </a:cubicBezTo>
                  <a:cubicBezTo>
                    <a:pt x="7495" y="1620"/>
                    <a:pt x="7566" y="2052"/>
                    <a:pt x="7595" y="2268"/>
                  </a:cubicBezTo>
                  <a:cubicBezTo>
                    <a:pt x="7595" y="2268"/>
                    <a:pt x="7595" y="2268"/>
                    <a:pt x="7609" y="2268"/>
                  </a:cubicBezTo>
                  <a:cubicBezTo>
                    <a:pt x="7638" y="2700"/>
                    <a:pt x="7652" y="2916"/>
                    <a:pt x="7695" y="3240"/>
                  </a:cubicBezTo>
                  <a:cubicBezTo>
                    <a:pt x="7723" y="3672"/>
                    <a:pt x="7766" y="4536"/>
                    <a:pt x="7781" y="5076"/>
                  </a:cubicBezTo>
                  <a:cubicBezTo>
                    <a:pt x="7795" y="5508"/>
                    <a:pt x="7738" y="5832"/>
                    <a:pt x="7752" y="6372"/>
                  </a:cubicBezTo>
                  <a:cubicBezTo>
                    <a:pt x="7795" y="7020"/>
                    <a:pt x="7895" y="7452"/>
                    <a:pt x="7938" y="8100"/>
                  </a:cubicBezTo>
                  <a:cubicBezTo>
                    <a:pt x="7966" y="8532"/>
                    <a:pt x="7966" y="8964"/>
                    <a:pt x="7995" y="9180"/>
                  </a:cubicBezTo>
                  <a:cubicBezTo>
                    <a:pt x="8052" y="9612"/>
                    <a:pt x="8137" y="9828"/>
                    <a:pt x="8195" y="10260"/>
                  </a:cubicBezTo>
                  <a:cubicBezTo>
                    <a:pt x="8195" y="10476"/>
                    <a:pt x="8195" y="10584"/>
                    <a:pt x="8195" y="10692"/>
                  </a:cubicBezTo>
                  <a:cubicBezTo>
                    <a:pt x="8166" y="10800"/>
                    <a:pt x="8137" y="11016"/>
                    <a:pt x="8109" y="11124"/>
                  </a:cubicBezTo>
                  <a:cubicBezTo>
                    <a:pt x="8066" y="11340"/>
                    <a:pt x="8009" y="11232"/>
                    <a:pt x="7980" y="11340"/>
                  </a:cubicBezTo>
                  <a:cubicBezTo>
                    <a:pt x="7881" y="11448"/>
                    <a:pt x="7752" y="11772"/>
                    <a:pt x="7695" y="12312"/>
                  </a:cubicBezTo>
                  <a:cubicBezTo>
                    <a:pt x="7652" y="12636"/>
                    <a:pt x="7652" y="14580"/>
                    <a:pt x="7638" y="15228"/>
                  </a:cubicBezTo>
                  <a:cubicBezTo>
                    <a:pt x="7638" y="15444"/>
                    <a:pt x="7624" y="15660"/>
                    <a:pt x="7624" y="15984"/>
                  </a:cubicBezTo>
                  <a:cubicBezTo>
                    <a:pt x="7595" y="16416"/>
                    <a:pt x="7581" y="17064"/>
                    <a:pt x="7566" y="17604"/>
                  </a:cubicBezTo>
                  <a:cubicBezTo>
                    <a:pt x="7566" y="17712"/>
                    <a:pt x="7566" y="17820"/>
                    <a:pt x="7566" y="17928"/>
                  </a:cubicBezTo>
                  <a:cubicBezTo>
                    <a:pt x="7509" y="18792"/>
                    <a:pt x="7481" y="19548"/>
                    <a:pt x="7424" y="20196"/>
                  </a:cubicBezTo>
                  <a:cubicBezTo>
                    <a:pt x="7424" y="20520"/>
                    <a:pt x="7424" y="20844"/>
                    <a:pt x="7424" y="21060"/>
                  </a:cubicBezTo>
                  <a:cubicBezTo>
                    <a:pt x="7409" y="21060"/>
                    <a:pt x="7409" y="21060"/>
                    <a:pt x="7409" y="21060"/>
                  </a:cubicBezTo>
                  <a:cubicBezTo>
                    <a:pt x="7395" y="20844"/>
                    <a:pt x="7352" y="20628"/>
                    <a:pt x="7338" y="20412"/>
                  </a:cubicBezTo>
                  <a:cubicBezTo>
                    <a:pt x="7295" y="19980"/>
                    <a:pt x="7295" y="19548"/>
                    <a:pt x="7267" y="19116"/>
                  </a:cubicBezTo>
                  <a:cubicBezTo>
                    <a:pt x="7267" y="18900"/>
                    <a:pt x="7267" y="18684"/>
                    <a:pt x="7267" y="18468"/>
                  </a:cubicBezTo>
                  <a:cubicBezTo>
                    <a:pt x="7238" y="17604"/>
                    <a:pt x="7267" y="15876"/>
                    <a:pt x="7252" y="14580"/>
                  </a:cubicBezTo>
                  <a:cubicBezTo>
                    <a:pt x="7238" y="14580"/>
                    <a:pt x="7224" y="14580"/>
                    <a:pt x="7238" y="14472"/>
                  </a:cubicBezTo>
                  <a:cubicBezTo>
                    <a:pt x="7095" y="14688"/>
                    <a:pt x="6981" y="15012"/>
                    <a:pt x="6867" y="15336"/>
                  </a:cubicBezTo>
                  <a:cubicBezTo>
                    <a:pt x="6796" y="15336"/>
                    <a:pt x="6738" y="15444"/>
                    <a:pt x="6667" y="15444"/>
                  </a:cubicBezTo>
                  <a:cubicBezTo>
                    <a:pt x="6596" y="14904"/>
                    <a:pt x="6610" y="13500"/>
                    <a:pt x="6638" y="12852"/>
                  </a:cubicBezTo>
                  <a:cubicBezTo>
                    <a:pt x="6710" y="12636"/>
                    <a:pt x="6796" y="12096"/>
                    <a:pt x="6824" y="11664"/>
                  </a:cubicBezTo>
                  <a:cubicBezTo>
                    <a:pt x="6824" y="11556"/>
                    <a:pt x="6824" y="11340"/>
                    <a:pt x="6824" y="11232"/>
                  </a:cubicBezTo>
                  <a:cubicBezTo>
                    <a:pt x="6910" y="10476"/>
                    <a:pt x="7024" y="9720"/>
                    <a:pt x="6967" y="8316"/>
                  </a:cubicBezTo>
                  <a:cubicBezTo>
                    <a:pt x="6967" y="8316"/>
                    <a:pt x="6967" y="8316"/>
                    <a:pt x="6953" y="8316"/>
                  </a:cubicBezTo>
                  <a:cubicBezTo>
                    <a:pt x="6753" y="9396"/>
                    <a:pt x="6796" y="10368"/>
                    <a:pt x="6667" y="11772"/>
                  </a:cubicBezTo>
                  <a:cubicBezTo>
                    <a:pt x="6581" y="12636"/>
                    <a:pt x="6510" y="12636"/>
                    <a:pt x="6453" y="13932"/>
                  </a:cubicBezTo>
                  <a:cubicBezTo>
                    <a:pt x="6396" y="15120"/>
                    <a:pt x="6524" y="16848"/>
                    <a:pt x="6524" y="17820"/>
                  </a:cubicBezTo>
                  <a:cubicBezTo>
                    <a:pt x="6496" y="17820"/>
                    <a:pt x="6496" y="18036"/>
                    <a:pt x="6481" y="18036"/>
                  </a:cubicBezTo>
                  <a:cubicBezTo>
                    <a:pt x="6453" y="18036"/>
                    <a:pt x="6453" y="18036"/>
                    <a:pt x="6424" y="18036"/>
                  </a:cubicBezTo>
                  <a:cubicBezTo>
                    <a:pt x="6381" y="17604"/>
                    <a:pt x="6339" y="17172"/>
                    <a:pt x="6310" y="16524"/>
                  </a:cubicBezTo>
                  <a:cubicBezTo>
                    <a:pt x="6282" y="16092"/>
                    <a:pt x="6296" y="15660"/>
                    <a:pt x="6267" y="15228"/>
                  </a:cubicBezTo>
                  <a:cubicBezTo>
                    <a:pt x="6253" y="15228"/>
                    <a:pt x="6253" y="15228"/>
                    <a:pt x="6239" y="15228"/>
                  </a:cubicBezTo>
                  <a:cubicBezTo>
                    <a:pt x="6153" y="16308"/>
                    <a:pt x="5967" y="16956"/>
                    <a:pt x="5739" y="16956"/>
                  </a:cubicBezTo>
                  <a:cubicBezTo>
                    <a:pt x="5739" y="16848"/>
                    <a:pt x="5711" y="16740"/>
                    <a:pt x="5711" y="16740"/>
                  </a:cubicBezTo>
                  <a:cubicBezTo>
                    <a:pt x="5682" y="16524"/>
                    <a:pt x="5682" y="16308"/>
                    <a:pt x="5682" y="16200"/>
                  </a:cubicBezTo>
                  <a:close/>
                  <a:moveTo>
                    <a:pt x="3969" y="11232"/>
                  </a:moveTo>
                  <a:cubicBezTo>
                    <a:pt x="3983" y="11448"/>
                    <a:pt x="3997" y="11772"/>
                    <a:pt x="4012" y="11988"/>
                  </a:cubicBezTo>
                  <a:cubicBezTo>
                    <a:pt x="4026" y="11988"/>
                    <a:pt x="4026" y="11988"/>
                    <a:pt x="4026" y="11988"/>
                  </a:cubicBezTo>
                  <a:cubicBezTo>
                    <a:pt x="4040" y="11664"/>
                    <a:pt x="4083" y="10908"/>
                    <a:pt x="4040" y="10692"/>
                  </a:cubicBezTo>
                  <a:cubicBezTo>
                    <a:pt x="4040" y="10692"/>
                    <a:pt x="4026" y="10692"/>
                    <a:pt x="4026" y="10584"/>
                  </a:cubicBezTo>
                  <a:cubicBezTo>
                    <a:pt x="4012" y="10584"/>
                    <a:pt x="3997" y="10584"/>
                    <a:pt x="3983" y="10692"/>
                  </a:cubicBezTo>
                  <a:cubicBezTo>
                    <a:pt x="3983" y="11016"/>
                    <a:pt x="3969" y="10908"/>
                    <a:pt x="3969" y="11232"/>
                  </a:cubicBezTo>
                  <a:close/>
                  <a:moveTo>
                    <a:pt x="3669" y="10476"/>
                  </a:moveTo>
                  <a:cubicBezTo>
                    <a:pt x="3669" y="10476"/>
                    <a:pt x="3669" y="10584"/>
                    <a:pt x="3669" y="10692"/>
                  </a:cubicBezTo>
                  <a:cubicBezTo>
                    <a:pt x="3683" y="10692"/>
                    <a:pt x="3683" y="10692"/>
                    <a:pt x="3683" y="10692"/>
                  </a:cubicBezTo>
                  <a:cubicBezTo>
                    <a:pt x="3683" y="10692"/>
                    <a:pt x="3698" y="10692"/>
                    <a:pt x="3698" y="10692"/>
                  </a:cubicBezTo>
                  <a:cubicBezTo>
                    <a:pt x="3712" y="10584"/>
                    <a:pt x="3712" y="10476"/>
                    <a:pt x="3726" y="10476"/>
                  </a:cubicBezTo>
                  <a:cubicBezTo>
                    <a:pt x="3726" y="10260"/>
                    <a:pt x="3726" y="10260"/>
                    <a:pt x="3712" y="10044"/>
                  </a:cubicBezTo>
                  <a:cubicBezTo>
                    <a:pt x="3712" y="10044"/>
                    <a:pt x="3712" y="10044"/>
                    <a:pt x="3712" y="10044"/>
                  </a:cubicBezTo>
                  <a:cubicBezTo>
                    <a:pt x="3698" y="10044"/>
                    <a:pt x="3698" y="10044"/>
                    <a:pt x="3698" y="10044"/>
                  </a:cubicBezTo>
                  <a:cubicBezTo>
                    <a:pt x="3683" y="10152"/>
                    <a:pt x="3683" y="10260"/>
                    <a:pt x="3669" y="10476"/>
                  </a:cubicBezTo>
                  <a:close/>
                  <a:moveTo>
                    <a:pt x="3369" y="11232"/>
                  </a:moveTo>
                  <a:cubicBezTo>
                    <a:pt x="3369" y="11340"/>
                    <a:pt x="3383" y="11340"/>
                    <a:pt x="3398" y="11340"/>
                  </a:cubicBezTo>
                  <a:cubicBezTo>
                    <a:pt x="3441" y="11232"/>
                    <a:pt x="3455" y="11016"/>
                    <a:pt x="3498" y="10800"/>
                  </a:cubicBezTo>
                  <a:cubicBezTo>
                    <a:pt x="3498" y="10692"/>
                    <a:pt x="3498" y="10584"/>
                    <a:pt x="3498" y="10476"/>
                  </a:cubicBezTo>
                  <a:cubicBezTo>
                    <a:pt x="3483" y="10476"/>
                    <a:pt x="3483" y="10476"/>
                    <a:pt x="3483" y="10476"/>
                  </a:cubicBezTo>
                  <a:cubicBezTo>
                    <a:pt x="3483" y="10476"/>
                    <a:pt x="3469" y="10476"/>
                    <a:pt x="3455" y="10476"/>
                  </a:cubicBezTo>
                  <a:cubicBezTo>
                    <a:pt x="3426" y="10692"/>
                    <a:pt x="3398" y="10908"/>
                    <a:pt x="3369" y="11232"/>
                  </a:cubicBezTo>
                  <a:close/>
                  <a:moveTo>
                    <a:pt x="3084" y="16308"/>
                  </a:moveTo>
                  <a:cubicBezTo>
                    <a:pt x="3098" y="16416"/>
                    <a:pt x="3212" y="16956"/>
                    <a:pt x="3226" y="17064"/>
                  </a:cubicBezTo>
                  <a:cubicBezTo>
                    <a:pt x="3284" y="17172"/>
                    <a:pt x="3612" y="16740"/>
                    <a:pt x="3626" y="16632"/>
                  </a:cubicBezTo>
                  <a:cubicBezTo>
                    <a:pt x="3626" y="16524"/>
                    <a:pt x="3612" y="16308"/>
                    <a:pt x="3598" y="16092"/>
                  </a:cubicBezTo>
                  <a:cubicBezTo>
                    <a:pt x="3612" y="16092"/>
                    <a:pt x="3612" y="16092"/>
                    <a:pt x="3612" y="16092"/>
                  </a:cubicBezTo>
                  <a:cubicBezTo>
                    <a:pt x="3698" y="15876"/>
                    <a:pt x="3797" y="17496"/>
                    <a:pt x="3912" y="15876"/>
                  </a:cubicBezTo>
                  <a:cubicBezTo>
                    <a:pt x="3997" y="16092"/>
                    <a:pt x="4126" y="16956"/>
                    <a:pt x="4226" y="16524"/>
                  </a:cubicBezTo>
                  <a:cubicBezTo>
                    <a:pt x="4411" y="15876"/>
                    <a:pt x="4454" y="13608"/>
                    <a:pt x="4454" y="11232"/>
                  </a:cubicBezTo>
                  <a:cubicBezTo>
                    <a:pt x="4454" y="10476"/>
                    <a:pt x="4468" y="9288"/>
                    <a:pt x="4426" y="8748"/>
                  </a:cubicBezTo>
                  <a:cubicBezTo>
                    <a:pt x="4426" y="8424"/>
                    <a:pt x="4426" y="8100"/>
                    <a:pt x="4426" y="7884"/>
                  </a:cubicBezTo>
                  <a:cubicBezTo>
                    <a:pt x="4426" y="7236"/>
                    <a:pt x="4426" y="6048"/>
                    <a:pt x="4397" y="5508"/>
                  </a:cubicBezTo>
                  <a:cubicBezTo>
                    <a:pt x="4397" y="5292"/>
                    <a:pt x="4383" y="4860"/>
                    <a:pt x="4383" y="4644"/>
                  </a:cubicBezTo>
                  <a:cubicBezTo>
                    <a:pt x="4354" y="3780"/>
                    <a:pt x="4340" y="2916"/>
                    <a:pt x="4297" y="2268"/>
                  </a:cubicBezTo>
                  <a:cubicBezTo>
                    <a:pt x="3855" y="1836"/>
                    <a:pt x="3541" y="2916"/>
                    <a:pt x="3355" y="4968"/>
                  </a:cubicBezTo>
                  <a:cubicBezTo>
                    <a:pt x="3312" y="5400"/>
                    <a:pt x="3169" y="6804"/>
                    <a:pt x="3212" y="7560"/>
                  </a:cubicBezTo>
                  <a:cubicBezTo>
                    <a:pt x="3326" y="7560"/>
                    <a:pt x="3469" y="6264"/>
                    <a:pt x="3555" y="5832"/>
                  </a:cubicBezTo>
                  <a:cubicBezTo>
                    <a:pt x="3569" y="5832"/>
                    <a:pt x="3626" y="5724"/>
                    <a:pt x="3626" y="5724"/>
                  </a:cubicBezTo>
                  <a:cubicBezTo>
                    <a:pt x="3997" y="5508"/>
                    <a:pt x="3769" y="7668"/>
                    <a:pt x="3769" y="8964"/>
                  </a:cubicBezTo>
                  <a:cubicBezTo>
                    <a:pt x="3826" y="9180"/>
                    <a:pt x="3969" y="10260"/>
                    <a:pt x="4054" y="9936"/>
                  </a:cubicBezTo>
                  <a:cubicBezTo>
                    <a:pt x="4054" y="9828"/>
                    <a:pt x="4069" y="9720"/>
                    <a:pt x="4083" y="9720"/>
                  </a:cubicBezTo>
                  <a:cubicBezTo>
                    <a:pt x="4183" y="9720"/>
                    <a:pt x="4440" y="11124"/>
                    <a:pt x="4311" y="12096"/>
                  </a:cubicBezTo>
                  <a:cubicBezTo>
                    <a:pt x="4269" y="12420"/>
                    <a:pt x="4197" y="12636"/>
                    <a:pt x="4140" y="12960"/>
                  </a:cubicBezTo>
                  <a:cubicBezTo>
                    <a:pt x="4069" y="13284"/>
                    <a:pt x="3997" y="13932"/>
                    <a:pt x="3912" y="14364"/>
                  </a:cubicBezTo>
                  <a:cubicBezTo>
                    <a:pt x="3912" y="14364"/>
                    <a:pt x="3883" y="14364"/>
                    <a:pt x="3897" y="14472"/>
                  </a:cubicBezTo>
                  <a:cubicBezTo>
                    <a:pt x="3826" y="14796"/>
                    <a:pt x="3712" y="15012"/>
                    <a:pt x="3626" y="15444"/>
                  </a:cubicBezTo>
                  <a:cubicBezTo>
                    <a:pt x="3583" y="15660"/>
                    <a:pt x="3469" y="15444"/>
                    <a:pt x="3426" y="15444"/>
                  </a:cubicBezTo>
                  <a:cubicBezTo>
                    <a:pt x="3398" y="15120"/>
                    <a:pt x="3312" y="14364"/>
                    <a:pt x="3369" y="13716"/>
                  </a:cubicBezTo>
                  <a:cubicBezTo>
                    <a:pt x="3383" y="13392"/>
                    <a:pt x="3455" y="12960"/>
                    <a:pt x="3483" y="12852"/>
                  </a:cubicBezTo>
                  <a:cubicBezTo>
                    <a:pt x="3483" y="12528"/>
                    <a:pt x="3469" y="12528"/>
                    <a:pt x="3441" y="12528"/>
                  </a:cubicBezTo>
                  <a:cubicBezTo>
                    <a:pt x="3398" y="13068"/>
                    <a:pt x="3241" y="11880"/>
                    <a:pt x="3226" y="11664"/>
                  </a:cubicBezTo>
                  <a:cubicBezTo>
                    <a:pt x="3226" y="11340"/>
                    <a:pt x="3226" y="11016"/>
                    <a:pt x="3226" y="10692"/>
                  </a:cubicBezTo>
                  <a:cubicBezTo>
                    <a:pt x="3269" y="10584"/>
                    <a:pt x="3298" y="10260"/>
                    <a:pt x="3341" y="10044"/>
                  </a:cubicBezTo>
                  <a:cubicBezTo>
                    <a:pt x="3455" y="9612"/>
                    <a:pt x="3655" y="9396"/>
                    <a:pt x="3598" y="7992"/>
                  </a:cubicBezTo>
                  <a:cubicBezTo>
                    <a:pt x="3598" y="7992"/>
                    <a:pt x="3583" y="7992"/>
                    <a:pt x="3569" y="7992"/>
                  </a:cubicBezTo>
                  <a:cubicBezTo>
                    <a:pt x="3512" y="8424"/>
                    <a:pt x="3241" y="8316"/>
                    <a:pt x="3184" y="8964"/>
                  </a:cubicBezTo>
                  <a:cubicBezTo>
                    <a:pt x="3141" y="9288"/>
                    <a:pt x="3184" y="10044"/>
                    <a:pt x="3155" y="10476"/>
                  </a:cubicBezTo>
                  <a:cubicBezTo>
                    <a:pt x="3127" y="10476"/>
                    <a:pt x="3141" y="11124"/>
                    <a:pt x="3112" y="11340"/>
                  </a:cubicBezTo>
                  <a:cubicBezTo>
                    <a:pt x="3055" y="12312"/>
                    <a:pt x="3127" y="14256"/>
                    <a:pt x="3098" y="15228"/>
                  </a:cubicBezTo>
                  <a:cubicBezTo>
                    <a:pt x="3098" y="15552"/>
                    <a:pt x="3084" y="16092"/>
                    <a:pt x="3084" y="16308"/>
                  </a:cubicBezTo>
                  <a:close/>
                  <a:moveTo>
                    <a:pt x="2812" y="16632"/>
                  </a:moveTo>
                  <a:cubicBezTo>
                    <a:pt x="2812" y="15228"/>
                    <a:pt x="2884" y="13716"/>
                    <a:pt x="2927" y="12420"/>
                  </a:cubicBezTo>
                  <a:cubicBezTo>
                    <a:pt x="2927" y="12204"/>
                    <a:pt x="2927" y="11880"/>
                    <a:pt x="2927" y="11556"/>
                  </a:cubicBezTo>
                  <a:cubicBezTo>
                    <a:pt x="2927" y="10044"/>
                    <a:pt x="2841" y="8532"/>
                    <a:pt x="2870" y="7128"/>
                  </a:cubicBezTo>
                  <a:cubicBezTo>
                    <a:pt x="2927" y="4212"/>
                    <a:pt x="3269" y="2700"/>
                    <a:pt x="3598" y="1836"/>
                  </a:cubicBezTo>
                  <a:cubicBezTo>
                    <a:pt x="3726" y="1620"/>
                    <a:pt x="4126" y="648"/>
                    <a:pt x="4283" y="1404"/>
                  </a:cubicBezTo>
                  <a:cubicBezTo>
                    <a:pt x="4311" y="1404"/>
                    <a:pt x="4369" y="1404"/>
                    <a:pt x="4397" y="1620"/>
                  </a:cubicBezTo>
                  <a:cubicBezTo>
                    <a:pt x="4711" y="3132"/>
                    <a:pt x="4626" y="8532"/>
                    <a:pt x="4640" y="12204"/>
                  </a:cubicBezTo>
                  <a:cubicBezTo>
                    <a:pt x="4640" y="13932"/>
                    <a:pt x="4683" y="16632"/>
                    <a:pt x="4568" y="17604"/>
                  </a:cubicBezTo>
                  <a:cubicBezTo>
                    <a:pt x="4540" y="17928"/>
                    <a:pt x="4197" y="19764"/>
                    <a:pt x="4097" y="19332"/>
                  </a:cubicBezTo>
                  <a:cubicBezTo>
                    <a:pt x="3997" y="18900"/>
                    <a:pt x="3912" y="17820"/>
                    <a:pt x="3769" y="17712"/>
                  </a:cubicBezTo>
                  <a:cubicBezTo>
                    <a:pt x="3726" y="17604"/>
                    <a:pt x="3669" y="18036"/>
                    <a:pt x="3626" y="18144"/>
                  </a:cubicBezTo>
                  <a:cubicBezTo>
                    <a:pt x="3598" y="18252"/>
                    <a:pt x="3284" y="18684"/>
                    <a:pt x="3226" y="18468"/>
                  </a:cubicBezTo>
                  <a:cubicBezTo>
                    <a:pt x="3155" y="18360"/>
                    <a:pt x="3141" y="18036"/>
                    <a:pt x="3084" y="17712"/>
                  </a:cubicBezTo>
                  <a:cubicBezTo>
                    <a:pt x="3084" y="17712"/>
                    <a:pt x="3084" y="17712"/>
                    <a:pt x="3084" y="17712"/>
                  </a:cubicBezTo>
                  <a:cubicBezTo>
                    <a:pt x="3041" y="17928"/>
                    <a:pt x="3012" y="18360"/>
                    <a:pt x="2941" y="18360"/>
                  </a:cubicBezTo>
                  <a:cubicBezTo>
                    <a:pt x="2912" y="18144"/>
                    <a:pt x="2884" y="17928"/>
                    <a:pt x="2870" y="17712"/>
                  </a:cubicBezTo>
                  <a:cubicBezTo>
                    <a:pt x="2841" y="17388"/>
                    <a:pt x="2841" y="17064"/>
                    <a:pt x="2812" y="16632"/>
                  </a:cubicBezTo>
                  <a:close/>
                  <a:moveTo>
                    <a:pt x="1185" y="8532"/>
                  </a:moveTo>
                  <a:cubicBezTo>
                    <a:pt x="1199" y="8964"/>
                    <a:pt x="1199" y="9180"/>
                    <a:pt x="1213" y="9396"/>
                  </a:cubicBezTo>
                  <a:cubicBezTo>
                    <a:pt x="1313" y="9072"/>
                    <a:pt x="1642" y="7452"/>
                    <a:pt x="1656" y="6696"/>
                  </a:cubicBezTo>
                  <a:cubicBezTo>
                    <a:pt x="1656" y="6696"/>
                    <a:pt x="1656" y="6696"/>
                    <a:pt x="1642" y="6696"/>
                  </a:cubicBezTo>
                  <a:cubicBezTo>
                    <a:pt x="1585" y="6480"/>
                    <a:pt x="1499" y="6696"/>
                    <a:pt x="1442" y="6804"/>
                  </a:cubicBezTo>
                  <a:cubicBezTo>
                    <a:pt x="1399" y="6804"/>
                    <a:pt x="1371" y="6804"/>
                    <a:pt x="1328" y="6804"/>
                  </a:cubicBezTo>
                  <a:cubicBezTo>
                    <a:pt x="1199" y="7020"/>
                    <a:pt x="1171" y="7560"/>
                    <a:pt x="1185" y="8532"/>
                  </a:cubicBezTo>
                  <a:close/>
                  <a:moveTo>
                    <a:pt x="457" y="10476"/>
                  </a:moveTo>
                  <a:cubicBezTo>
                    <a:pt x="514" y="10908"/>
                    <a:pt x="514" y="11232"/>
                    <a:pt x="514" y="12096"/>
                  </a:cubicBezTo>
                  <a:cubicBezTo>
                    <a:pt x="542" y="12204"/>
                    <a:pt x="542" y="12204"/>
                    <a:pt x="542" y="12312"/>
                  </a:cubicBezTo>
                  <a:cubicBezTo>
                    <a:pt x="585" y="12312"/>
                    <a:pt x="628" y="12312"/>
                    <a:pt x="657" y="12204"/>
                  </a:cubicBezTo>
                  <a:cubicBezTo>
                    <a:pt x="671" y="11988"/>
                    <a:pt x="714" y="11664"/>
                    <a:pt x="714" y="11448"/>
                  </a:cubicBezTo>
                  <a:cubicBezTo>
                    <a:pt x="742" y="10800"/>
                    <a:pt x="757" y="9288"/>
                    <a:pt x="700" y="8964"/>
                  </a:cubicBezTo>
                  <a:cubicBezTo>
                    <a:pt x="700" y="8964"/>
                    <a:pt x="700" y="8856"/>
                    <a:pt x="685" y="8856"/>
                  </a:cubicBezTo>
                  <a:cubicBezTo>
                    <a:pt x="600" y="8856"/>
                    <a:pt x="485" y="9612"/>
                    <a:pt x="457" y="10152"/>
                  </a:cubicBezTo>
                  <a:cubicBezTo>
                    <a:pt x="457" y="10260"/>
                    <a:pt x="457" y="10368"/>
                    <a:pt x="457" y="10476"/>
                  </a:cubicBezTo>
                  <a:close/>
                  <a:moveTo>
                    <a:pt x="43" y="7128"/>
                  </a:moveTo>
                  <a:cubicBezTo>
                    <a:pt x="128" y="7128"/>
                    <a:pt x="171" y="7560"/>
                    <a:pt x="200" y="7884"/>
                  </a:cubicBezTo>
                  <a:cubicBezTo>
                    <a:pt x="228" y="7884"/>
                    <a:pt x="257" y="7884"/>
                    <a:pt x="271" y="7884"/>
                  </a:cubicBezTo>
                  <a:cubicBezTo>
                    <a:pt x="314" y="7668"/>
                    <a:pt x="343" y="7452"/>
                    <a:pt x="371" y="7236"/>
                  </a:cubicBezTo>
                  <a:cubicBezTo>
                    <a:pt x="443" y="6912"/>
                    <a:pt x="542" y="6804"/>
                    <a:pt x="628" y="6480"/>
                  </a:cubicBezTo>
                  <a:cubicBezTo>
                    <a:pt x="685" y="6156"/>
                    <a:pt x="728" y="6372"/>
                    <a:pt x="771" y="5940"/>
                  </a:cubicBezTo>
                  <a:cubicBezTo>
                    <a:pt x="814" y="5076"/>
                    <a:pt x="728" y="4320"/>
                    <a:pt x="771" y="3348"/>
                  </a:cubicBezTo>
                  <a:cubicBezTo>
                    <a:pt x="785" y="2808"/>
                    <a:pt x="799" y="2484"/>
                    <a:pt x="814" y="1836"/>
                  </a:cubicBezTo>
                  <a:cubicBezTo>
                    <a:pt x="814" y="1836"/>
                    <a:pt x="799" y="540"/>
                    <a:pt x="828" y="756"/>
                  </a:cubicBezTo>
                  <a:cubicBezTo>
                    <a:pt x="828" y="648"/>
                    <a:pt x="828" y="648"/>
                    <a:pt x="842" y="648"/>
                  </a:cubicBezTo>
                  <a:cubicBezTo>
                    <a:pt x="985" y="540"/>
                    <a:pt x="1185" y="2268"/>
                    <a:pt x="1313" y="2916"/>
                  </a:cubicBezTo>
                  <a:cubicBezTo>
                    <a:pt x="1313" y="3780"/>
                    <a:pt x="1271" y="4644"/>
                    <a:pt x="1285" y="5508"/>
                  </a:cubicBezTo>
                  <a:cubicBezTo>
                    <a:pt x="1428" y="5940"/>
                    <a:pt x="1642" y="5400"/>
                    <a:pt x="1799" y="5184"/>
                  </a:cubicBezTo>
                  <a:cubicBezTo>
                    <a:pt x="1856" y="5184"/>
                    <a:pt x="1913" y="5184"/>
                    <a:pt x="1970" y="5292"/>
                  </a:cubicBezTo>
                  <a:cubicBezTo>
                    <a:pt x="1999" y="5400"/>
                    <a:pt x="2027" y="5724"/>
                    <a:pt x="2056" y="5724"/>
                  </a:cubicBezTo>
                  <a:cubicBezTo>
                    <a:pt x="2056" y="5724"/>
                    <a:pt x="2056" y="5940"/>
                    <a:pt x="2056" y="5940"/>
                  </a:cubicBezTo>
                  <a:cubicBezTo>
                    <a:pt x="1999" y="6372"/>
                    <a:pt x="1942" y="6912"/>
                    <a:pt x="1899" y="7344"/>
                  </a:cubicBezTo>
                  <a:cubicBezTo>
                    <a:pt x="1856" y="7668"/>
                    <a:pt x="1713" y="8208"/>
                    <a:pt x="1627" y="8532"/>
                  </a:cubicBezTo>
                  <a:cubicBezTo>
                    <a:pt x="1570" y="8856"/>
                    <a:pt x="1485" y="8964"/>
                    <a:pt x="1485" y="9720"/>
                  </a:cubicBezTo>
                  <a:cubicBezTo>
                    <a:pt x="1499" y="9828"/>
                    <a:pt x="1513" y="9828"/>
                    <a:pt x="1513" y="9936"/>
                  </a:cubicBezTo>
                  <a:cubicBezTo>
                    <a:pt x="1627" y="10260"/>
                    <a:pt x="1785" y="9828"/>
                    <a:pt x="1827" y="10692"/>
                  </a:cubicBezTo>
                  <a:cubicBezTo>
                    <a:pt x="1842" y="10908"/>
                    <a:pt x="1856" y="11124"/>
                    <a:pt x="1842" y="11340"/>
                  </a:cubicBezTo>
                  <a:cubicBezTo>
                    <a:pt x="1770" y="12096"/>
                    <a:pt x="1599" y="11448"/>
                    <a:pt x="1499" y="11988"/>
                  </a:cubicBezTo>
                  <a:cubicBezTo>
                    <a:pt x="1413" y="12420"/>
                    <a:pt x="1342" y="12960"/>
                    <a:pt x="1271" y="13392"/>
                  </a:cubicBezTo>
                  <a:cubicBezTo>
                    <a:pt x="1199" y="13716"/>
                    <a:pt x="1128" y="13500"/>
                    <a:pt x="1085" y="14040"/>
                  </a:cubicBezTo>
                  <a:cubicBezTo>
                    <a:pt x="1028" y="14688"/>
                    <a:pt x="1085" y="15876"/>
                    <a:pt x="1056" y="16524"/>
                  </a:cubicBezTo>
                  <a:cubicBezTo>
                    <a:pt x="1056" y="16740"/>
                    <a:pt x="1042" y="16848"/>
                    <a:pt x="1042" y="16956"/>
                  </a:cubicBezTo>
                  <a:cubicBezTo>
                    <a:pt x="914" y="17172"/>
                    <a:pt x="942" y="19116"/>
                    <a:pt x="842" y="19764"/>
                  </a:cubicBezTo>
                  <a:cubicBezTo>
                    <a:pt x="814" y="18576"/>
                    <a:pt x="714" y="17496"/>
                    <a:pt x="685" y="16416"/>
                  </a:cubicBezTo>
                  <a:cubicBezTo>
                    <a:pt x="685" y="15876"/>
                    <a:pt x="714" y="15336"/>
                    <a:pt x="657" y="15012"/>
                  </a:cubicBezTo>
                  <a:cubicBezTo>
                    <a:pt x="628" y="14904"/>
                    <a:pt x="571" y="15012"/>
                    <a:pt x="542" y="14904"/>
                  </a:cubicBezTo>
                  <a:cubicBezTo>
                    <a:pt x="514" y="14256"/>
                    <a:pt x="485" y="13284"/>
                    <a:pt x="371" y="13068"/>
                  </a:cubicBezTo>
                  <a:cubicBezTo>
                    <a:pt x="328" y="12960"/>
                    <a:pt x="314" y="13176"/>
                    <a:pt x="243" y="13176"/>
                  </a:cubicBezTo>
                  <a:cubicBezTo>
                    <a:pt x="228" y="12960"/>
                    <a:pt x="214" y="12528"/>
                    <a:pt x="200" y="12312"/>
                  </a:cubicBezTo>
                  <a:cubicBezTo>
                    <a:pt x="171" y="11988"/>
                    <a:pt x="100" y="11880"/>
                    <a:pt x="71" y="11556"/>
                  </a:cubicBezTo>
                  <a:cubicBezTo>
                    <a:pt x="71" y="11556"/>
                    <a:pt x="71" y="11556"/>
                    <a:pt x="71" y="11556"/>
                  </a:cubicBezTo>
                  <a:cubicBezTo>
                    <a:pt x="43" y="11016"/>
                    <a:pt x="71" y="10692"/>
                    <a:pt x="57" y="10368"/>
                  </a:cubicBezTo>
                  <a:cubicBezTo>
                    <a:pt x="57" y="10152"/>
                    <a:pt x="14" y="10044"/>
                    <a:pt x="0" y="9720"/>
                  </a:cubicBezTo>
                  <a:cubicBezTo>
                    <a:pt x="57" y="9180"/>
                    <a:pt x="43" y="8208"/>
                    <a:pt x="43" y="7128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4" name="Freeform 37"/>
            <p:cNvSpPr/>
            <p:nvPr/>
          </p:nvSpPr>
          <p:spPr>
            <a:xfrm>
              <a:off x="47875" y="46689"/>
              <a:ext cx="206212" cy="204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8" h="21246" extrusionOk="0">
                  <a:moveTo>
                    <a:pt x="20501" y="7600"/>
                  </a:moveTo>
                  <a:cubicBezTo>
                    <a:pt x="19733" y="5300"/>
                    <a:pt x="17909" y="3700"/>
                    <a:pt x="15893" y="3200"/>
                  </a:cubicBezTo>
                  <a:cubicBezTo>
                    <a:pt x="14741" y="1300"/>
                    <a:pt x="12725" y="0"/>
                    <a:pt x="10421" y="0"/>
                  </a:cubicBezTo>
                  <a:cubicBezTo>
                    <a:pt x="8117" y="0"/>
                    <a:pt x="6101" y="1300"/>
                    <a:pt x="4949" y="3200"/>
                  </a:cubicBezTo>
                  <a:cubicBezTo>
                    <a:pt x="2837" y="3700"/>
                    <a:pt x="1013" y="5300"/>
                    <a:pt x="341" y="7600"/>
                  </a:cubicBezTo>
                  <a:cubicBezTo>
                    <a:pt x="-427" y="9900"/>
                    <a:pt x="149" y="12300"/>
                    <a:pt x="1589" y="14000"/>
                  </a:cubicBezTo>
                  <a:cubicBezTo>
                    <a:pt x="1301" y="16300"/>
                    <a:pt x="2261" y="18500"/>
                    <a:pt x="4181" y="20000"/>
                  </a:cubicBezTo>
                  <a:cubicBezTo>
                    <a:pt x="6005" y="21400"/>
                    <a:pt x="8405" y="21600"/>
                    <a:pt x="10325" y="20700"/>
                  </a:cubicBezTo>
                  <a:cubicBezTo>
                    <a:pt x="12341" y="21600"/>
                    <a:pt x="14741" y="21400"/>
                    <a:pt x="16565" y="20000"/>
                  </a:cubicBezTo>
                  <a:cubicBezTo>
                    <a:pt x="18485" y="18600"/>
                    <a:pt x="19349" y="16300"/>
                    <a:pt x="19157" y="14000"/>
                  </a:cubicBezTo>
                  <a:cubicBezTo>
                    <a:pt x="20693" y="12300"/>
                    <a:pt x="21173" y="9900"/>
                    <a:pt x="20501" y="7600"/>
                  </a:cubicBezTo>
                  <a:close/>
                  <a:moveTo>
                    <a:pt x="10421" y="20100"/>
                  </a:moveTo>
                  <a:cubicBezTo>
                    <a:pt x="5621" y="20100"/>
                    <a:pt x="1685" y="16000"/>
                    <a:pt x="1685" y="11000"/>
                  </a:cubicBezTo>
                  <a:cubicBezTo>
                    <a:pt x="1685" y="6000"/>
                    <a:pt x="5525" y="2000"/>
                    <a:pt x="10421" y="2000"/>
                  </a:cubicBezTo>
                  <a:cubicBezTo>
                    <a:pt x="15221" y="2000"/>
                    <a:pt x="19157" y="6100"/>
                    <a:pt x="19157" y="11100"/>
                  </a:cubicBezTo>
                  <a:cubicBezTo>
                    <a:pt x="19157" y="16100"/>
                    <a:pt x="15221" y="20100"/>
                    <a:pt x="10421" y="2010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5" name="Freeform 38"/>
            <p:cNvSpPr/>
            <p:nvPr/>
          </p:nvSpPr>
          <p:spPr>
            <a:xfrm>
              <a:off x="91349" y="130934"/>
              <a:ext cx="53796" cy="17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086" y="20400"/>
                  </a:moveTo>
                  <a:cubicBezTo>
                    <a:pt x="1543" y="20400"/>
                    <a:pt x="1543" y="20400"/>
                    <a:pt x="1543" y="20400"/>
                  </a:cubicBezTo>
                  <a:cubicBezTo>
                    <a:pt x="1543" y="4800"/>
                    <a:pt x="1543" y="4800"/>
                    <a:pt x="1543" y="4800"/>
                  </a:cubicBezTo>
                  <a:cubicBezTo>
                    <a:pt x="1157" y="7200"/>
                    <a:pt x="771" y="7200"/>
                    <a:pt x="0" y="8400"/>
                  </a:cubicBezTo>
                  <a:cubicBezTo>
                    <a:pt x="0" y="4800"/>
                    <a:pt x="0" y="4800"/>
                    <a:pt x="0" y="4800"/>
                  </a:cubicBezTo>
                  <a:cubicBezTo>
                    <a:pt x="386" y="4800"/>
                    <a:pt x="771" y="3600"/>
                    <a:pt x="1157" y="2400"/>
                  </a:cubicBezTo>
                  <a:cubicBezTo>
                    <a:pt x="1543" y="2400"/>
                    <a:pt x="1543" y="1200"/>
                    <a:pt x="1929" y="0"/>
                  </a:cubicBezTo>
                  <a:cubicBezTo>
                    <a:pt x="3086" y="0"/>
                    <a:pt x="3086" y="0"/>
                    <a:pt x="3086" y="0"/>
                  </a:cubicBezTo>
                  <a:cubicBezTo>
                    <a:pt x="3086" y="20400"/>
                    <a:pt x="3086" y="20400"/>
                    <a:pt x="3086" y="20400"/>
                  </a:cubicBezTo>
                  <a:close/>
                  <a:moveTo>
                    <a:pt x="5786" y="15600"/>
                  </a:moveTo>
                  <a:cubicBezTo>
                    <a:pt x="6943" y="15600"/>
                    <a:pt x="6943" y="15600"/>
                    <a:pt x="6943" y="15600"/>
                  </a:cubicBezTo>
                  <a:cubicBezTo>
                    <a:pt x="6943" y="16800"/>
                    <a:pt x="6943" y="16800"/>
                    <a:pt x="7329" y="16800"/>
                  </a:cubicBezTo>
                  <a:cubicBezTo>
                    <a:pt x="7329" y="18000"/>
                    <a:pt x="7714" y="18000"/>
                    <a:pt x="7714" y="18000"/>
                  </a:cubicBezTo>
                  <a:cubicBezTo>
                    <a:pt x="8100" y="18000"/>
                    <a:pt x="8100" y="16800"/>
                    <a:pt x="8486" y="16800"/>
                  </a:cubicBezTo>
                  <a:cubicBezTo>
                    <a:pt x="8486" y="15600"/>
                    <a:pt x="8871" y="14400"/>
                    <a:pt x="8871" y="12000"/>
                  </a:cubicBezTo>
                  <a:cubicBezTo>
                    <a:pt x="8486" y="13200"/>
                    <a:pt x="8100" y="14400"/>
                    <a:pt x="7714" y="14400"/>
                  </a:cubicBezTo>
                  <a:cubicBezTo>
                    <a:pt x="6943" y="14400"/>
                    <a:pt x="6557" y="13200"/>
                    <a:pt x="6171" y="12000"/>
                  </a:cubicBezTo>
                  <a:cubicBezTo>
                    <a:pt x="5786" y="10800"/>
                    <a:pt x="5400" y="9600"/>
                    <a:pt x="5400" y="7200"/>
                  </a:cubicBezTo>
                  <a:cubicBezTo>
                    <a:pt x="5400" y="4800"/>
                    <a:pt x="5786" y="2400"/>
                    <a:pt x="6171" y="1200"/>
                  </a:cubicBezTo>
                  <a:cubicBezTo>
                    <a:pt x="6557" y="0"/>
                    <a:pt x="6943" y="0"/>
                    <a:pt x="7714" y="0"/>
                  </a:cubicBezTo>
                  <a:cubicBezTo>
                    <a:pt x="8486" y="0"/>
                    <a:pt x="8871" y="0"/>
                    <a:pt x="9257" y="2400"/>
                  </a:cubicBezTo>
                  <a:cubicBezTo>
                    <a:pt x="10029" y="3600"/>
                    <a:pt x="10029" y="6000"/>
                    <a:pt x="10029" y="9600"/>
                  </a:cubicBezTo>
                  <a:cubicBezTo>
                    <a:pt x="10029" y="14400"/>
                    <a:pt x="9643" y="16800"/>
                    <a:pt x="9257" y="19200"/>
                  </a:cubicBezTo>
                  <a:cubicBezTo>
                    <a:pt x="8871" y="20400"/>
                    <a:pt x="8100" y="21600"/>
                    <a:pt x="7329" y="21600"/>
                  </a:cubicBezTo>
                  <a:cubicBezTo>
                    <a:pt x="6943" y="21600"/>
                    <a:pt x="6557" y="20400"/>
                    <a:pt x="6171" y="19200"/>
                  </a:cubicBezTo>
                  <a:cubicBezTo>
                    <a:pt x="6171" y="19200"/>
                    <a:pt x="5786" y="18000"/>
                    <a:pt x="5786" y="15600"/>
                  </a:cubicBezTo>
                  <a:close/>
                  <a:moveTo>
                    <a:pt x="8486" y="7200"/>
                  </a:moveTo>
                  <a:cubicBezTo>
                    <a:pt x="8486" y="4800"/>
                    <a:pt x="8486" y="4800"/>
                    <a:pt x="8486" y="3600"/>
                  </a:cubicBezTo>
                  <a:cubicBezTo>
                    <a:pt x="8100" y="2400"/>
                    <a:pt x="8100" y="2400"/>
                    <a:pt x="7714" y="2400"/>
                  </a:cubicBezTo>
                  <a:cubicBezTo>
                    <a:pt x="7329" y="2400"/>
                    <a:pt x="7329" y="3600"/>
                    <a:pt x="6943" y="3600"/>
                  </a:cubicBezTo>
                  <a:cubicBezTo>
                    <a:pt x="6943" y="4800"/>
                    <a:pt x="6943" y="4800"/>
                    <a:pt x="6943" y="7200"/>
                  </a:cubicBezTo>
                  <a:cubicBezTo>
                    <a:pt x="6943" y="8400"/>
                    <a:pt x="6943" y="9600"/>
                    <a:pt x="6943" y="9600"/>
                  </a:cubicBezTo>
                  <a:cubicBezTo>
                    <a:pt x="7329" y="9600"/>
                    <a:pt x="7714" y="10800"/>
                    <a:pt x="7714" y="10800"/>
                  </a:cubicBezTo>
                  <a:cubicBezTo>
                    <a:pt x="8100" y="10800"/>
                    <a:pt x="8100" y="9600"/>
                    <a:pt x="8486" y="9600"/>
                  </a:cubicBezTo>
                  <a:cubicBezTo>
                    <a:pt x="8486" y="9600"/>
                    <a:pt x="8486" y="8400"/>
                    <a:pt x="8486" y="7200"/>
                  </a:cubicBezTo>
                  <a:close/>
                  <a:moveTo>
                    <a:pt x="11571" y="15600"/>
                  </a:moveTo>
                  <a:cubicBezTo>
                    <a:pt x="13114" y="14400"/>
                    <a:pt x="13114" y="14400"/>
                    <a:pt x="13114" y="14400"/>
                  </a:cubicBezTo>
                  <a:cubicBezTo>
                    <a:pt x="13114" y="15600"/>
                    <a:pt x="13114" y="16800"/>
                    <a:pt x="13114" y="16800"/>
                  </a:cubicBezTo>
                  <a:cubicBezTo>
                    <a:pt x="13500" y="18000"/>
                    <a:pt x="13886" y="18000"/>
                    <a:pt x="13886" y="18000"/>
                  </a:cubicBezTo>
                  <a:cubicBezTo>
                    <a:pt x="14271" y="18000"/>
                    <a:pt x="14271" y="18000"/>
                    <a:pt x="14657" y="16800"/>
                  </a:cubicBezTo>
                  <a:cubicBezTo>
                    <a:pt x="14657" y="16800"/>
                    <a:pt x="15043" y="15600"/>
                    <a:pt x="15043" y="14400"/>
                  </a:cubicBezTo>
                  <a:cubicBezTo>
                    <a:pt x="15043" y="12000"/>
                    <a:pt x="14657" y="12000"/>
                    <a:pt x="14657" y="10800"/>
                  </a:cubicBezTo>
                  <a:cubicBezTo>
                    <a:pt x="14657" y="10800"/>
                    <a:pt x="14271" y="9600"/>
                    <a:pt x="13886" y="9600"/>
                  </a:cubicBezTo>
                  <a:cubicBezTo>
                    <a:pt x="13500" y="9600"/>
                    <a:pt x="13114" y="10800"/>
                    <a:pt x="12729" y="12000"/>
                  </a:cubicBezTo>
                  <a:cubicBezTo>
                    <a:pt x="11571" y="10800"/>
                    <a:pt x="11571" y="10800"/>
                    <a:pt x="11571" y="10800"/>
                  </a:cubicBezTo>
                  <a:cubicBezTo>
                    <a:pt x="12343" y="0"/>
                    <a:pt x="12343" y="0"/>
                    <a:pt x="12343" y="0"/>
                  </a:cubicBezTo>
                  <a:cubicBezTo>
                    <a:pt x="15814" y="0"/>
                    <a:pt x="15814" y="0"/>
                    <a:pt x="15814" y="0"/>
                  </a:cubicBezTo>
                  <a:cubicBezTo>
                    <a:pt x="15814" y="3600"/>
                    <a:pt x="15814" y="3600"/>
                    <a:pt x="15814" y="3600"/>
                  </a:cubicBezTo>
                  <a:cubicBezTo>
                    <a:pt x="13500" y="3600"/>
                    <a:pt x="13500" y="3600"/>
                    <a:pt x="13500" y="3600"/>
                  </a:cubicBezTo>
                  <a:cubicBezTo>
                    <a:pt x="13114" y="7200"/>
                    <a:pt x="13114" y="7200"/>
                    <a:pt x="13114" y="7200"/>
                  </a:cubicBezTo>
                  <a:cubicBezTo>
                    <a:pt x="13500" y="7200"/>
                    <a:pt x="13886" y="7200"/>
                    <a:pt x="14271" y="7200"/>
                  </a:cubicBezTo>
                  <a:cubicBezTo>
                    <a:pt x="14657" y="7200"/>
                    <a:pt x="15429" y="7200"/>
                    <a:pt x="15814" y="9600"/>
                  </a:cubicBezTo>
                  <a:cubicBezTo>
                    <a:pt x="16200" y="10800"/>
                    <a:pt x="16200" y="12000"/>
                    <a:pt x="16200" y="14400"/>
                  </a:cubicBezTo>
                  <a:cubicBezTo>
                    <a:pt x="16200" y="16800"/>
                    <a:pt x="16200" y="18000"/>
                    <a:pt x="15814" y="19200"/>
                  </a:cubicBezTo>
                  <a:cubicBezTo>
                    <a:pt x="15429" y="21600"/>
                    <a:pt x="14657" y="21600"/>
                    <a:pt x="13886" y="21600"/>
                  </a:cubicBezTo>
                  <a:cubicBezTo>
                    <a:pt x="13500" y="21600"/>
                    <a:pt x="12729" y="21600"/>
                    <a:pt x="12343" y="20400"/>
                  </a:cubicBezTo>
                  <a:cubicBezTo>
                    <a:pt x="11957" y="19200"/>
                    <a:pt x="11571" y="16800"/>
                    <a:pt x="11571" y="15600"/>
                  </a:cubicBezTo>
                  <a:close/>
                  <a:moveTo>
                    <a:pt x="18514" y="9600"/>
                  </a:moveTo>
                  <a:cubicBezTo>
                    <a:pt x="18129" y="8400"/>
                    <a:pt x="17743" y="8400"/>
                    <a:pt x="17743" y="7200"/>
                  </a:cubicBezTo>
                  <a:cubicBezTo>
                    <a:pt x="17743" y="6000"/>
                    <a:pt x="17357" y="6000"/>
                    <a:pt x="17357" y="4800"/>
                  </a:cubicBezTo>
                  <a:cubicBezTo>
                    <a:pt x="17357" y="3600"/>
                    <a:pt x="17743" y="2400"/>
                    <a:pt x="17743" y="1200"/>
                  </a:cubicBezTo>
                  <a:cubicBezTo>
                    <a:pt x="18129" y="0"/>
                    <a:pt x="18900" y="0"/>
                    <a:pt x="19286" y="0"/>
                  </a:cubicBezTo>
                  <a:cubicBezTo>
                    <a:pt x="20057" y="0"/>
                    <a:pt x="20829" y="0"/>
                    <a:pt x="20829" y="1200"/>
                  </a:cubicBezTo>
                  <a:cubicBezTo>
                    <a:pt x="21214" y="2400"/>
                    <a:pt x="21600" y="3600"/>
                    <a:pt x="21600" y="4800"/>
                  </a:cubicBezTo>
                  <a:cubicBezTo>
                    <a:pt x="21600" y="6000"/>
                    <a:pt x="21600" y="7200"/>
                    <a:pt x="21214" y="7200"/>
                  </a:cubicBezTo>
                  <a:cubicBezTo>
                    <a:pt x="21214" y="8400"/>
                    <a:pt x="20829" y="9600"/>
                    <a:pt x="20443" y="9600"/>
                  </a:cubicBezTo>
                  <a:cubicBezTo>
                    <a:pt x="20829" y="9600"/>
                    <a:pt x="21214" y="10800"/>
                    <a:pt x="21600" y="12000"/>
                  </a:cubicBezTo>
                  <a:cubicBezTo>
                    <a:pt x="21600" y="12000"/>
                    <a:pt x="21600" y="13200"/>
                    <a:pt x="21600" y="14400"/>
                  </a:cubicBezTo>
                  <a:cubicBezTo>
                    <a:pt x="21600" y="16800"/>
                    <a:pt x="21600" y="18000"/>
                    <a:pt x="21214" y="19200"/>
                  </a:cubicBezTo>
                  <a:cubicBezTo>
                    <a:pt x="20829" y="21600"/>
                    <a:pt x="20057" y="21600"/>
                    <a:pt x="19286" y="21600"/>
                  </a:cubicBezTo>
                  <a:cubicBezTo>
                    <a:pt x="18900" y="21600"/>
                    <a:pt x="18514" y="21600"/>
                    <a:pt x="17743" y="20400"/>
                  </a:cubicBezTo>
                  <a:cubicBezTo>
                    <a:pt x="17357" y="19200"/>
                    <a:pt x="16971" y="16800"/>
                    <a:pt x="16971" y="15600"/>
                  </a:cubicBezTo>
                  <a:cubicBezTo>
                    <a:pt x="16971" y="14400"/>
                    <a:pt x="17357" y="13200"/>
                    <a:pt x="17357" y="12000"/>
                  </a:cubicBezTo>
                  <a:cubicBezTo>
                    <a:pt x="17743" y="10800"/>
                    <a:pt x="18129" y="9600"/>
                    <a:pt x="18514" y="9600"/>
                  </a:cubicBezTo>
                  <a:close/>
                  <a:moveTo>
                    <a:pt x="18900" y="4800"/>
                  </a:moveTo>
                  <a:cubicBezTo>
                    <a:pt x="18900" y="6000"/>
                    <a:pt x="18900" y="7200"/>
                    <a:pt x="18900" y="7200"/>
                  </a:cubicBezTo>
                  <a:cubicBezTo>
                    <a:pt x="19286" y="7200"/>
                    <a:pt x="19286" y="7200"/>
                    <a:pt x="19671" y="7200"/>
                  </a:cubicBezTo>
                  <a:cubicBezTo>
                    <a:pt x="20057" y="7200"/>
                    <a:pt x="20057" y="7200"/>
                    <a:pt x="20057" y="7200"/>
                  </a:cubicBezTo>
                  <a:cubicBezTo>
                    <a:pt x="20443" y="7200"/>
                    <a:pt x="20443" y="6000"/>
                    <a:pt x="20443" y="4800"/>
                  </a:cubicBezTo>
                  <a:cubicBezTo>
                    <a:pt x="20443" y="4800"/>
                    <a:pt x="20443" y="3600"/>
                    <a:pt x="20057" y="3600"/>
                  </a:cubicBezTo>
                  <a:cubicBezTo>
                    <a:pt x="20057" y="2400"/>
                    <a:pt x="20057" y="2400"/>
                    <a:pt x="19671" y="2400"/>
                  </a:cubicBezTo>
                  <a:cubicBezTo>
                    <a:pt x="19286" y="2400"/>
                    <a:pt x="19286" y="2400"/>
                    <a:pt x="18900" y="3600"/>
                  </a:cubicBezTo>
                  <a:cubicBezTo>
                    <a:pt x="18900" y="3600"/>
                    <a:pt x="18900" y="4800"/>
                    <a:pt x="18900" y="4800"/>
                  </a:cubicBezTo>
                  <a:close/>
                  <a:moveTo>
                    <a:pt x="18514" y="14400"/>
                  </a:moveTo>
                  <a:cubicBezTo>
                    <a:pt x="18514" y="15600"/>
                    <a:pt x="18900" y="16800"/>
                    <a:pt x="18900" y="16800"/>
                  </a:cubicBezTo>
                  <a:cubicBezTo>
                    <a:pt x="19286" y="18000"/>
                    <a:pt x="19286" y="18000"/>
                    <a:pt x="19671" y="18000"/>
                  </a:cubicBezTo>
                  <a:cubicBezTo>
                    <a:pt x="20057" y="18000"/>
                    <a:pt x="20057" y="18000"/>
                    <a:pt x="20443" y="16800"/>
                  </a:cubicBezTo>
                  <a:cubicBezTo>
                    <a:pt x="20443" y="16800"/>
                    <a:pt x="20829" y="15600"/>
                    <a:pt x="20829" y="14400"/>
                  </a:cubicBezTo>
                  <a:cubicBezTo>
                    <a:pt x="20829" y="13200"/>
                    <a:pt x="20443" y="12000"/>
                    <a:pt x="20443" y="12000"/>
                  </a:cubicBezTo>
                  <a:cubicBezTo>
                    <a:pt x="20057" y="12000"/>
                    <a:pt x="20057" y="10800"/>
                    <a:pt x="19671" y="10800"/>
                  </a:cubicBezTo>
                  <a:cubicBezTo>
                    <a:pt x="19286" y="10800"/>
                    <a:pt x="19286" y="12000"/>
                    <a:pt x="18900" y="12000"/>
                  </a:cubicBezTo>
                  <a:cubicBezTo>
                    <a:pt x="18900" y="13200"/>
                    <a:pt x="18514" y="13200"/>
                    <a:pt x="18514" y="1440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6" name="Freeform 39"/>
            <p:cNvSpPr/>
            <p:nvPr/>
          </p:nvSpPr>
          <p:spPr>
            <a:xfrm>
              <a:off x="0" y="0"/>
              <a:ext cx="303485" cy="305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23" y="0"/>
                    <a:pt x="0" y="4891"/>
                    <a:pt x="0" y="10800"/>
                  </a:cubicBezTo>
                  <a:cubicBezTo>
                    <a:pt x="0" y="16777"/>
                    <a:pt x="4823" y="21600"/>
                    <a:pt x="10800" y="21600"/>
                  </a:cubicBezTo>
                  <a:cubicBezTo>
                    <a:pt x="16709" y="21600"/>
                    <a:pt x="21600" y="16777"/>
                    <a:pt x="21600" y="10800"/>
                  </a:cubicBezTo>
                  <a:cubicBezTo>
                    <a:pt x="21532" y="4891"/>
                    <a:pt x="16709" y="0"/>
                    <a:pt x="10800" y="0"/>
                  </a:cubicBezTo>
                  <a:close/>
                  <a:moveTo>
                    <a:pt x="10800" y="21192"/>
                  </a:moveTo>
                  <a:cubicBezTo>
                    <a:pt x="5026" y="21192"/>
                    <a:pt x="408" y="16574"/>
                    <a:pt x="408" y="10800"/>
                  </a:cubicBezTo>
                  <a:cubicBezTo>
                    <a:pt x="408" y="5094"/>
                    <a:pt x="5026" y="408"/>
                    <a:pt x="10800" y="408"/>
                  </a:cubicBezTo>
                  <a:cubicBezTo>
                    <a:pt x="16506" y="408"/>
                    <a:pt x="21192" y="5094"/>
                    <a:pt x="21192" y="10868"/>
                  </a:cubicBezTo>
                  <a:cubicBezTo>
                    <a:pt x="21192" y="16574"/>
                    <a:pt x="16506" y="21192"/>
                    <a:pt x="10800" y="21192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7" name="Freeform 40"/>
            <p:cNvSpPr/>
            <p:nvPr/>
          </p:nvSpPr>
          <p:spPr>
            <a:xfrm>
              <a:off x="21315" y="153264"/>
              <a:ext cx="260855" cy="1309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708" y="8041"/>
                  </a:moveTo>
                  <a:cubicBezTo>
                    <a:pt x="19708" y="8041"/>
                    <a:pt x="19708" y="8041"/>
                    <a:pt x="19708" y="8041"/>
                  </a:cubicBezTo>
                  <a:cubicBezTo>
                    <a:pt x="19708" y="8199"/>
                    <a:pt x="19708" y="8199"/>
                    <a:pt x="19708" y="8199"/>
                  </a:cubicBezTo>
                  <a:cubicBezTo>
                    <a:pt x="19708" y="8356"/>
                    <a:pt x="19708" y="8356"/>
                    <a:pt x="19629" y="8356"/>
                  </a:cubicBezTo>
                  <a:cubicBezTo>
                    <a:pt x="19629" y="8356"/>
                    <a:pt x="19550" y="8356"/>
                    <a:pt x="19550" y="8356"/>
                  </a:cubicBezTo>
                  <a:cubicBezTo>
                    <a:pt x="19550" y="8356"/>
                    <a:pt x="19550" y="8356"/>
                    <a:pt x="19550" y="8356"/>
                  </a:cubicBezTo>
                  <a:cubicBezTo>
                    <a:pt x="19550" y="8514"/>
                    <a:pt x="19550" y="8514"/>
                    <a:pt x="19629" y="8672"/>
                  </a:cubicBezTo>
                  <a:cubicBezTo>
                    <a:pt x="19787" y="8829"/>
                    <a:pt x="19787" y="8829"/>
                    <a:pt x="19787" y="8829"/>
                  </a:cubicBezTo>
                  <a:cubicBezTo>
                    <a:pt x="19866" y="8356"/>
                    <a:pt x="19866" y="8356"/>
                    <a:pt x="19866" y="8356"/>
                  </a:cubicBezTo>
                  <a:cubicBezTo>
                    <a:pt x="19945" y="8514"/>
                    <a:pt x="19945" y="8514"/>
                    <a:pt x="19945" y="8514"/>
                  </a:cubicBezTo>
                  <a:cubicBezTo>
                    <a:pt x="19866" y="8829"/>
                    <a:pt x="19866" y="8829"/>
                    <a:pt x="19866" y="8829"/>
                  </a:cubicBezTo>
                  <a:cubicBezTo>
                    <a:pt x="20339" y="9302"/>
                    <a:pt x="20339" y="9302"/>
                    <a:pt x="20339" y="9302"/>
                  </a:cubicBezTo>
                  <a:cubicBezTo>
                    <a:pt x="20339" y="9460"/>
                    <a:pt x="20418" y="9302"/>
                    <a:pt x="20496" y="9145"/>
                  </a:cubicBezTo>
                  <a:cubicBezTo>
                    <a:pt x="20496" y="9145"/>
                    <a:pt x="20496" y="9145"/>
                    <a:pt x="20496" y="9145"/>
                  </a:cubicBezTo>
                  <a:cubicBezTo>
                    <a:pt x="20339" y="9933"/>
                    <a:pt x="20339" y="9933"/>
                    <a:pt x="20339" y="9933"/>
                  </a:cubicBezTo>
                  <a:cubicBezTo>
                    <a:pt x="20260" y="9933"/>
                    <a:pt x="20260" y="9933"/>
                    <a:pt x="20260" y="9933"/>
                  </a:cubicBezTo>
                  <a:cubicBezTo>
                    <a:pt x="20339" y="9775"/>
                    <a:pt x="20339" y="9775"/>
                    <a:pt x="20260" y="9618"/>
                  </a:cubicBezTo>
                  <a:cubicBezTo>
                    <a:pt x="19787" y="9145"/>
                    <a:pt x="19787" y="9145"/>
                    <a:pt x="19787" y="9145"/>
                  </a:cubicBezTo>
                  <a:cubicBezTo>
                    <a:pt x="19708" y="9460"/>
                    <a:pt x="19708" y="9460"/>
                    <a:pt x="19708" y="9460"/>
                  </a:cubicBezTo>
                  <a:cubicBezTo>
                    <a:pt x="19708" y="9302"/>
                    <a:pt x="19708" y="9302"/>
                    <a:pt x="19708" y="9302"/>
                  </a:cubicBezTo>
                  <a:cubicBezTo>
                    <a:pt x="19708" y="9145"/>
                    <a:pt x="19708" y="9145"/>
                    <a:pt x="19708" y="9145"/>
                  </a:cubicBezTo>
                  <a:cubicBezTo>
                    <a:pt x="19708" y="8987"/>
                    <a:pt x="19708" y="8987"/>
                    <a:pt x="19708" y="8987"/>
                  </a:cubicBezTo>
                  <a:cubicBezTo>
                    <a:pt x="19629" y="8987"/>
                    <a:pt x="19550" y="8829"/>
                    <a:pt x="19550" y="8672"/>
                  </a:cubicBezTo>
                  <a:cubicBezTo>
                    <a:pt x="19472" y="8514"/>
                    <a:pt x="19472" y="8356"/>
                    <a:pt x="19550" y="8199"/>
                  </a:cubicBezTo>
                  <a:cubicBezTo>
                    <a:pt x="19550" y="8199"/>
                    <a:pt x="19629" y="8041"/>
                    <a:pt x="19708" y="8041"/>
                  </a:cubicBezTo>
                  <a:cubicBezTo>
                    <a:pt x="19708" y="8041"/>
                    <a:pt x="19708" y="8041"/>
                    <a:pt x="19708" y="8041"/>
                  </a:cubicBezTo>
                  <a:close/>
                  <a:moveTo>
                    <a:pt x="1104" y="2365"/>
                  </a:moveTo>
                  <a:cubicBezTo>
                    <a:pt x="1104" y="2207"/>
                    <a:pt x="1104" y="2050"/>
                    <a:pt x="946" y="2050"/>
                  </a:cubicBezTo>
                  <a:cubicBezTo>
                    <a:pt x="394" y="2050"/>
                    <a:pt x="394" y="2050"/>
                    <a:pt x="394" y="2050"/>
                  </a:cubicBezTo>
                  <a:cubicBezTo>
                    <a:pt x="315" y="2050"/>
                    <a:pt x="158" y="2050"/>
                    <a:pt x="79" y="1892"/>
                  </a:cubicBezTo>
                  <a:cubicBezTo>
                    <a:pt x="0" y="1734"/>
                    <a:pt x="0" y="1577"/>
                    <a:pt x="0" y="1261"/>
                  </a:cubicBezTo>
                  <a:cubicBezTo>
                    <a:pt x="0" y="1104"/>
                    <a:pt x="0" y="788"/>
                    <a:pt x="79" y="788"/>
                  </a:cubicBezTo>
                  <a:cubicBezTo>
                    <a:pt x="158" y="473"/>
                    <a:pt x="236" y="473"/>
                    <a:pt x="394" y="473"/>
                  </a:cubicBezTo>
                  <a:cubicBezTo>
                    <a:pt x="946" y="315"/>
                    <a:pt x="946" y="315"/>
                    <a:pt x="946" y="315"/>
                  </a:cubicBezTo>
                  <a:cubicBezTo>
                    <a:pt x="1025" y="315"/>
                    <a:pt x="1025" y="158"/>
                    <a:pt x="1025" y="0"/>
                  </a:cubicBezTo>
                  <a:cubicBezTo>
                    <a:pt x="1104" y="0"/>
                    <a:pt x="1104" y="0"/>
                    <a:pt x="1104" y="0"/>
                  </a:cubicBezTo>
                  <a:cubicBezTo>
                    <a:pt x="1104" y="946"/>
                    <a:pt x="1104" y="946"/>
                    <a:pt x="1104" y="946"/>
                  </a:cubicBezTo>
                  <a:cubicBezTo>
                    <a:pt x="1104" y="946"/>
                    <a:pt x="1104" y="946"/>
                    <a:pt x="1104" y="946"/>
                  </a:cubicBezTo>
                  <a:cubicBezTo>
                    <a:pt x="1104" y="788"/>
                    <a:pt x="1025" y="631"/>
                    <a:pt x="946" y="631"/>
                  </a:cubicBezTo>
                  <a:cubicBezTo>
                    <a:pt x="394" y="788"/>
                    <a:pt x="394" y="788"/>
                    <a:pt x="394" y="788"/>
                  </a:cubicBezTo>
                  <a:cubicBezTo>
                    <a:pt x="315" y="788"/>
                    <a:pt x="236" y="788"/>
                    <a:pt x="158" y="788"/>
                  </a:cubicBezTo>
                  <a:cubicBezTo>
                    <a:pt x="79" y="946"/>
                    <a:pt x="79" y="1104"/>
                    <a:pt x="79" y="1261"/>
                  </a:cubicBezTo>
                  <a:cubicBezTo>
                    <a:pt x="79" y="1734"/>
                    <a:pt x="236" y="1892"/>
                    <a:pt x="473" y="1892"/>
                  </a:cubicBezTo>
                  <a:cubicBezTo>
                    <a:pt x="1025" y="1734"/>
                    <a:pt x="1025" y="1734"/>
                    <a:pt x="1025" y="1734"/>
                  </a:cubicBezTo>
                  <a:cubicBezTo>
                    <a:pt x="1104" y="1734"/>
                    <a:pt x="1104" y="1734"/>
                    <a:pt x="1104" y="1419"/>
                  </a:cubicBezTo>
                  <a:cubicBezTo>
                    <a:pt x="1104" y="1419"/>
                    <a:pt x="1104" y="1419"/>
                    <a:pt x="1104" y="1419"/>
                  </a:cubicBezTo>
                  <a:cubicBezTo>
                    <a:pt x="1104" y="2365"/>
                    <a:pt x="1104" y="2365"/>
                    <a:pt x="1104" y="2365"/>
                  </a:cubicBezTo>
                  <a:cubicBezTo>
                    <a:pt x="1104" y="2365"/>
                    <a:pt x="1104" y="2365"/>
                    <a:pt x="1104" y="2365"/>
                  </a:cubicBezTo>
                  <a:close/>
                  <a:moveTo>
                    <a:pt x="236" y="4257"/>
                  </a:moveTo>
                  <a:cubicBezTo>
                    <a:pt x="158" y="3626"/>
                    <a:pt x="158" y="3626"/>
                    <a:pt x="158" y="3626"/>
                  </a:cubicBezTo>
                  <a:cubicBezTo>
                    <a:pt x="158" y="3626"/>
                    <a:pt x="158" y="3626"/>
                    <a:pt x="158" y="3626"/>
                  </a:cubicBezTo>
                  <a:cubicBezTo>
                    <a:pt x="158" y="3626"/>
                    <a:pt x="236" y="3784"/>
                    <a:pt x="315" y="3784"/>
                  </a:cubicBezTo>
                  <a:cubicBezTo>
                    <a:pt x="709" y="3626"/>
                    <a:pt x="709" y="3626"/>
                    <a:pt x="709" y="3626"/>
                  </a:cubicBezTo>
                  <a:cubicBezTo>
                    <a:pt x="788" y="3626"/>
                    <a:pt x="788" y="3626"/>
                    <a:pt x="788" y="3469"/>
                  </a:cubicBezTo>
                  <a:cubicBezTo>
                    <a:pt x="867" y="3469"/>
                    <a:pt x="867" y="3311"/>
                    <a:pt x="788" y="3311"/>
                  </a:cubicBezTo>
                  <a:cubicBezTo>
                    <a:pt x="788" y="3153"/>
                    <a:pt x="788" y="2996"/>
                    <a:pt x="709" y="2996"/>
                  </a:cubicBezTo>
                  <a:cubicBezTo>
                    <a:pt x="236" y="3153"/>
                    <a:pt x="236" y="3153"/>
                    <a:pt x="236" y="3153"/>
                  </a:cubicBezTo>
                  <a:cubicBezTo>
                    <a:pt x="158" y="3153"/>
                    <a:pt x="158" y="3311"/>
                    <a:pt x="158" y="3311"/>
                  </a:cubicBezTo>
                  <a:cubicBezTo>
                    <a:pt x="158" y="3311"/>
                    <a:pt x="158" y="3311"/>
                    <a:pt x="158" y="3311"/>
                  </a:cubicBezTo>
                  <a:cubicBezTo>
                    <a:pt x="79" y="2680"/>
                    <a:pt x="79" y="2680"/>
                    <a:pt x="79" y="2680"/>
                  </a:cubicBezTo>
                  <a:cubicBezTo>
                    <a:pt x="79" y="2680"/>
                    <a:pt x="79" y="2680"/>
                    <a:pt x="79" y="2680"/>
                  </a:cubicBezTo>
                  <a:cubicBezTo>
                    <a:pt x="79" y="2838"/>
                    <a:pt x="158" y="2838"/>
                    <a:pt x="236" y="2838"/>
                  </a:cubicBezTo>
                  <a:cubicBezTo>
                    <a:pt x="631" y="2680"/>
                    <a:pt x="631" y="2680"/>
                    <a:pt x="631" y="2680"/>
                  </a:cubicBezTo>
                  <a:cubicBezTo>
                    <a:pt x="709" y="2680"/>
                    <a:pt x="709" y="2680"/>
                    <a:pt x="709" y="2680"/>
                  </a:cubicBezTo>
                  <a:cubicBezTo>
                    <a:pt x="709" y="2680"/>
                    <a:pt x="709" y="2680"/>
                    <a:pt x="709" y="2523"/>
                  </a:cubicBezTo>
                  <a:cubicBezTo>
                    <a:pt x="788" y="2523"/>
                    <a:pt x="788" y="2523"/>
                    <a:pt x="788" y="2523"/>
                  </a:cubicBezTo>
                  <a:cubicBezTo>
                    <a:pt x="867" y="2996"/>
                    <a:pt x="867" y="2996"/>
                    <a:pt x="867" y="2996"/>
                  </a:cubicBezTo>
                  <a:cubicBezTo>
                    <a:pt x="788" y="2996"/>
                    <a:pt x="788" y="2996"/>
                    <a:pt x="788" y="2996"/>
                  </a:cubicBezTo>
                  <a:cubicBezTo>
                    <a:pt x="867" y="3153"/>
                    <a:pt x="946" y="3311"/>
                    <a:pt x="946" y="3469"/>
                  </a:cubicBezTo>
                  <a:cubicBezTo>
                    <a:pt x="946" y="3626"/>
                    <a:pt x="867" y="3784"/>
                    <a:pt x="709" y="3942"/>
                  </a:cubicBezTo>
                  <a:cubicBezTo>
                    <a:pt x="315" y="3942"/>
                    <a:pt x="315" y="3942"/>
                    <a:pt x="315" y="3942"/>
                  </a:cubicBezTo>
                  <a:cubicBezTo>
                    <a:pt x="236" y="4099"/>
                    <a:pt x="236" y="4099"/>
                    <a:pt x="236" y="4257"/>
                  </a:cubicBezTo>
                  <a:cubicBezTo>
                    <a:pt x="236" y="4257"/>
                    <a:pt x="236" y="4257"/>
                    <a:pt x="236" y="4257"/>
                  </a:cubicBezTo>
                  <a:close/>
                  <a:moveTo>
                    <a:pt x="1261" y="4572"/>
                  </a:moveTo>
                  <a:cubicBezTo>
                    <a:pt x="1261" y="4572"/>
                    <a:pt x="1261" y="4572"/>
                    <a:pt x="1261" y="4572"/>
                  </a:cubicBezTo>
                  <a:cubicBezTo>
                    <a:pt x="1182" y="4572"/>
                    <a:pt x="1182" y="4572"/>
                    <a:pt x="1182" y="4572"/>
                  </a:cubicBezTo>
                  <a:cubicBezTo>
                    <a:pt x="1182" y="4415"/>
                    <a:pt x="1182" y="4415"/>
                    <a:pt x="1182" y="4415"/>
                  </a:cubicBezTo>
                  <a:cubicBezTo>
                    <a:pt x="1182" y="4257"/>
                    <a:pt x="1261" y="4257"/>
                    <a:pt x="1261" y="4257"/>
                  </a:cubicBezTo>
                  <a:cubicBezTo>
                    <a:pt x="1261" y="4257"/>
                    <a:pt x="1261" y="4257"/>
                    <a:pt x="1340" y="4257"/>
                  </a:cubicBezTo>
                  <a:cubicBezTo>
                    <a:pt x="1340" y="4257"/>
                    <a:pt x="1340" y="4415"/>
                    <a:pt x="1340" y="4415"/>
                  </a:cubicBezTo>
                  <a:cubicBezTo>
                    <a:pt x="1340" y="4572"/>
                    <a:pt x="1340" y="4572"/>
                    <a:pt x="1340" y="4572"/>
                  </a:cubicBezTo>
                  <a:cubicBezTo>
                    <a:pt x="1340" y="4572"/>
                    <a:pt x="1340" y="4572"/>
                    <a:pt x="1261" y="4572"/>
                  </a:cubicBezTo>
                  <a:close/>
                  <a:moveTo>
                    <a:pt x="315" y="5203"/>
                  </a:moveTo>
                  <a:cubicBezTo>
                    <a:pt x="236" y="4572"/>
                    <a:pt x="236" y="4572"/>
                    <a:pt x="236" y="4572"/>
                  </a:cubicBezTo>
                  <a:cubicBezTo>
                    <a:pt x="315" y="4572"/>
                    <a:pt x="315" y="4572"/>
                    <a:pt x="315" y="4572"/>
                  </a:cubicBezTo>
                  <a:cubicBezTo>
                    <a:pt x="315" y="4730"/>
                    <a:pt x="315" y="4730"/>
                    <a:pt x="394" y="4730"/>
                  </a:cubicBezTo>
                  <a:cubicBezTo>
                    <a:pt x="788" y="4572"/>
                    <a:pt x="788" y="4572"/>
                    <a:pt x="788" y="4572"/>
                  </a:cubicBezTo>
                  <a:cubicBezTo>
                    <a:pt x="867" y="4572"/>
                    <a:pt x="867" y="4415"/>
                    <a:pt x="867" y="4415"/>
                  </a:cubicBezTo>
                  <a:cubicBezTo>
                    <a:pt x="867" y="4257"/>
                    <a:pt x="867" y="4257"/>
                    <a:pt x="867" y="4257"/>
                  </a:cubicBezTo>
                  <a:cubicBezTo>
                    <a:pt x="867" y="4257"/>
                    <a:pt x="867" y="4257"/>
                    <a:pt x="867" y="4257"/>
                  </a:cubicBezTo>
                  <a:cubicBezTo>
                    <a:pt x="1025" y="4730"/>
                    <a:pt x="1025" y="4730"/>
                    <a:pt x="1025" y="4730"/>
                  </a:cubicBezTo>
                  <a:cubicBezTo>
                    <a:pt x="394" y="5045"/>
                    <a:pt x="394" y="5045"/>
                    <a:pt x="394" y="5045"/>
                  </a:cubicBezTo>
                  <a:cubicBezTo>
                    <a:pt x="394" y="5045"/>
                    <a:pt x="315" y="5203"/>
                    <a:pt x="315" y="5203"/>
                  </a:cubicBezTo>
                  <a:cubicBezTo>
                    <a:pt x="315" y="5203"/>
                    <a:pt x="315" y="5203"/>
                    <a:pt x="315" y="5203"/>
                  </a:cubicBezTo>
                  <a:close/>
                  <a:moveTo>
                    <a:pt x="1261" y="6622"/>
                  </a:moveTo>
                  <a:cubicBezTo>
                    <a:pt x="1261" y="6464"/>
                    <a:pt x="1182" y="6464"/>
                    <a:pt x="1104" y="6464"/>
                  </a:cubicBezTo>
                  <a:cubicBezTo>
                    <a:pt x="473" y="6307"/>
                    <a:pt x="473" y="6307"/>
                    <a:pt x="473" y="6307"/>
                  </a:cubicBezTo>
                  <a:cubicBezTo>
                    <a:pt x="473" y="6307"/>
                    <a:pt x="473" y="6307"/>
                    <a:pt x="473" y="6307"/>
                  </a:cubicBezTo>
                  <a:cubicBezTo>
                    <a:pt x="473" y="6307"/>
                    <a:pt x="473" y="6307"/>
                    <a:pt x="473" y="6307"/>
                  </a:cubicBezTo>
                  <a:cubicBezTo>
                    <a:pt x="1025" y="5518"/>
                    <a:pt x="1025" y="5518"/>
                    <a:pt x="1025" y="5518"/>
                  </a:cubicBezTo>
                  <a:cubicBezTo>
                    <a:pt x="1104" y="5361"/>
                    <a:pt x="1104" y="5203"/>
                    <a:pt x="1104" y="5203"/>
                  </a:cubicBezTo>
                  <a:cubicBezTo>
                    <a:pt x="1104" y="5203"/>
                    <a:pt x="1104" y="5203"/>
                    <a:pt x="1104" y="5203"/>
                  </a:cubicBezTo>
                  <a:cubicBezTo>
                    <a:pt x="1182" y="5834"/>
                    <a:pt x="1182" y="5834"/>
                    <a:pt x="1182" y="5834"/>
                  </a:cubicBezTo>
                  <a:cubicBezTo>
                    <a:pt x="1182" y="5834"/>
                    <a:pt x="1182" y="5834"/>
                    <a:pt x="1182" y="5834"/>
                  </a:cubicBezTo>
                  <a:cubicBezTo>
                    <a:pt x="1182" y="5834"/>
                    <a:pt x="1104" y="5676"/>
                    <a:pt x="1104" y="5676"/>
                  </a:cubicBezTo>
                  <a:cubicBezTo>
                    <a:pt x="1104" y="5676"/>
                    <a:pt x="1104" y="5676"/>
                    <a:pt x="1025" y="5834"/>
                  </a:cubicBezTo>
                  <a:cubicBezTo>
                    <a:pt x="709" y="6307"/>
                    <a:pt x="709" y="6307"/>
                    <a:pt x="709" y="6307"/>
                  </a:cubicBezTo>
                  <a:cubicBezTo>
                    <a:pt x="1104" y="6307"/>
                    <a:pt x="1104" y="6307"/>
                    <a:pt x="1104" y="6307"/>
                  </a:cubicBezTo>
                  <a:cubicBezTo>
                    <a:pt x="1104" y="6307"/>
                    <a:pt x="1182" y="6307"/>
                    <a:pt x="1182" y="6307"/>
                  </a:cubicBezTo>
                  <a:cubicBezTo>
                    <a:pt x="1261" y="6307"/>
                    <a:pt x="1261" y="6307"/>
                    <a:pt x="1261" y="6149"/>
                  </a:cubicBezTo>
                  <a:cubicBezTo>
                    <a:pt x="1261" y="6149"/>
                    <a:pt x="1261" y="6149"/>
                    <a:pt x="1261" y="6149"/>
                  </a:cubicBezTo>
                  <a:cubicBezTo>
                    <a:pt x="1261" y="6622"/>
                    <a:pt x="1261" y="6622"/>
                    <a:pt x="1261" y="6622"/>
                  </a:cubicBezTo>
                  <a:cubicBezTo>
                    <a:pt x="1261" y="6622"/>
                    <a:pt x="1261" y="6622"/>
                    <a:pt x="1261" y="6622"/>
                  </a:cubicBezTo>
                  <a:close/>
                  <a:moveTo>
                    <a:pt x="1104" y="8356"/>
                  </a:moveTo>
                  <a:cubicBezTo>
                    <a:pt x="1025" y="8356"/>
                    <a:pt x="946" y="8356"/>
                    <a:pt x="867" y="8199"/>
                  </a:cubicBezTo>
                  <a:cubicBezTo>
                    <a:pt x="788" y="8041"/>
                    <a:pt x="788" y="8041"/>
                    <a:pt x="709" y="7883"/>
                  </a:cubicBezTo>
                  <a:cubicBezTo>
                    <a:pt x="709" y="7726"/>
                    <a:pt x="709" y="7568"/>
                    <a:pt x="709" y="7410"/>
                  </a:cubicBezTo>
                  <a:cubicBezTo>
                    <a:pt x="788" y="7253"/>
                    <a:pt x="867" y="7095"/>
                    <a:pt x="946" y="7095"/>
                  </a:cubicBezTo>
                  <a:cubicBezTo>
                    <a:pt x="1025" y="6937"/>
                    <a:pt x="1104" y="6937"/>
                    <a:pt x="1261" y="7095"/>
                  </a:cubicBezTo>
                  <a:cubicBezTo>
                    <a:pt x="1340" y="7095"/>
                    <a:pt x="1419" y="7253"/>
                    <a:pt x="1419" y="7410"/>
                  </a:cubicBezTo>
                  <a:cubicBezTo>
                    <a:pt x="1419" y="7568"/>
                    <a:pt x="1419" y="7726"/>
                    <a:pt x="1419" y="7883"/>
                  </a:cubicBezTo>
                  <a:cubicBezTo>
                    <a:pt x="1419" y="8041"/>
                    <a:pt x="1340" y="8041"/>
                    <a:pt x="1261" y="8199"/>
                  </a:cubicBezTo>
                  <a:cubicBezTo>
                    <a:pt x="1104" y="7253"/>
                    <a:pt x="1104" y="7253"/>
                    <a:pt x="1104" y="7253"/>
                  </a:cubicBezTo>
                  <a:cubicBezTo>
                    <a:pt x="946" y="7253"/>
                    <a:pt x="946" y="7410"/>
                    <a:pt x="867" y="7568"/>
                  </a:cubicBezTo>
                  <a:cubicBezTo>
                    <a:pt x="788" y="7726"/>
                    <a:pt x="788" y="7726"/>
                    <a:pt x="788" y="8041"/>
                  </a:cubicBezTo>
                  <a:cubicBezTo>
                    <a:pt x="867" y="8041"/>
                    <a:pt x="867" y="8199"/>
                    <a:pt x="946" y="8199"/>
                  </a:cubicBezTo>
                  <a:cubicBezTo>
                    <a:pt x="1025" y="8199"/>
                    <a:pt x="1104" y="8199"/>
                    <a:pt x="1104" y="8356"/>
                  </a:cubicBezTo>
                  <a:cubicBezTo>
                    <a:pt x="1104" y="8356"/>
                    <a:pt x="1104" y="8356"/>
                    <a:pt x="1104" y="8356"/>
                  </a:cubicBezTo>
                  <a:close/>
                  <a:moveTo>
                    <a:pt x="1261" y="7726"/>
                  </a:moveTo>
                  <a:cubicBezTo>
                    <a:pt x="1419" y="7726"/>
                    <a:pt x="1419" y="7568"/>
                    <a:pt x="1419" y="7410"/>
                  </a:cubicBezTo>
                  <a:cubicBezTo>
                    <a:pt x="1340" y="7095"/>
                    <a:pt x="1261" y="7095"/>
                    <a:pt x="1104" y="7095"/>
                  </a:cubicBezTo>
                  <a:cubicBezTo>
                    <a:pt x="1261" y="7726"/>
                    <a:pt x="1261" y="7726"/>
                    <a:pt x="1261" y="7726"/>
                  </a:cubicBezTo>
                  <a:close/>
                  <a:moveTo>
                    <a:pt x="1734" y="9145"/>
                  </a:moveTo>
                  <a:cubicBezTo>
                    <a:pt x="1734" y="9145"/>
                    <a:pt x="1655" y="9145"/>
                    <a:pt x="1655" y="8987"/>
                  </a:cubicBezTo>
                  <a:cubicBezTo>
                    <a:pt x="1655" y="8987"/>
                    <a:pt x="1655" y="8987"/>
                    <a:pt x="1655" y="8987"/>
                  </a:cubicBezTo>
                  <a:cubicBezTo>
                    <a:pt x="1655" y="8829"/>
                    <a:pt x="1655" y="8829"/>
                    <a:pt x="1655" y="8829"/>
                  </a:cubicBezTo>
                  <a:cubicBezTo>
                    <a:pt x="1655" y="8672"/>
                    <a:pt x="1655" y="8672"/>
                    <a:pt x="1577" y="8672"/>
                  </a:cubicBezTo>
                  <a:cubicBezTo>
                    <a:pt x="1577" y="8672"/>
                    <a:pt x="1577" y="8672"/>
                    <a:pt x="1498" y="8672"/>
                  </a:cubicBezTo>
                  <a:cubicBezTo>
                    <a:pt x="1182" y="8987"/>
                    <a:pt x="1182" y="8987"/>
                    <a:pt x="1182" y="8987"/>
                  </a:cubicBezTo>
                  <a:cubicBezTo>
                    <a:pt x="1104" y="9145"/>
                    <a:pt x="1104" y="9302"/>
                    <a:pt x="1104" y="9302"/>
                  </a:cubicBezTo>
                  <a:cubicBezTo>
                    <a:pt x="1104" y="9302"/>
                    <a:pt x="1104" y="9302"/>
                    <a:pt x="1104" y="9302"/>
                  </a:cubicBezTo>
                  <a:cubicBezTo>
                    <a:pt x="946" y="8672"/>
                    <a:pt x="946" y="8672"/>
                    <a:pt x="946" y="8672"/>
                  </a:cubicBezTo>
                  <a:cubicBezTo>
                    <a:pt x="946" y="8672"/>
                    <a:pt x="946" y="8672"/>
                    <a:pt x="946" y="8672"/>
                  </a:cubicBezTo>
                  <a:cubicBezTo>
                    <a:pt x="1025" y="8829"/>
                    <a:pt x="1104" y="8829"/>
                    <a:pt x="1104" y="8829"/>
                  </a:cubicBezTo>
                  <a:cubicBezTo>
                    <a:pt x="1498" y="8514"/>
                    <a:pt x="1498" y="8514"/>
                    <a:pt x="1498" y="8514"/>
                  </a:cubicBezTo>
                  <a:cubicBezTo>
                    <a:pt x="1577" y="8356"/>
                    <a:pt x="1577" y="8356"/>
                    <a:pt x="1577" y="8356"/>
                  </a:cubicBezTo>
                  <a:cubicBezTo>
                    <a:pt x="1577" y="8356"/>
                    <a:pt x="1577" y="8199"/>
                    <a:pt x="1577" y="8199"/>
                  </a:cubicBezTo>
                  <a:cubicBezTo>
                    <a:pt x="1577" y="8199"/>
                    <a:pt x="1577" y="8199"/>
                    <a:pt x="1577" y="8199"/>
                  </a:cubicBezTo>
                  <a:cubicBezTo>
                    <a:pt x="1734" y="8514"/>
                    <a:pt x="1734" y="8514"/>
                    <a:pt x="1734" y="8514"/>
                  </a:cubicBezTo>
                  <a:cubicBezTo>
                    <a:pt x="1655" y="8672"/>
                    <a:pt x="1655" y="8672"/>
                    <a:pt x="1655" y="8672"/>
                  </a:cubicBezTo>
                  <a:cubicBezTo>
                    <a:pt x="1734" y="8672"/>
                    <a:pt x="1813" y="8829"/>
                    <a:pt x="1892" y="8987"/>
                  </a:cubicBezTo>
                  <a:cubicBezTo>
                    <a:pt x="1892" y="8987"/>
                    <a:pt x="1892" y="8987"/>
                    <a:pt x="1892" y="8987"/>
                  </a:cubicBezTo>
                  <a:cubicBezTo>
                    <a:pt x="1813" y="9145"/>
                    <a:pt x="1734" y="9145"/>
                    <a:pt x="1734" y="9145"/>
                  </a:cubicBezTo>
                  <a:close/>
                  <a:moveTo>
                    <a:pt x="1655" y="10564"/>
                  </a:moveTo>
                  <a:cubicBezTo>
                    <a:pt x="1577" y="10721"/>
                    <a:pt x="1498" y="10721"/>
                    <a:pt x="1419" y="10564"/>
                  </a:cubicBezTo>
                  <a:cubicBezTo>
                    <a:pt x="1419" y="10564"/>
                    <a:pt x="1340" y="10564"/>
                    <a:pt x="1340" y="10406"/>
                  </a:cubicBezTo>
                  <a:cubicBezTo>
                    <a:pt x="1340" y="10248"/>
                    <a:pt x="1261" y="10248"/>
                    <a:pt x="1261" y="10248"/>
                  </a:cubicBezTo>
                  <a:cubicBezTo>
                    <a:pt x="1261" y="10091"/>
                    <a:pt x="1261" y="10091"/>
                    <a:pt x="1261" y="9933"/>
                  </a:cubicBezTo>
                  <a:cubicBezTo>
                    <a:pt x="1261" y="9933"/>
                    <a:pt x="1261" y="9933"/>
                    <a:pt x="1261" y="9933"/>
                  </a:cubicBezTo>
                  <a:cubicBezTo>
                    <a:pt x="1261" y="9933"/>
                    <a:pt x="1261" y="9933"/>
                    <a:pt x="1261" y="9933"/>
                  </a:cubicBezTo>
                  <a:cubicBezTo>
                    <a:pt x="1419" y="9618"/>
                    <a:pt x="1419" y="9618"/>
                    <a:pt x="1419" y="9618"/>
                  </a:cubicBezTo>
                  <a:cubicBezTo>
                    <a:pt x="1419" y="9618"/>
                    <a:pt x="1419" y="9618"/>
                    <a:pt x="1419" y="9618"/>
                  </a:cubicBezTo>
                  <a:cubicBezTo>
                    <a:pt x="1340" y="9933"/>
                    <a:pt x="1261" y="10091"/>
                    <a:pt x="1340" y="10248"/>
                  </a:cubicBezTo>
                  <a:cubicBezTo>
                    <a:pt x="1419" y="10248"/>
                    <a:pt x="1419" y="10406"/>
                    <a:pt x="1419" y="10406"/>
                  </a:cubicBezTo>
                  <a:cubicBezTo>
                    <a:pt x="1419" y="10406"/>
                    <a:pt x="1498" y="10406"/>
                    <a:pt x="1498" y="10406"/>
                  </a:cubicBezTo>
                  <a:cubicBezTo>
                    <a:pt x="1577" y="10248"/>
                    <a:pt x="1577" y="10248"/>
                    <a:pt x="1577" y="9933"/>
                  </a:cubicBezTo>
                  <a:cubicBezTo>
                    <a:pt x="1577" y="9775"/>
                    <a:pt x="1577" y="9775"/>
                    <a:pt x="1577" y="9775"/>
                  </a:cubicBezTo>
                  <a:cubicBezTo>
                    <a:pt x="1577" y="9618"/>
                    <a:pt x="1577" y="9460"/>
                    <a:pt x="1655" y="9302"/>
                  </a:cubicBezTo>
                  <a:cubicBezTo>
                    <a:pt x="1734" y="9302"/>
                    <a:pt x="1734" y="9302"/>
                    <a:pt x="1813" y="9302"/>
                  </a:cubicBezTo>
                  <a:cubicBezTo>
                    <a:pt x="1892" y="9302"/>
                    <a:pt x="1892" y="9460"/>
                    <a:pt x="1971" y="9618"/>
                  </a:cubicBezTo>
                  <a:cubicBezTo>
                    <a:pt x="1971" y="9618"/>
                    <a:pt x="1971" y="9618"/>
                    <a:pt x="1971" y="9775"/>
                  </a:cubicBezTo>
                  <a:cubicBezTo>
                    <a:pt x="1971" y="9775"/>
                    <a:pt x="1971" y="9933"/>
                    <a:pt x="2050" y="9933"/>
                  </a:cubicBezTo>
                  <a:cubicBezTo>
                    <a:pt x="2050" y="9933"/>
                    <a:pt x="2050" y="9933"/>
                    <a:pt x="2050" y="9933"/>
                  </a:cubicBezTo>
                  <a:cubicBezTo>
                    <a:pt x="2050" y="9933"/>
                    <a:pt x="2050" y="9933"/>
                    <a:pt x="2050" y="9933"/>
                  </a:cubicBezTo>
                  <a:cubicBezTo>
                    <a:pt x="1892" y="10091"/>
                    <a:pt x="1892" y="10091"/>
                    <a:pt x="1892" y="10091"/>
                  </a:cubicBezTo>
                  <a:cubicBezTo>
                    <a:pt x="1892" y="10091"/>
                    <a:pt x="1892" y="10091"/>
                    <a:pt x="1892" y="10091"/>
                  </a:cubicBezTo>
                  <a:cubicBezTo>
                    <a:pt x="1971" y="9933"/>
                    <a:pt x="1971" y="9618"/>
                    <a:pt x="1971" y="9618"/>
                  </a:cubicBezTo>
                  <a:cubicBezTo>
                    <a:pt x="1971" y="9460"/>
                    <a:pt x="1892" y="9460"/>
                    <a:pt x="1892" y="9460"/>
                  </a:cubicBezTo>
                  <a:cubicBezTo>
                    <a:pt x="1892" y="9460"/>
                    <a:pt x="1813" y="9460"/>
                    <a:pt x="1813" y="9460"/>
                  </a:cubicBezTo>
                  <a:cubicBezTo>
                    <a:pt x="1734" y="9460"/>
                    <a:pt x="1734" y="9618"/>
                    <a:pt x="1734" y="9775"/>
                  </a:cubicBezTo>
                  <a:cubicBezTo>
                    <a:pt x="1734" y="10091"/>
                    <a:pt x="1734" y="10091"/>
                    <a:pt x="1734" y="10091"/>
                  </a:cubicBezTo>
                  <a:cubicBezTo>
                    <a:pt x="1734" y="10406"/>
                    <a:pt x="1734" y="10564"/>
                    <a:pt x="1655" y="10564"/>
                  </a:cubicBezTo>
                  <a:close/>
                  <a:moveTo>
                    <a:pt x="2601" y="10564"/>
                  </a:moveTo>
                  <a:cubicBezTo>
                    <a:pt x="2523" y="10564"/>
                    <a:pt x="2523" y="10564"/>
                    <a:pt x="2523" y="10564"/>
                  </a:cubicBezTo>
                  <a:cubicBezTo>
                    <a:pt x="2523" y="10564"/>
                    <a:pt x="2523" y="10406"/>
                    <a:pt x="2444" y="10406"/>
                  </a:cubicBezTo>
                  <a:cubicBezTo>
                    <a:pt x="2444" y="10406"/>
                    <a:pt x="2444" y="10406"/>
                    <a:pt x="2444" y="10248"/>
                  </a:cubicBezTo>
                  <a:cubicBezTo>
                    <a:pt x="2444" y="10248"/>
                    <a:pt x="2523" y="10248"/>
                    <a:pt x="2523" y="10248"/>
                  </a:cubicBezTo>
                  <a:cubicBezTo>
                    <a:pt x="2523" y="10248"/>
                    <a:pt x="2523" y="10091"/>
                    <a:pt x="2523" y="10248"/>
                  </a:cubicBezTo>
                  <a:cubicBezTo>
                    <a:pt x="2601" y="10248"/>
                    <a:pt x="2601" y="10248"/>
                    <a:pt x="2601" y="10248"/>
                  </a:cubicBezTo>
                  <a:cubicBezTo>
                    <a:pt x="2601" y="10248"/>
                    <a:pt x="2680" y="10248"/>
                    <a:pt x="2601" y="10406"/>
                  </a:cubicBezTo>
                  <a:cubicBezTo>
                    <a:pt x="2601" y="10406"/>
                    <a:pt x="2601" y="10406"/>
                    <a:pt x="2601" y="10564"/>
                  </a:cubicBezTo>
                  <a:close/>
                  <a:moveTo>
                    <a:pt x="1734" y="11825"/>
                  </a:moveTo>
                  <a:cubicBezTo>
                    <a:pt x="1577" y="11194"/>
                    <a:pt x="1577" y="11194"/>
                    <a:pt x="1577" y="11194"/>
                  </a:cubicBezTo>
                  <a:cubicBezTo>
                    <a:pt x="1577" y="11194"/>
                    <a:pt x="1577" y="11194"/>
                    <a:pt x="1577" y="11194"/>
                  </a:cubicBezTo>
                  <a:cubicBezTo>
                    <a:pt x="1655" y="11194"/>
                    <a:pt x="1734" y="11352"/>
                    <a:pt x="1734" y="11194"/>
                  </a:cubicBezTo>
                  <a:cubicBezTo>
                    <a:pt x="2128" y="10879"/>
                    <a:pt x="2128" y="10879"/>
                    <a:pt x="2128" y="10879"/>
                  </a:cubicBezTo>
                  <a:cubicBezTo>
                    <a:pt x="2207" y="10721"/>
                    <a:pt x="2207" y="10721"/>
                    <a:pt x="2207" y="10564"/>
                  </a:cubicBezTo>
                  <a:cubicBezTo>
                    <a:pt x="2128" y="10564"/>
                    <a:pt x="2128" y="10564"/>
                    <a:pt x="2128" y="10564"/>
                  </a:cubicBezTo>
                  <a:cubicBezTo>
                    <a:pt x="2207" y="10564"/>
                    <a:pt x="2207" y="10564"/>
                    <a:pt x="2207" y="10564"/>
                  </a:cubicBezTo>
                  <a:cubicBezTo>
                    <a:pt x="2365" y="10879"/>
                    <a:pt x="2365" y="10879"/>
                    <a:pt x="2365" y="10879"/>
                  </a:cubicBezTo>
                  <a:cubicBezTo>
                    <a:pt x="1892" y="11509"/>
                    <a:pt x="1892" y="11509"/>
                    <a:pt x="1892" y="11509"/>
                  </a:cubicBezTo>
                  <a:cubicBezTo>
                    <a:pt x="1734" y="11509"/>
                    <a:pt x="1734" y="11509"/>
                    <a:pt x="1734" y="11825"/>
                  </a:cubicBezTo>
                  <a:cubicBezTo>
                    <a:pt x="1734" y="11825"/>
                    <a:pt x="1734" y="11825"/>
                    <a:pt x="1734" y="11825"/>
                  </a:cubicBezTo>
                  <a:close/>
                  <a:moveTo>
                    <a:pt x="2207" y="12613"/>
                  </a:moveTo>
                  <a:cubicBezTo>
                    <a:pt x="2128" y="12613"/>
                    <a:pt x="2050" y="12613"/>
                    <a:pt x="2050" y="12455"/>
                  </a:cubicBezTo>
                  <a:cubicBezTo>
                    <a:pt x="2050" y="12455"/>
                    <a:pt x="1971" y="12455"/>
                    <a:pt x="1971" y="12455"/>
                  </a:cubicBezTo>
                  <a:cubicBezTo>
                    <a:pt x="1892" y="12298"/>
                    <a:pt x="1892" y="12140"/>
                    <a:pt x="2050" y="11982"/>
                  </a:cubicBezTo>
                  <a:cubicBezTo>
                    <a:pt x="2444" y="11509"/>
                    <a:pt x="2444" y="11509"/>
                    <a:pt x="2444" y="11509"/>
                  </a:cubicBezTo>
                  <a:cubicBezTo>
                    <a:pt x="2365" y="11194"/>
                    <a:pt x="2365" y="11194"/>
                    <a:pt x="2365" y="11194"/>
                  </a:cubicBezTo>
                  <a:cubicBezTo>
                    <a:pt x="2365" y="11194"/>
                    <a:pt x="2365" y="11194"/>
                    <a:pt x="2365" y="11194"/>
                  </a:cubicBezTo>
                  <a:cubicBezTo>
                    <a:pt x="2365" y="11194"/>
                    <a:pt x="2365" y="11194"/>
                    <a:pt x="2365" y="11194"/>
                  </a:cubicBezTo>
                  <a:cubicBezTo>
                    <a:pt x="2444" y="11352"/>
                    <a:pt x="2523" y="11352"/>
                    <a:pt x="2680" y="11352"/>
                  </a:cubicBezTo>
                  <a:cubicBezTo>
                    <a:pt x="2680" y="11352"/>
                    <a:pt x="2680" y="11352"/>
                    <a:pt x="2680" y="11352"/>
                  </a:cubicBezTo>
                  <a:cubicBezTo>
                    <a:pt x="2523" y="11509"/>
                    <a:pt x="2523" y="11509"/>
                    <a:pt x="2523" y="11509"/>
                  </a:cubicBezTo>
                  <a:cubicBezTo>
                    <a:pt x="2601" y="11825"/>
                    <a:pt x="2601" y="11825"/>
                    <a:pt x="2601" y="11825"/>
                  </a:cubicBezTo>
                  <a:cubicBezTo>
                    <a:pt x="2601" y="11825"/>
                    <a:pt x="2601" y="11825"/>
                    <a:pt x="2601" y="11825"/>
                  </a:cubicBezTo>
                  <a:cubicBezTo>
                    <a:pt x="2523" y="11667"/>
                    <a:pt x="2523" y="11667"/>
                    <a:pt x="2523" y="11667"/>
                  </a:cubicBezTo>
                  <a:cubicBezTo>
                    <a:pt x="2128" y="12140"/>
                    <a:pt x="2128" y="12140"/>
                    <a:pt x="2128" y="12140"/>
                  </a:cubicBezTo>
                  <a:cubicBezTo>
                    <a:pt x="2050" y="12298"/>
                    <a:pt x="2050" y="12455"/>
                    <a:pt x="2050" y="12455"/>
                  </a:cubicBezTo>
                  <a:cubicBezTo>
                    <a:pt x="2128" y="12455"/>
                    <a:pt x="2128" y="12455"/>
                    <a:pt x="2207" y="12613"/>
                  </a:cubicBezTo>
                  <a:cubicBezTo>
                    <a:pt x="2207" y="12613"/>
                    <a:pt x="2207" y="12613"/>
                    <a:pt x="2207" y="12613"/>
                  </a:cubicBezTo>
                  <a:close/>
                  <a:moveTo>
                    <a:pt x="3153" y="13244"/>
                  </a:moveTo>
                  <a:cubicBezTo>
                    <a:pt x="3153" y="13244"/>
                    <a:pt x="3153" y="13086"/>
                    <a:pt x="3153" y="13086"/>
                  </a:cubicBezTo>
                  <a:cubicBezTo>
                    <a:pt x="3074" y="13086"/>
                    <a:pt x="3074" y="13086"/>
                    <a:pt x="3074" y="13086"/>
                  </a:cubicBezTo>
                  <a:cubicBezTo>
                    <a:pt x="2365" y="13559"/>
                    <a:pt x="2365" y="13559"/>
                    <a:pt x="2365" y="13559"/>
                  </a:cubicBezTo>
                  <a:cubicBezTo>
                    <a:pt x="2207" y="13717"/>
                    <a:pt x="2050" y="13717"/>
                    <a:pt x="1971" y="13559"/>
                  </a:cubicBezTo>
                  <a:cubicBezTo>
                    <a:pt x="1892" y="13401"/>
                    <a:pt x="1971" y="13244"/>
                    <a:pt x="1971" y="13244"/>
                  </a:cubicBezTo>
                  <a:cubicBezTo>
                    <a:pt x="1971" y="13244"/>
                    <a:pt x="2050" y="13244"/>
                    <a:pt x="2050" y="13244"/>
                  </a:cubicBezTo>
                  <a:cubicBezTo>
                    <a:pt x="2050" y="13244"/>
                    <a:pt x="2050" y="13244"/>
                    <a:pt x="2050" y="13244"/>
                  </a:cubicBezTo>
                  <a:cubicBezTo>
                    <a:pt x="2050" y="13244"/>
                    <a:pt x="2128" y="13401"/>
                    <a:pt x="2128" y="13401"/>
                  </a:cubicBezTo>
                  <a:cubicBezTo>
                    <a:pt x="2128" y="13401"/>
                    <a:pt x="2128" y="13401"/>
                    <a:pt x="2128" y="13401"/>
                  </a:cubicBezTo>
                  <a:cubicBezTo>
                    <a:pt x="2207" y="13559"/>
                    <a:pt x="2286" y="13559"/>
                    <a:pt x="2444" y="13401"/>
                  </a:cubicBezTo>
                  <a:cubicBezTo>
                    <a:pt x="2680" y="12298"/>
                    <a:pt x="2680" y="12298"/>
                    <a:pt x="2680" y="12298"/>
                  </a:cubicBezTo>
                  <a:cubicBezTo>
                    <a:pt x="2759" y="12140"/>
                    <a:pt x="2759" y="12140"/>
                    <a:pt x="2759" y="12140"/>
                  </a:cubicBezTo>
                  <a:cubicBezTo>
                    <a:pt x="2759" y="12140"/>
                    <a:pt x="2759" y="12140"/>
                    <a:pt x="2680" y="11982"/>
                  </a:cubicBezTo>
                  <a:cubicBezTo>
                    <a:pt x="2759" y="11982"/>
                    <a:pt x="2759" y="11982"/>
                    <a:pt x="2759" y="11982"/>
                  </a:cubicBezTo>
                  <a:cubicBezTo>
                    <a:pt x="2996" y="12455"/>
                    <a:pt x="2996" y="12455"/>
                    <a:pt x="2996" y="12455"/>
                  </a:cubicBezTo>
                  <a:cubicBezTo>
                    <a:pt x="2917" y="12455"/>
                    <a:pt x="2917" y="12455"/>
                    <a:pt x="2917" y="12455"/>
                  </a:cubicBezTo>
                  <a:cubicBezTo>
                    <a:pt x="2917" y="12455"/>
                    <a:pt x="2838" y="12455"/>
                    <a:pt x="2838" y="12455"/>
                  </a:cubicBezTo>
                  <a:cubicBezTo>
                    <a:pt x="2838" y="12455"/>
                    <a:pt x="2838" y="12455"/>
                    <a:pt x="2838" y="12455"/>
                  </a:cubicBezTo>
                  <a:cubicBezTo>
                    <a:pt x="2601" y="13244"/>
                    <a:pt x="2601" y="13244"/>
                    <a:pt x="2601" y="13244"/>
                  </a:cubicBezTo>
                  <a:cubicBezTo>
                    <a:pt x="2996" y="13086"/>
                    <a:pt x="2996" y="13086"/>
                    <a:pt x="2996" y="13086"/>
                  </a:cubicBezTo>
                  <a:cubicBezTo>
                    <a:pt x="2996" y="13086"/>
                    <a:pt x="3074" y="12928"/>
                    <a:pt x="3074" y="12928"/>
                  </a:cubicBezTo>
                  <a:cubicBezTo>
                    <a:pt x="3074" y="12928"/>
                    <a:pt x="3074" y="12928"/>
                    <a:pt x="3074" y="12928"/>
                  </a:cubicBezTo>
                  <a:cubicBezTo>
                    <a:pt x="3074" y="12771"/>
                    <a:pt x="3074" y="12771"/>
                    <a:pt x="2996" y="12771"/>
                  </a:cubicBezTo>
                  <a:cubicBezTo>
                    <a:pt x="3074" y="12771"/>
                    <a:pt x="3074" y="12771"/>
                    <a:pt x="3074" y="12771"/>
                  </a:cubicBezTo>
                  <a:cubicBezTo>
                    <a:pt x="3153" y="13244"/>
                    <a:pt x="3153" y="13244"/>
                    <a:pt x="3153" y="13244"/>
                  </a:cubicBezTo>
                  <a:cubicBezTo>
                    <a:pt x="3153" y="13244"/>
                    <a:pt x="3153" y="13244"/>
                    <a:pt x="3153" y="13244"/>
                  </a:cubicBezTo>
                  <a:close/>
                  <a:moveTo>
                    <a:pt x="3705" y="15293"/>
                  </a:moveTo>
                  <a:cubicBezTo>
                    <a:pt x="3626" y="15293"/>
                    <a:pt x="3547" y="15451"/>
                    <a:pt x="3469" y="15451"/>
                  </a:cubicBezTo>
                  <a:cubicBezTo>
                    <a:pt x="3311" y="15451"/>
                    <a:pt x="3232" y="15451"/>
                    <a:pt x="3153" y="15293"/>
                  </a:cubicBezTo>
                  <a:cubicBezTo>
                    <a:pt x="3153" y="15136"/>
                    <a:pt x="3074" y="14978"/>
                    <a:pt x="3074" y="14820"/>
                  </a:cubicBezTo>
                  <a:cubicBezTo>
                    <a:pt x="3074" y="14663"/>
                    <a:pt x="3153" y="14347"/>
                    <a:pt x="3232" y="14347"/>
                  </a:cubicBezTo>
                  <a:cubicBezTo>
                    <a:pt x="3311" y="14190"/>
                    <a:pt x="3390" y="14032"/>
                    <a:pt x="3469" y="14032"/>
                  </a:cubicBezTo>
                  <a:cubicBezTo>
                    <a:pt x="3547" y="14032"/>
                    <a:pt x="3626" y="14032"/>
                    <a:pt x="3705" y="14190"/>
                  </a:cubicBezTo>
                  <a:cubicBezTo>
                    <a:pt x="3784" y="14347"/>
                    <a:pt x="3863" y="14505"/>
                    <a:pt x="3863" y="14663"/>
                  </a:cubicBezTo>
                  <a:cubicBezTo>
                    <a:pt x="3863" y="14978"/>
                    <a:pt x="3784" y="14978"/>
                    <a:pt x="3705" y="15293"/>
                  </a:cubicBezTo>
                  <a:close/>
                  <a:moveTo>
                    <a:pt x="3547" y="15136"/>
                  </a:moveTo>
                  <a:cubicBezTo>
                    <a:pt x="3626" y="14978"/>
                    <a:pt x="3705" y="14820"/>
                    <a:pt x="3705" y="14663"/>
                  </a:cubicBezTo>
                  <a:cubicBezTo>
                    <a:pt x="3784" y="14505"/>
                    <a:pt x="3705" y="14347"/>
                    <a:pt x="3705" y="14190"/>
                  </a:cubicBezTo>
                  <a:cubicBezTo>
                    <a:pt x="3626" y="14190"/>
                    <a:pt x="3626" y="14032"/>
                    <a:pt x="3547" y="14190"/>
                  </a:cubicBezTo>
                  <a:cubicBezTo>
                    <a:pt x="3469" y="14190"/>
                    <a:pt x="3469" y="14347"/>
                    <a:pt x="3390" y="14347"/>
                  </a:cubicBezTo>
                  <a:cubicBezTo>
                    <a:pt x="3311" y="14505"/>
                    <a:pt x="3232" y="14663"/>
                    <a:pt x="3232" y="14820"/>
                  </a:cubicBezTo>
                  <a:cubicBezTo>
                    <a:pt x="3153" y="14978"/>
                    <a:pt x="3153" y="15136"/>
                    <a:pt x="3232" y="15293"/>
                  </a:cubicBezTo>
                  <a:cubicBezTo>
                    <a:pt x="3311" y="15293"/>
                    <a:pt x="3311" y="15293"/>
                    <a:pt x="3390" y="15293"/>
                  </a:cubicBezTo>
                  <a:cubicBezTo>
                    <a:pt x="3469" y="15293"/>
                    <a:pt x="3469" y="15293"/>
                    <a:pt x="3547" y="15136"/>
                  </a:cubicBezTo>
                  <a:close/>
                  <a:moveTo>
                    <a:pt x="4730" y="15293"/>
                  </a:moveTo>
                  <a:cubicBezTo>
                    <a:pt x="4651" y="15293"/>
                    <a:pt x="4651" y="15293"/>
                    <a:pt x="4651" y="15293"/>
                  </a:cubicBezTo>
                  <a:cubicBezTo>
                    <a:pt x="4651" y="15293"/>
                    <a:pt x="4651" y="15293"/>
                    <a:pt x="4651" y="15293"/>
                  </a:cubicBezTo>
                  <a:cubicBezTo>
                    <a:pt x="4572" y="15293"/>
                    <a:pt x="4572" y="15293"/>
                    <a:pt x="4572" y="15136"/>
                  </a:cubicBezTo>
                  <a:cubicBezTo>
                    <a:pt x="4572" y="15136"/>
                    <a:pt x="4572" y="14978"/>
                    <a:pt x="4572" y="14978"/>
                  </a:cubicBezTo>
                  <a:cubicBezTo>
                    <a:pt x="4572" y="14978"/>
                    <a:pt x="4572" y="14978"/>
                    <a:pt x="4572" y="14978"/>
                  </a:cubicBezTo>
                  <a:cubicBezTo>
                    <a:pt x="4572" y="14820"/>
                    <a:pt x="4493" y="14820"/>
                    <a:pt x="4415" y="14978"/>
                  </a:cubicBezTo>
                  <a:cubicBezTo>
                    <a:pt x="4257" y="15293"/>
                    <a:pt x="4257" y="15293"/>
                    <a:pt x="4257" y="15293"/>
                  </a:cubicBezTo>
                  <a:cubicBezTo>
                    <a:pt x="4415" y="15609"/>
                    <a:pt x="4415" y="15609"/>
                    <a:pt x="4415" y="15609"/>
                  </a:cubicBezTo>
                  <a:cubicBezTo>
                    <a:pt x="4415" y="15609"/>
                    <a:pt x="4415" y="15609"/>
                    <a:pt x="4415" y="15609"/>
                  </a:cubicBezTo>
                  <a:cubicBezTo>
                    <a:pt x="4257" y="15293"/>
                    <a:pt x="4257" y="15293"/>
                    <a:pt x="4257" y="15293"/>
                  </a:cubicBezTo>
                  <a:cubicBezTo>
                    <a:pt x="3942" y="16239"/>
                    <a:pt x="3942" y="16239"/>
                    <a:pt x="3942" y="16239"/>
                  </a:cubicBezTo>
                  <a:cubicBezTo>
                    <a:pt x="3863" y="16239"/>
                    <a:pt x="3863" y="16397"/>
                    <a:pt x="3942" y="16555"/>
                  </a:cubicBezTo>
                  <a:cubicBezTo>
                    <a:pt x="3942" y="16555"/>
                    <a:pt x="3942" y="16555"/>
                    <a:pt x="3942" y="16555"/>
                  </a:cubicBezTo>
                  <a:cubicBezTo>
                    <a:pt x="3626" y="16082"/>
                    <a:pt x="3626" y="16082"/>
                    <a:pt x="3626" y="16082"/>
                  </a:cubicBezTo>
                  <a:cubicBezTo>
                    <a:pt x="3626" y="15924"/>
                    <a:pt x="3626" y="15924"/>
                    <a:pt x="3626" y="15924"/>
                  </a:cubicBezTo>
                  <a:cubicBezTo>
                    <a:pt x="3705" y="16082"/>
                    <a:pt x="3784" y="16082"/>
                    <a:pt x="3784" y="15924"/>
                  </a:cubicBezTo>
                  <a:cubicBezTo>
                    <a:pt x="4099" y="15136"/>
                    <a:pt x="4099" y="15136"/>
                    <a:pt x="4099" y="15136"/>
                  </a:cubicBezTo>
                  <a:cubicBezTo>
                    <a:pt x="4020" y="14978"/>
                    <a:pt x="4020" y="14978"/>
                    <a:pt x="4020" y="14978"/>
                  </a:cubicBezTo>
                  <a:cubicBezTo>
                    <a:pt x="4099" y="14978"/>
                    <a:pt x="4099" y="14978"/>
                    <a:pt x="4099" y="14978"/>
                  </a:cubicBezTo>
                  <a:cubicBezTo>
                    <a:pt x="4178" y="15136"/>
                    <a:pt x="4178" y="15136"/>
                    <a:pt x="4178" y="15136"/>
                  </a:cubicBezTo>
                  <a:cubicBezTo>
                    <a:pt x="4178" y="14978"/>
                    <a:pt x="4178" y="14978"/>
                    <a:pt x="4178" y="14978"/>
                  </a:cubicBezTo>
                  <a:cubicBezTo>
                    <a:pt x="4257" y="14978"/>
                    <a:pt x="4336" y="14820"/>
                    <a:pt x="4415" y="14820"/>
                  </a:cubicBezTo>
                  <a:cubicBezTo>
                    <a:pt x="4493" y="14820"/>
                    <a:pt x="4572" y="14820"/>
                    <a:pt x="4651" y="14978"/>
                  </a:cubicBezTo>
                  <a:cubicBezTo>
                    <a:pt x="4651" y="14978"/>
                    <a:pt x="4730" y="14978"/>
                    <a:pt x="4730" y="15136"/>
                  </a:cubicBezTo>
                  <a:cubicBezTo>
                    <a:pt x="4730" y="15136"/>
                    <a:pt x="4730" y="15136"/>
                    <a:pt x="4730" y="15293"/>
                  </a:cubicBezTo>
                  <a:close/>
                  <a:moveTo>
                    <a:pt x="5124" y="17501"/>
                  </a:moveTo>
                  <a:cubicBezTo>
                    <a:pt x="5045" y="17816"/>
                    <a:pt x="4966" y="17816"/>
                    <a:pt x="4888" y="17816"/>
                  </a:cubicBezTo>
                  <a:cubicBezTo>
                    <a:pt x="4809" y="17816"/>
                    <a:pt x="4730" y="17816"/>
                    <a:pt x="4651" y="17658"/>
                  </a:cubicBezTo>
                  <a:cubicBezTo>
                    <a:pt x="4572" y="17658"/>
                    <a:pt x="4572" y="17501"/>
                    <a:pt x="4572" y="17501"/>
                  </a:cubicBezTo>
                  <a:cubicBezTo>
                    <a:pt x="4493" y="17501"/>
                    <a:pt x="4493" y="17343"/>
                    <a:pt x="4493" y="17343"/>
                  </a:cubicBezTo>
                  <a:cubicBezTo>
                    <a:pt x="4415" y="17185"/>
                    <a:pt x="4415" y="17343"/>
                    <a:pt x="4415" y="17343"/>
                  </a:cubicBezTo>
                  <a:cubicBezTo>
                    <a:pt x="4415" y="17185"/>
                    <a:pt x="4415" y="17185"/>
                    <a:pt x="4415" y="17185"/>
                  </a:cubicBezTo>
                  <a:cubicBezTo>
                    <a:pt x="4572" y="16555"/>
                    <a:pt x="4572" y="16555"/>
                    <a:pt x="4572" y="16555"/>
                  </a:cubicBezTo>
                  <a:cubicBezTo>
                    <a:pt x="4572" y="16712"/>
                    <a:pt x="4572" y="16712"/>
                    <a:pt x="4572" y="16712"/>
                  </a:cubicBezTo>
                  <a:cubicBezTo>
                    <a:pt x="4493" y="17028"/>
                    <a:pt x="4572" y="17343"/>
                    <a:pt x="4651" y="17501"/>
                  </a:cubicBezTo>
                  <a:cubicBezTo>
                    <a:pt x="4730" y="17658"/>
                    <a:pt x="4730" y="17658"/>
                    <a:pt x="4809" y="17658"/>
                  </a:cubicBezTo>
                  <a:cubicBezTo>
                    <a:pt x="4888" y="17658"/>
                    <a:pt x="4888" y="17501"/>
                    <a:pt x="4888" y="17501"/>
                  </a:cubicBezTo>
                  <a:cubicBezTo>
                    <a:pt x="4966" y="17343"/>
                    <a:pt x="4966" y="17185"/>
                    <a:pt x="4888" y="16870"/>
                  </a:cubicBezTo>
                  <a:cubicBezTo>
                    <a:pt x="4888" y="16555"/>
                    <a:pt x="4888" y="16555"/>
                    <a:pt x="4888" y="16555"/>
                  </a:cubicBezTo>
                  <a:cubicBezTo>
                    <a:pt x="4809" y="16397"/>
                    <a:pt x="4809" y="16082"/>
                    <a:pt x="4888" y="15924"/>
                  </a:cubicBezTo>
                  <a:cubicBezTo>
                    <a:pt x="4888" y="15766"/>
                    <a:pt x="4966" y="15766"/>
                    <a:pt x="5045" y="15609"/>
                  </a:cubicBezTo>
                  <a:cubicBezTo>
                    <a:pt x="5124" y="15609"/>
                    <a:pt x="5203" y="15609"/>
                    <a:pt x="5282" y="15766"/>
                  </a:cubicBezTo>
                  <a:cubicBezTo>
                    <a:pt x="5282" y="15924"/>
                    <a:pt x="5361" y="15924"/>
                    <a:pt x="5361" y="15924"/>
                  </a:cubicBezTo>
                  <a:cubicBezTo>
                    <a:pt x="5361" y="16082"/>
                    <a:pt x="5361" y="16082"/>
                    <a:pt x="5439" y="16082"/>
                  </a:cubicBezTo>
                  <a:cubicBezTo>
                    <a:pt x="5439" y="16082"/>
                    <a:pt x="5439" y="16082"/>
                    <a:pt x="5518" y="16082"/>
                  </a:cubicBezTo>
                  <a:cubicBezTo>
                    <a:pt x="5518" y="16239"/>
                    <a:pt x="5518" y="16239"/>
                    <a:pt x="5518" y="16239"/>
                  </a:cubicBezTo>
                  <a:cubicBezTo>
                    <a:pt x="5361" y="16870"/>
                    <a:pt x="5361" y="16870"/>
                    <a:pt x="5361" y="16870"/>
                  </a:cubicBezTo>
                  <a:cubicBezTo>
                    <a:pt x="5282" y="16712"/>
                    <a:pt x="5282" y="16712"/>
                    <a:pt x="5282" y="16712"/>
                  </a:cubicBezTo>
                  <a:cubicBezTo>
                    <a:pt x="5361" y="16397"/>
                    <a:pt x="5361" y="16082"/>
                    <a:pt x="5203" y="15924"/>
                  </a:cubicBezTo>
                  <a:cubicBezTo>
                    <a:pt x="5203" y="15924"/>
                    <a:pt x="5124" y="15924"/>
                    <a:pt x="5045" y="15924"/>
                  </a:cubicBezTo>
                  <a:cubicBezTo>
                    <a:pt x="5045" y="15924"/>
                    <a:pt x="5045" y="15924"/>
                    <a:pt x="4966" y="15924"/>
                  </a:cubicBezTo>
                  <a:cubicBezTo>
                    <a:pt x="4966" y="16082"/>
                    <a:pt x="4966" y="16082"/>
                    <a:pt x="4966" y="16239"/>
                  </a:cubicBezTo>
                  <a:cubicBezTo>
                    <a:pt x="4966" y="16239"/>
                    <a:pt x="4966" y="16397"/>
                    <a:pt x="5045" y="16555"/>
                  </a:cubicBezTo>
                  <a:cubicBezTo>
                    <a:pt x="5045" y="16870"/>
                    <a:pt x="5045" y="16870"/>
                    <a:pt x="5045" y="16870"/>
                  </a:cubicBezTo>
                  <a:cubicBezTo>
                    <a:pt x="5203" y="17185"/>
                    <a:pt x="5203" y="17501"/>
                    <a:pt x="5124" y="17501"/>
                  </a:cubicBezTo>
                  <a:close/>
                  <a:moveTo>
                    <a:pt x="5834" y="18447"/>
                  </a:moveTo>
                  <a:cubicBezTo>
                    <a:pt x="5755" y="18604"/>
                    <a:pt x="5676" y="18762"/>
                    <a:pt x="5597" y="18762"/>
                  </a:cubicBezTo>
                  <a:cubicBezTo>
                    <a:pt x="5518" y="18762"/>
                    <a:pt x="5439" y="18762"/>
                    <a:pt x="5361" y="18604"/>
                  </a:cubicBezTo>
                  <a:cubicBezTo>
                    <a:pt x="5361" y="18604"/>
                    <a:pt x="5282" y="18447"/>
                    <a:pt x="5282" y="18289"/>
                  </a:cubicBezTo>
                  <a:cubicBezTo>
                    <a:pt x="5203" y="18131"/>
                    <a:pt x="5282" y="17816"/>
                    <a:pt x="5361" y="17658"/>
                  </a:cubicBezTo>
                  <a:cubicBezTo>
                    <a:pt x="5361" y="17501"/>
                    <a:pt x="5439" y="17343"/>
                    <a:pt x="5518" y="17343"/>
                  </a:cubicBezTo>
                  <a:cubicBezTo>
                    <a:pt x="5676" y="17185"/>
                    <a:pt x="5755" y="17185"/>
                    <a:pt x="5834" y="17343"/>
                  </a:cubicBezTo>
                  <a:cubicBezTo>
                    <a:pt x="5912" y="17501"/>
                    <a:pt x="5912" y="17501"/>
                    <a:pt x="5991" y="17658"/>
                  </a:cubicBezTo>
                  <a:cubicBezTo>
                    <a:pt x="5991" y="17816"/>
                    <a:pt x="5991" y="17816"/>
                    <a:pt x="5991" y="17816"/>
                  </a:cubicBezTo>
                  <a:cubicBezTo>
                    <a:pt x="5991" y="17974"/>
                    <a:pt x="5912" y="17974"/>
                    <a:pt x="5912" y="17974"/>
                  </a:cubicBezTo>
                  <a:cubicBezTo>
                    <a:pt x="5912" y="17974"/>
                    <a:pt x="5912" y="17974"/>
                    <a:pt x="5834" y="17974"/>
                  </a:cubicBezTo>
                  <a:cubicBezTo>
                    <a:pt x="5834" y="17974"/>
                    <a:pt x="5834" y="17816"/>
                    <a:pt x="5834" y="17816"/>
                  </a:cubicBezTo>
                  <a:cubicBezTo>
                    <a:pt x="5834" y="17816"/>
                    <a:pt x="5834" y="17816"/>
                    <a:pt x="5834" y="17816"/>
                  </a:cubicBezTo>
                  <a:cubicBezTo>
                    <a:pt x="5834" y="17658"/>
                    <a:pt x="5834" y="17658"/>
                    <a:pt x="5834" y="17501"/>
                  </a:cubicBezTo>
                  <a:cubicBezTo>
                    <a:pt x="5834" y="17501"/>
                    <a:pt x="5834" y="17501"/>
                    <a:pt x="5755" y="17501"/>
                  </a:cubicBezTo>
                  <a:cubicBezTo>
                    <a:pt x="5676" y="17343"/>
                    <a:pt x="5676" y="17343"/>
                    <a:pt x="5518" y="17501"/>
                  </a:cubicBezTo>
                  <a:cubicBezTo>
                    <a:pt x="5518" y="17501"/>
                    <a:pt x="5439" y="17501"/>
                    <a:pt x="5439" y="17658"/>
                  </a:cubicBezTo>
                  <a:cubicBezTo>
                    <a:pt x="5361" y="17816"/>
                    <a:pt x="5361" y="17974"/>
                    <a:pt x="5361" y="18131"/>
                  </a:cubicBezTo>
                  <a:cubicBezTo>
                    <a:pt x="5361" y="18289"/>
                    <a:pt x="5361" y="18447"/>
                    <a:pt x="5439" y="18447"/>
                  </a:cubicBezTo>
                  <a:cubicBezTo>
                    <a:pt x="5597" y="18604"/>
                    <a:pt x="5676" y="18604"/>
                    <a:pt x="5834" y="18447"/>
                  </a:cubicBezTo>
                  <a:cubicBezTo>
                    <a:pt x="5834" y="18447"/>
                    <a:pt x="5834" y="18447"/>
                    <a:pt x="5834" y="18447"/>
                  </a:cubicBezTo>
                  <a:close/>
                  <a:moveTo>
                    <a:pt x="6543" y="17501"/>
                  </a:moveTo>
                  <a:cubicBezTo>
                    <a:pt x="6543" y="17501"/>
                    <a:pt x="6464" y="17501"/>
                    <a:pt x="6464" y="17501"/>
                  </a:cubicBezTo>
                  <a:cubicBezTo>
                    <a:pt x="6464" y="17501"/>
                    <a:pt x="6464" y="17501"/>
                    <a:pt x="6385" y="17501"/>
                  </a:cubicBezTo>
                  <a:cubicBezTo>
                    <a:pt x="6385" y="17501"/>
                    <a:pt x="6385" y="17501"/>
                    <a:pt x="6385" y="17501"/>
                  </a:cubicBezTo>
                  <a:cubicBezTo>
                    <a:pt x="6385" y="17343"/>
                    <a:pt x="6385" y="17343"/>
                    <a:pt x="6385" y="17343"/>
                  </a:cubicBezTo>
                  <a:cubicBezTo>
                    <a:pt x="6385" y="17185"/>
                    <a:pt x="6385" y="17185"/>
                    <a:pt x="6464" y="17185"/>
                  </a:cubicBezTo>
                  <a:cubicBezTo>
                    <a:pt x="6464" y="17185"/>
                    <a:pt x="6464" y="17185"/>
                    <a:pt x="6464" y="17185"/>
                  </a:cubicBezTo>
                  <a:cubicBezTo>
                    <a:pt x="6543" y="17185"/>
                    <a:pt x="6543" y="17343"/>
                    <a:pt x="6543" y="17343"/>
                  </a:cubicBezTo>
                  <a:cubicBezTo>
                    <a:pt x="6543" y="17501"/>
                    <a:pt x="6543" y="17501"/>
                    <a:pt x="6543" y="17501"/>
                  </a:cubicBezTo>
                  <a:close/>
                  <a:moveTo>
                    <a:pt x="6149" y="19393"/>
                  </a:moveTo>
                  <a:cubicBezTo>
                    <a:pt x="5834" y="19077"/>
                    <a:pt x="5834" y="19077"/>
                    <a:pt x="5834" y="19077"/>
                  </a:cubicBezTo>
                  <a:cubicBezTo>
                    <a:pt x="5834" y="19077"/>
                    <a:pt x="5834" y="19077"/>
                    <a:pt x="5834" y="19077"/>
                  </a:cubicBezTo>
                  <a:cubicBezTo>
                    <a:pt x="5912" y="19077"/>
                    <a:pt x="5991" y="19077"/>
                    <a:pt x="5991" y="18920"/>
                  </a:cubicBezTo>
                  <a:cubicBezTo>
                    <a:pt x="6149" y="18131"/>
                    <a:pt x="6149" y="18131"/>
                    <a:pt x="6149" y="18131"/>
                  </a:cubicBezTo>
                  <a:cubicBezTo>
                    <a:pt x="6228" y="18131"/>
                    <a:pt x="6228" y="17974"/>
                    <a:pt x="6149" y="17974"/>
                  </a:cubicBezTo>
                  <a:cubicBezTo>
                    <a:pt x="6149" y="17974"/>
                    <a:pt x="6149" y="17974"/>
                    <a:pt x="6149" y="17974"/>
                  </a:cubicBezTo>
                  <a:cubicBezTo>
                    <a:pt x="6149" y="17816"/>
                    <a:pt x="6149" y="17816"/>
                    <a:pt x="6149" y="17816"/>
                  </a:cubicBezTo>
                  <a:cubicBezTo>
                    <a:pt x="6385" y="17974"/>
                    <a:pt x="6385" y="17974"/>
                    <a:pt x="6385" y="17974"/>
                  </a:cubicBezTo>
                  <a:cubicBezTo>
                    <a:pt x="6149" y="19077"/>
                    <a:pt x="6149" y="19077"/>
                    <a:pt x="6149" y="19077"/>
                  </a:cubicBezTo>
                  <a:cubicBezTo>
                    <a:pt x="6070" y="19235"/>
                    <a:pt x="6149" y="19393"/>
                    <a:pt x="6149" y="19393"/>
                  </a:cubicBezTo>
                  <a:cubicBezTo>
                    <a:pt x="6149" y="19393"/>
                    <a:pt x="6149" y="19393"/>
                    <a:pt x="6149" y="19393"/>
                  </a:cubicBezTo>
                  <a:close/>
                  <a:moveTo>
                    <a:pt x="7016" y="19550"/>
                  </a:moveTo>
                  <a:cubicBezTo>
                    <a:pt x="6937" y="19708"/>
                    <a:pt x="6858" y="19708"/>
                    <a:pt x="6780" y="19866"/>
                  </a:cubicBezTo>
                  <a:cubicBezTo>
                    <a:pt x="6701" y="19866"/>
                    <a:pt x="6622" y="19866"/>
                    <a:pt x="6622" y="19866"/>
                  </a:cubicBezTo>
                  <a:cubicBezTo>
                    <a:pt x="6464" y="19708"/>
                    <a:pt x="6464" y="19708"/>
                    <a:pt x="6464" y="19550"/>
                  </a:cubicBezTo>
                  <a:cubicBezTo>
                    <a:pt x="6385" y="19393"/>
                    <a:pt x="6385" y="19077"/>
                    <a:pt x="6464" y="18920"/>
                  </a:cubicBezTo>
                  <a:cubicBezTo>
                    <a:pt x="6464" y="18762"/>
                    <a:pt x="6543" y="18604"/>
                    <a:pt x="6622" y="18447"/>
                  </a:cubicBezTo>
                  <a:cubicBezTo>
                    <a:pt x="6701" y="18447"/>
                    <a:pt x="6780" y="18447"/>
                    <a:pt x="6858" y="18447"/>
                  </a:cubicBezTo>
                  <a:cubicBezTo>
                    <a:pt x="6937" y="18604"/>
                    <a:pt x="7016" y="18762"/>
                    <a:pt x="7016" y="18762"/>
                  </a:cubicBezTo>
                  <a:cubicBezTo>
                    <a:pt x="7095" y="18920"/>
                    <a:pt x="7095" y="19077"/>
                    <a:pt x="7016" y="19235"/>
                  </a:cubicBezTo>
                  <a:cubicBezTo>
                    <a:pt x="6543" y="18762"/>
                    <a:pt x="6543" y="18762"/>
                    <a:pt x="6543" y="18762"/>
                  </a:cubicBezTo>
                  <a:cubicBezTo>
                    <a:pt x="6543" y="19077"/>
                    <a:pt x="6543" y="19235"/>
                    <a:pt x="6543" y="19393"/>
                  </a:cubicBezTo>
                  <a:cubicBezTo>
                    <a:pt x="6543" y="19550"/>
                    <a:pt x="6622" y="19550"/>
                    <a:pt x="6622" y="19708"/>
                  </a:cubicBezTo>
                  <a:cubicBezTo>
                    <a:pt x="6701" y="19708"/>
                    <a:pt x="6780" y="19708"/>
                    <a:pt x="6780" y="19708"/>
                  </a:cubicBezTo>
                  <a:cubicBezTo>
                    <a:pt x="6937" y="19708"/>
                    <a:pt x="6937" y="19550"/>
                    <a:pt x="7016" y="19550"/>
                  </a:cubicBezTo>
                  <a:cubicBezTo>
                    <a:pt x="7016" y="19550"/>
                    <a:pt x="7016" y="19550"/>
                    <a:pt x="7016" y="19550"/>
                  </a:cubicBezTo>
                  <a:close/>
                  <a:moveTo>
                    <a:pt x="6937" y="18920"/>
                  </a:moveTo>
                  <a:cubicBezTo>
                    <a:pt x="6937" y="18762"/>
                    <a:pt x="6937" y="18604"/>
                    <a:pt x="6858" y="18447"/>
                  </a:cubicBezTo>
                  <a:cubicBezTo>
                    <a:pt x="6780" y="18447"/>
                    <a:pt x="6622" y="18447"/>
                    <a:pt x="6622" y="18762"/>
                  </a:cubicBezTo>
                  <a:cubicBezTo>
                    <a:pt x="6937" y="18920"/>
                    <a:pt x="6937" y="18920"/>
                    <a:pt x="6937" y="18920"/>
                  </a:cubicBezTo>
                  <a:close/>
                  <a:moveTo>
                    <a:pt x="7726" y="20654"/>
                  </a:moveTo>
                  <a:cubicBezTo>
                    <a:pt x="7410" y="20339"/>
                    <a:pt x="7410" y="20339"/>
                    <a:pt x="7410" y="20339"/>
                  </a:cubicBezTo>
                  <a:cubicBezTo>
                    <a:pt x="7410" y="20339"/>
                    <a:pt x="7410" y="20339"/>
                    <a:pt x="7410" y="20339"/>
                  </a:cubicBezTo>
                  <a:cubicBezTo>
                    <a:pt x="7489" y="20339"/>
                    <a:pt x="7568" y="20339"/>
                    <a:pt x="7568" y="20181"/>
                  </a:cubicBezTo>
                  <a:cubicBezTo>
                    <a:pt x="7726" y="19393"/>
                    <a:pt x="7726" y="19393"/>
                    <a:pt x="7726" y="19393"/>
                  </a:cubicBezTo>
                  <a:cubicBezTo>
                    <a:pt x="7726" y="19393"/>
                    <a:pt x="7726" y="19393"/>
                    <a:pt x="7726" y="19235"/>
                  </a:cubicBezTo>
                  <a:cubicBezTo>
                    <a:pt x="7726" y="19235"/>
                    <a:pt x="7647" y="19235"/>
                    <a:pt x="7647" y="19077"/>
                  </a:cubicBezTo>
                  <a:cubicBezTo>
                    <a:pt x="7568" y="19077"/>
                    <a:pt x="7489" y="19077"/>
                    <a:pt x="7410" y="19235"/>
                  </a:cubicBezTo>
                  <a:cubicBezTo>
                    <a:pt x="7331" y="20023"/>
                    <a:pt x="7331" y="20023"/>
                    <a:pt x="7331" y="20023"/>
                  </a:cubicBezTo>
                  <a:cubicBezTo>
                    <a:pt x="7253" y="20181"/>
                    <a:pt x="7331" y="20339"/>
                    <a:pt x="7410" y="20339"/>
                  </a:cubicBezTo>
                  <a:cubicBezTo>
                    <a:pt x="7410" y="20339"/>
                    <a:pt x="7410" y="20339"/>
                    <a:pt x="7410" y="20339"/>
                  </a:cubicBezTo>
                  <a:cubicBezTo>
                    <a:pt x="7095" y="20181"/>
                    <a:pt x="7095" y="20181"/>
                    <a:pt x="7095" y="20181"/>
                  </a:cubicBezTo>
                  <a:cubicBezTo>
                    <a:pt x="7095" y="20023"/>
                    <a:pt x="7095" y="20023"/>
                    <a:pt x="7095" y="20023"/>
                  </a:cubicBezTo>
                  <a:cubicBezTo>
                    <a:pt x="7095" y="20181"/>
                    <a:pt x="7174" y="20023"/>
                    <a:pt x="7174" y="20023"/>
                  </a:cubicBezTo>
                  <a:cubicBezTo>
                    <a:pt x="7331" y="19077"/>
                    <a:pt x="7331" y="19077"/>
                    <a:pt x="7331" y="19077"/>
                  </a:cubicBezTo>
                  <a:cubicBezTo>
                    <a:pt x="7331" y="19077"/>
                    <a:pt x="7331" y="19077"/>
                    <a:pt x="7331" y="19077"/>
                  </a:cubicBezTo>
                  <a:cubicBezTo>
                    <a:pt x="7331" y="19077"/>
                    <a:pt x="7331" y="18920"/>
                    <a:pt x="7253" y="18920"/>
                  </a:cubicBezTo>
                  <a:cubicBezTo>
                    <a:pt x="7253" y="18920"/>
                    <a:pt x="7253" y="18920"/>
                    <a:pt x="7253" y="18920"/>
                  </a:cubicBezTo>
                  <a:cubicBezTo>
                    <a:pt x="7568" y="18920"/>
                    <a:pt x="7568" y="18920"/>
                    <a:pt x="7568" y="18920"/>
                  </a:cubicBezTo>
                  <a:cubicBezTo>
                    <a:pt x="7489" y="19077"/>
                    <a:pt x="7489" y="19077"/>
                    <a:pt x="7489" y="19077"/>
                  </a:cubicBezTo>
                  <a:cubicBezTo>
                    <a:pt x="7568" y="19077"/>
                    <a:pt x="7726" y="19077"/>
                    <a:pt x="7804" y="19077"/>
                  </a:cubicBezTo>
                  <a:cubicBezTo>
                    <a:pt x="7883" y="19077"/>
                    <a:pt x="7962" y="19393"/>
                    <a:pt x="7883" y="19708"/>
                  </a:cubicBezTo>
                  <a:cubicBezTo>
                    <a:pt x="7726" y="20339"/>
                    <a:pt x="7726" y="20339"/>
                    <a:pt x="7726" y="20339"/>
                  </a:cubicBezTo>
                  <a:cubicBezTo>
                    <a:pt x="7726" y="20496"/>
                    <a:pt x="7726" y="20654"/>
                    <a:pt x="7726" y="20654"/>
                  </a:cubicBezTo>
                  <a:cubicBezTo>
                    <a:pt x="7726" y="20654"/>
                    <a:pt x="7726" y="20654"/>
                    <a:pt x="7726" y="20654"/>
                  </a:cubicBezTo>
                  <a:close/>
                  <a:moveTo>
                    <a:pt x="8593" y="20496"/>
                  </a:moveTo>
                  <a:cubicBezTo>
                    <a:pt x="8514" y="20654"/>
                    <a:pt x="8435" y="20812"/>
                    <a:pt x="8435" y="20812"/>
                  </a:cubicBezTo>
                  <a:cubicBezTo>
                    <a:pt x="8356" y="20969"/>
                    <a:pt x="8277" y="20969"/>
                    <a:pt x="8199" y="20969"/>
                  </a:cubicBezTo>
                  <a:cubicBezTo>
                    <a:pt x="8120" y="20812"/>
                    <a:pt x="8041" y="20812"/>
                    <a:pt x="8041" y="20654"/>
                  </a:cubicBezTo>
                  <a:cubicBezTo>
                    <a:pt x="7962" y="20339"/>
                    <a:pt x="7962" y="20181"/>
                    <a:pt x="7962" y="20023"/>
                  </a:cubicBezTo>
                  <a:cubicBezTo>
                    <a:pt x="8041" y="19866"/>
                    <a:pt x="8041" y="19708"/>
                    <a:pt x="8120" y="19550"/>
                  </a:cubicBezTo>
                  <a:cubicBezTo>
                    <a:pt x="8199" y="19393"/>
                    <a:pt x="8356" y="19393"/>
                    <a:pt x="8435" y="19393"/>
                  </a:cubicBezTo>
                  <a:cubicBezTo>
                    <a:pt x="8514" y="19393"/>
                    <a:pt x="8514" y="19393"/>
                    <a:pt x="8593" y="19550"/>
                  </a:cubicBezTo>
                  <a:cubicBezTo>
                    <a:pt x="8593" y="19708"/>
                    <a:pt x="8672" y="19708"/>
                    <a:pt x="8593" y="19866"/>
                  </a:cubicBezTo>
                  <a:cubicBezTo>
                    <a:pt x="8593" y="19866"/>
                    <a:pt x="8593" y="19866"/>
                    <a:pt x="8593" y="19866"/>
                  </a:cubicBezTo>
                  <a:cubicBezTo>
                    <a:pt x="8514" y="19866"/>
                    <a:pt x="8514" y="19866"/>
                    <a:pt x="8514" y="19866"/>
                  </a:cubicBezTo>
                  <a:cubicBezTo>
                    <a:pt x="8514" y="19866"/>
                    <a:pt x="8514" y="19866"/>
                    <a:pt x="8514" y="19866"/>
                  </a:cubicBezTo>
                  <a:cubicBezTo>
                    <a:pt x="8514" y="19708"/>
                    <a:pt x="8514" y="19708"/>
                    <a:pt x="8514" y="19708"/>
                  </a:cubicBezTo>
                  <a:cubicBezTo>
                    <a:pt x="8514" y="19708"/>
                    <a:pt x="8514" y="19550"/>
                    <a:pt x="8514" y="19550"/>
                  </a:cubicBezTo>
                  <a:cubicBezTo>
                    <a:pt x="8435" y="19393"/>
                    <a:pt x="8435" y="19393"/>
                    <a:pt x="8435" y="19393"/>
                  </a:cubicBezTo>
                  <a:cubicBezTo>
                    <a:pt x="8356" y="19393"/>
                    <a:pt x="8277" y="19393"/>
                    <a:pt x="8199" y="19550"/>
                  </a:cubicBezTo>
                  <a:cubicBezTo>
                    <a:pt x="8199" y="19550"/>
                    <a:pt x="8199" y="19708"/>
                    <a:pt x="8120" y="19866"/>
                  </a:cubicBezTo>
                  <a:cubicBezTo>
                    <a:pt x="8120" y="20023"/>
                    <a:pt x="8120" y="20181"/>
                    <a:pt x="8199" y="20339"/>
                  </a:cubicBezTo>
                  <a:cubicBezTo>
                    <a:pt x="8199" y="20339"/>
                    <a:pt x="8277" y="20496"/>
                    <a:pt x="8356" y="20496"/>
                  </a:cubicBezTo>
                  <a:cubicBezTo>
                    <a:pt x="8356" y="20654"/>
                    <a:pt x="8435" y="20654"/>
                    <a:pt x="8593" y="20496"/>
                  </a:cubicBezTo>
                  <a:cubicBezTo>
                    <a:pt x="8593" y="20496"/>
                    <a:pt x="8593" y="20496"/>
                    <a:pt x="8593" y="20496"/>
                  </a:cubicBezTo>
                  <a:close/>
                  <a:moveTo>
                    <a:pt x="9381" y="20812"/>
                  </a:moveTo>
                  <a:cubicBezTo>
                    <a:pt x="9302" y="20969"/>
                    <a:pt x="9302" y="20969"/>
                    <a:pt x="9223" y="21127"/>
                  </a:cubicBezTo>
                  <a:cubicBezTo>
                    <a:pt x="9145" y="21127"/>
                    <a:pt x="9066" y="21285"/>
                    <a:pt x="8987" y="21127"/>
                  </a:cubicBezTo>
                  <a:cubicBezTo>
                    <a:pt x="8908" y="21127"/>
                    <a:pt x="8829" y="20969"/>
                    <a:pt x="8829" y="20969"/>
                  </a:cubicBezTo>
                  <a:cubicBezTo>
                    <a:pt x="8750" y="20654"/>
                    <a:pt x="8750" y="20496"/>
                    <a:pt x="8750" y="20339"/>
                  </a:cubicBezTo>
                  <a:cubicBezTo>
                    <a:pt x="8829" y="20181"/>
                    <a:pt x="8829" y="20023"/>
                    <a:pt x="8908" y="19866"/>
                  </a:cubicBezTo>
                  <a:cubicBezTo>
                    <a:pt x="8987" y="19708"/>
                    <a:pt x="9066" y="19708"/>
                    <a:pt x="9145" y="19708"/>
                  </a:cubicBezTo>
                  <a:cubicBezTo>
                    <a:pt x="9302" y="19708"/>
                    <a:pt x="9302" y="19866"/>
                    <a:pt x="9381" y="20023"/>
                  </a:cubicBezTo>
                  <a:cubicBezTo>
                    <a:pt x="9381" y="20023"/>
                    <a:pt x="9460" y="20181"/>
                    <a:pt x="9381" y="20339"/>
                  </a:cubicBezTo>
                  <a:cubicBezTo>
                    <a:pt x="8908" y="20181"/>
                    <a:pt x="8908" y="20181"/>
                    <a:pt x="8908" y="20181"/>
                  </a:cubicBezTo>
                  <a:cubicBezTo>
                    <a:pt x="8829" y="20339"/>
                    <a:pt x="8908" y="20654"/>
                    <a:pt x="8908" y="20654"/>
                  </a:cubicBezTo>
                  <a:cubicBezTo>
                    <a:pt x="8987" y="20812"/>
                    <a:pt x="8987" y="20969"/>
                    <a:pt x="9066" y="20969"/>
                  </a:cubicBezTo>
                  <a:cubicBezTo>
                    <a:pt x="9145" y="20969"/>
                    <a:pt x="9145" y="20969"/>
                    <a:pt x="9223" y="20969"/>
                  </a:cubicBezTo>
                  <a:cubicBezTo>
                    <a:pt x="9302" y="20969"/>
                    <a:pt x="9302" y="20812"/>
                    <a:pt x="9381" y="20812"/>
                  </a:cubicBezTo>
                  <a:cubicBezTo>
                    <a:pt x="9381" y="20812"/>
                    <a:pt x="9381" y="20812"/>
                    <a:pt x="9381" y="20812"/>
                  </a:cubicBezTo>
                  <a:close/>
                  <a:moveTo>
                    <a:pt x="9223" y="20339"/>
                  </a:moveTo>
                  <a:cubicBezTo>
                    <a:pt x="9223" y="20023"/>
                    <a:pt x="9145" y="19866"/>
                    <a:pt x="9066" y="19866"/>
                  </a:cubicBezTo>
                  <a:cubicBezTo>
                    <a:pt x="8987" y="19708"/>
                    <a:pt x="8908" y="19866"/>
                    <a:pt x="8829" y="20181"/>
                  </a:cubicBezTo>
                  <a:cubicBezTo>
                    <a:pt x="9223" y="20339"/>
                    <a:pt x="9223" y="20339"/>
                    <a:pt x="9223" y="20339"/>
                  </a:cubicBezTo>
                  <a:close/>
                  <a:moveTo>
                    <a:pt x="10485" y="21285"/>
                  </a:moveTo>
                  <a:cubicBezTo>
                    <a:pt x="10406" y="21442"/>
                    <a:pt x="10406" y="21442"/>
                    <a:pt x="10406" y="21442"/>
                  </a:cubicBezTo>
                  <a:cubicBezTo>
                    <a:pt x="10406" y="21600"/>
                    <a:pt x="10327" y="21600"/>
                    <a:pt x="10327" y="21600"/>
                  </a:cubicBezTo>
                  <a:cubicBezTo>
                    <a:pt x="10248" y="21600"/>
                    <a:pt x="10248" y="21442"/>
                    <a:pt x="10248" y="21285"/>
                  </a:cubicBezTo>
                  <a:cubicBezTo>
                    <a:pt x="10248" y="21285"/>
                    <a:pt x="10169" y="21442"/>
                    <a:pt x="10091" y="21442"/>
                  </a:cubicBezTo>
                  <a:cubicBezTo>
                    <a:pt x="10091" y="21442"/>
                    <a:pt x="10012" y="21442"/>
                    <a:pt x="10012" y="21442"/>
                  </a:cubicBezTo>
                  <a:cubicBezTo>
                    <a:pt x="9933" y="21442"/>
                    <a:pt x="9933" y="21442"/>
                    <a:pt x="9854" y="21285"/>
                  </a:cubicBezTo>
                  <a:cubicBezTo>
                    <a:pt x="9854" y="21285"/>
                    <a:pt x="9854" y="21285"/>
                    <a:pt x="9854" y="21127"/>
                  </a:cubicBezTo>
                  <a:cubicBezTo>
                    <a:pt x="9854" y="20969"/>
                    <a:pt x="9933" y="20812"/>
                    <a:pt x="10012" y="20654"/>
                  </a:cubicBezTo>
                  <a:cubicBezTo>
                    <a:pt x="10091" y="20654"/>
                    <a:pt x="10169" y="20496"/>
                    <a:pt x="10248" y="20496"/>
                  </a:cubicBezTo>
                  <a:cubicBezTo>
                    <a:pt x="10248" y="20339"/>
                    <a:pt x="10248" y="20339"/>
                    <a:pt x="10248" y="20339"/>
                  </a:cubicBezTo>
                  <a:cubicBezTo>
                    <a:pt x="10248" y="20181"/>
                    <a:pt x="10248" y="20023"/>
                    <a:pt x="10169" y="20023"/>
                  </a:cubicBezTo>
                  <a:cubicBezTo>
                    <a:pt x="10091" y="20023"/>
                    <a:pt x="10091" y="20023"/>
                    <a:pt x="10091" y="20181"/>
                  </a:cubicBezTo>
                  <a:cubicBezTo>
                    <a:pt x="10091" y="20181"/>
                    <a:pt x="10091" y="20181"/>
                    <a:pt x="10091" y="20181"/>
                  </a:cubicBezTo>
                  <a:cubicBezTo>
                    <a:pt x="10091" y="20339"/>
                    <a:pt x="10091" y="20339"/>
                    <a:pt x="10091" y="20339"/>
                  </a:cubicBezTo>
                  <a:cubicBezTo>
                    <a:pt x="10091" y="20339"/>
                    <a:pt x="10091" y="20339"/>
                    <a:pt x="10012" y="20339"/>
                  </a:cubicBezTo>
                  <a:cubicBezTo>
                    <a:pt x="10012" y="20496"/>
                    <a:pt x="10012" y="20496"/>
                    <a:pt x="9933" y="20496"/>
                  </a:cubicBezTo>
                  <a:cubicBezTo>
                    <a:pt x="9933" y="20496"/>
                    <a:pt x="9933" y="20496"/>
                    <a:pt x="9933" y="20339"/>
                  </a:cubicBezTo>
                  <a:cubicBezTo>
                    <a:pt x="9854" y="20339"/>
                    <a:pt x="9854" y="20339"/>
                    <a:pt x="9933" y="20339"/>
                  </a:cubicBezTo>
                  <a:cubicBezTo>
                    <a:pt x="9933" y="20181"/>
                    <a:pt x="9933" y="20181"/>
                    <a:pt x="10012" y="20023"/>
                  </a:cubicBezTo>
                  <a:cubicBezTo>
                    <a:pt x="10091" y="20023"/>
                    <a:pt x="10091" y="20023"/>
                    <a:pt x="10169" y="20023"/>
                  </a:cubicBezTo>
                  <a:cubicBezTo>
                    <a:pt x="10248" y="20023"/>
                    <a:pt x="10327" y="20023"/>
                    <a:pt x="10406" y="20181"/>
                  </a:cubicBezTo>
                  <a:cubicBezTo>
                    <a:pt x="10406" y="20181"/>
                    <a:pt x="10406" y="20339"/>
                    <a:pt x="10406" y="20496"/>
                  </a:cubicBezTo>
                  <a:cubicBezTo>
                    <a:pt x="10406" y="21285"/>
                    <a:pt x="10406" y="21285"/>
                    <a:pt x="10406" y="21285"/>
                  </a:cubicBezTo>
                  <a:cubicBezTo>
                    <a:pt x="10406" y="21285"/>
                    <a:pt x="10406" y="21285"/>
                    <a:pt x="10406" y="21285"/>
                  </a:cubicBezTo>
                  <a:cubicBezTo>
                    <a:pt x="10406" y="21285"/>
                    <a:pt x="10406" y="21285"/>
                    <a:pt x="10485" y="21285"/>
                  </a:cubicBezTo>
                  <a:cubicBezTo>
                    <a:pt x="10485" y="21285"/>
                    <a:pt x="10485" y="21285"/>
                    <a:pt x="10485" y="21285"/>
                  </a:cubicBezTo>
                  <a:close/>
                  <a:moveTo>
                    <a:pt x="10248" y="21127"/>
                  </a:moveTo>
                  <a:cubicBezTo>
                    <a:pt x="10248" y="20654"/>
                    <a:pt x="10248" y="20654"/>
                    <a:pt x="10248" y="20654"/>
                  </a:cubicBezTo>
                  <a:cubicBezTo>
                    <a:pt x="10169" y="20654"/>
                    <a:pt x="10091" y="20654"/>
                    <a:pt x="10091" y="20654"/>
                  </a:cubicBezTo>
                  <a:cubicBezTo>
                    <a:pt x="10012" y="20812"/>
                    <a:pt x="9933" y="20812"/>
                    <a:pt x="9933" y="20969"/>
                  </a:cubicBezTo>
                  <a:cubicBezTo>
                    <a:pt x="9933" y="21127"/>
                    <a:pt x="10012" y="21285"/>
                    <a:pt x="10091" y="21285"/>
                  </a:cubicBezTo>
                  <a:cubicBezTo>
                    <a:pt x="10091" y="21285"/>
                    <a:pt x="10169" y="21285"/>
                    <a:pt x="10248" y="21127"/>
                  </a:cubicBezTo>
                  <a:close/>
                  <a:moveTo>
                    <a:pt x="11352" y="21442"/>
                  </a:moveTo>
                  <a:cubicBezTo>
                    <a:pt x="11036" y="21442"/>
                    <a:pt x="11036" y="21442"/>
                    <a:pt x="11036" y="21442"/>
                  </a:cubicBezTo>
                  <a:cubicBezTo>
                    <a:pt x="11036" y="21442"/>
                    <a:pt x="11036" y="21442"/>
                    <a:pt x="11036" y="21442"/>
                  </a:cubicBezTo>
                  <a:cubicBezTo>
                    <a:pt x="11036" y="21442"/>
                    <a:pt x="11115" y="21285"/>
                    <a:pt x="11115" y="21285"/>
                  </a:cubicBezTo>
                  <a:cubicBezTo>
                    <a:pt x="11115" y="20339"/>
                    <a:pt x="11115" y="20339"/>
                    <a:pt x="11115" y="20339"/>
                  </a:cubicBezTo>
                  <a:cubicBezTo>
                    <a:pt x="11115" y="20339"/>
                    <a:pt x="11115" y="20339"/>
                    <a:pt x="11036" y="20181"/>
                  </a:cubicBezTo>
                  <a:cubicBezTo>
                    <a:pt x="11036" y="20181"/>
                    <a:pt x="11036" y="20181"/>
                    <a:pt x="10958" y="20181"/>
                  </a:cubicBezTo>
                  <a:cubicBezTo>
                    <a:pt x="10879" y="20181"/>
                    <a:pt x="10879" y="20181"/>
                    <a:pt x="10800" y="20339"/>
                  </a:cubicBezTo>
                  <a:cubicBezTo>
                    <a:pt x="10800" y="21285"/>
                    <a:pt x="10800" y="21285"/>
                    <a:pt x="10800" y="21285"/>
                  </a:cubicBezTo>
                  <a:cubicBezTo>
                    <a:pt x="10800" y="21285"/>
                    <a:pt x="10800" y="21442"/>
                    <a:pt x="10879" y="21442"/>
                  </a:cubicBezTo>
                  <a:cubicBezTo>
                    <a:pt x="10879" y="21442"/>
                    <a:pt x="10879" y="21442"/>
                    <a:pt x="10879" y="21442"/>
                  </a:cubicBezTo>
                  <a:cubicBezTo>
                    <a:pt x="10564" y="21442"/>
                    <a:pt x="10564" y="21442"/>
                    <a:pt x="10564" y="21442"/>
                  </a:cubicBezTo>
                  <a:cubicBezTo>
                    <a:pt x="10564" y="21442"/>
                    <a:pt x="10564" y="21442"/>
                    <a:pt x="10564" y="21442"/>
                  </a:cubicBezTo>
                  <a:cubicBezTo>
                    <a:pt x="10564" y="21442"/>
                    <a:pt x="10642" y="21285"/>
                    <a:pt x="10642" y="21285"/>
                  </a:cubicBezTo>
                  <a:cubicBezTo>
                    <a:pt x="10642" y="20339"/>
                    <a:pt x="10642" y="20339"/>
                    <a:pt x="10642" y="20339"/>
                  </a:cubicBezTo>
                  <a:cubicBezTo>
                    <a:pt x="10642" y="20339"/>
                    <a:pt x="10642" y="20181"/>
                    <a:pt x="10564" y="20181"/>
                  </a:cubicBezTo>
                  <a:cubicBezTo>
                    <a:pt x="10564" y="20181"/>
                    <a:pt x="10564" y="20181"/>
                    <a:pt x="10485" y="20181"/>
                  </a:cubicBezTo>
                  <a:cubicBezTo>
                    <a:pt x="10485" y="20181"/>
                    <a:pt x="10485" y="20181"/>
                    <a:pt x="10485" y="20181"/>
                  </a:cubicBezTo>
                  <a:cubicBezTo>
                    <a:pt x="10721" y="20023"/>
                    <a:pt x="10721" y="20023"/>
                    <a:pt x="10721" y="20023"/>
                  </a:cubicBezTo>
                  <a:cubicBezTo>
                    <a:pt x="10721" y="20181"/>
                    <a:pt x="10721" y="20181"/>
                    <a:pt x="10721" y="20181"/>
                  </a:cubicBezTo>
                  <a:cubicBezTo>
                    <a:pt x="10800" y="20023"/>
                    <a:pt x="10879" y="20023"/>
                    <a:pt x="11036" y="20023"/>
                  </a:cubicBezTo>
                  <a:cubicBezTo>
                    <a:pt x="11115" y="20023"/>
                    <a:pt x="11194" y="20023"/>
                    <a:pt x="11194" y="20496"/>
                  </a:cubicBezTo>
                  <a:cubicBezTo>
                    <a:pt x="11194" y="21285"/>
                    <a:pt x="11194" y="21285"/>
                    <a:pt x="11194" y="21285"/>
                  </a:cubicBezTo>
                  <a:cubicBezTo>
                    <a:pt x="11273" y="21285"/>
                    <a:pt x="11273" y="21442"/>
                    <a:pt x="11352" y="21442"/>
                  </a:cubicBezTo>
                  <a:cubicBezTo>
                    <a:pt x="11352" y="21442"/>
                    <a:pt x="11352" y="21442"/>
                    <a:pt x="11352" y="21442"/>
                  </a:cubicBezTo>
                  <a:close/>
                  <a:moveTo>
                    <a:pt x="12219" y="21127"/>
                  </a:moveTo>
                  <a:cubicBezTo>
                    <a:pt x="12140" y="21285"/>
                    <a:pt x="12061" y="21285"/>
                    <a:pt x="11982" y="21442"/>
                  </a:cubicBezTo>
                  <a:cubicBezTo>
                    <a:pt x="11982" y="21127"/>
                    <a:pt x="11982" y="21127"/>
                    <a:pt x="11982" y="21127"/>
                  </a:cubicBezTo>
                  <a:cubicBezTo>
                    <a:pt x="11904" y="21285"/>
                    <a:pt x="11825" y="21442"/>
                    <a:pt x="11746" y="21442"/>
                  </a:cubicBezTo>
                  <a:cubicBezTo>
                    <a:pt x="11667" y="21442"/>
                    <a:pt x="11667" y="21442"/>
                    <a:pt x="11588" y="21285"/>
                  </a:cubicBezTo>
                  <a:cubicBezTo>
                    <a:pt x="11509" y="21127"/>
                    <a:pt x="11431" y="20969"/>
                    <a:pt x="11431" y="20654"/>
                  </a:cubicBezTo>
                  <a:cubicBezTo>
                    <a:pt x="11431" y="20496"/>
                    <a:pt x="11509" y="20339"/>
                    <a:pt x="11509" y="20181"/>
                  </a:cubicBezTo>
                  <a:cubicBezTo>
                    <a:pt x="11509" y="20023"/>
                    <a:pt x="11667" y="19866"/>
                    <a:pt x="11746" y="19866"/>
                  </a:cubicBezTo>
                  <a:cubicBezTo>
                    <a:pt x="11825" y="19866"/>
                    <a:pt x="11825" y="19866"/>
                    <a:pt x="11904" y="20023"/>
                  </a:cubicBezTo>
                  <a:cubicBezTo>
                    <a:pt x="11825" y="19550"/>
                    <a:pt x="11825" y="19550"/>
                    <a:pt x="11825" y="19550"/>
                  </a:cubicBezTo>
                  <a:cubicBezTo>
                    <a:pt x="11825" y="19393"/>
                    <a:pt x="11825" y="19393"/>
                    <a:pt x="11825" y="19393"/>
                  </a:cubicBezTo>
                  <a:cubicBezTo>
                    <a:pt x="11825" y="19393"/>
                    <a:pt x="11825" y="19393"/>
                    <a:pt x="11746" y="19393"/>
                  </a:cubicBezTo>
                  <a:cubicBezTo>
                    <a:pt x="11746" y="19393"/>
                    <a:pt x="11746" y="19393"/>
                    <a:pt x="11746" y="19393"/>
                  </a:cubicBezTo>
                  <a:cubicBezTo>
                    <a:pt x="11825" y="19393"/>
                    <a:pt x="11825" y="19235"/>
                    <a:pt x="11982" y="19077"/>
                  </a:cubicBezTo>
                  <a:cubicBezTo>
                    <a:pt x="12061" y="20969"/>
                    <a:pt x="12061" y="20969"/>
                    <a:pt x="12061" y="20969"/>
                  </a:cubicBezTo>
                  <a:cubicBezTo>
                    <a:pt x="12061" y="21127"/>
                    <a:pt x="12061" y="21127"/>
                    <a:pt x="12061" y="21127"/>
                  </a:cubicBezTo>
                  <a:cubicBezTo>
                    <a:pt x="12140" y="21127"/>
                    <a:pt x="12219" y="21127"/>
                    <a:pt x="12219" y="21127"/>
                  </a:cubicBezTo>
                  <a:cubicBezTo>
                    <a:pt x="12219" y="21127"/>
                    <a:pt x="12219" y="21127"/>
                    <a:pt x="12219" y="21127"/>
                  </a:cubicBezTo>
                  <a:close/>
                  <a:moveTo>
                    <a:pt x="11982" y="20969"/>
                  </a:moveTo>
                  <a:cubicBezTo>
                    <a:pt x="11982" y="20339"/>
                    <a:pt x="11982" y="20339"/>
                    <a:pt x="11982" y="20339"/>
                  </a:cubicBezTo>
                  <a:cubicBezTo>
                    <a:pt x="11982" y="20181"/>
                    <a:pt x="11904" y="20181"/>
                    <a:pt x="11904" y="20023"/>
                  </a:cubicBezTo>
                  <a:cubicBezTo>
                    <a:pt x="11825" y="20023"/>
                    <a:pt x="11825" y="20023"/>
                    <a:pt x="11746" y="20023"/>
                  </a:cubicBezTo>
                  <a:cubicBezTo>
                    <a:pt x="11667" y="20023"/>
                    <a:pt x="11667" y="20023"/>
                    <a:pt x="11588" y="20181"/>
                  </a:cubicBezTo>
                  <a:cubicBezTo>
                    <a:pt x="11588" y="20339"/>
                    <a:pt x="11588" y="20496"/>
                    <a:pt x="11588" y="20654"/>
                  </a:cubicBezTo>
                  <a:cubicBezTo>
                    <a:pt x="11588" y="20812"/>
                    <a:pt x="11588" y="20969"/>
                    <a:pt x="11667" y="21127"/>
                  </a:cubicBezTo>
                  <a:cubicBezTo>
                    <a:pt x="11667" y="21285"/>
                    <a:pt x="11746" y="21285"/>
                    <a:pt x="11825" y="21285"/>
                  </a:cubicBezTo>
                  <a:cubicBezTo>
                    <a:pt x="11825" y="21285"/>
                    <a:pt x="11825" y="21285"/>
                    <a:pt x="11904" y="21285"/>
                  </a:cubicBezTo>
                  <a:cubicBezTo>
                    <a:pt x="11982" y="21127"/>
                    <a:pt x="11982" y="21127"/>
                    <a:pt x="11982" y="20969"/>
                  </a:cubicBezTo>
                  <a:close/>
                  <a:moveTo>
                    <a:pt x="13401" y="19235"/>
                  </a:moveTo>
                  <a:cubicBezTo>
                    <a:pt x="13401" y="19235"/>
                    <a:pt x="13401" y="19235"/>
                    <a:pt x="13401" y="19235"/>
                  </a:cubicBezTo>
                  <a:cubicBezTo>
                    <a:pt x="13323" y="19077"/>
                    <a:pt x="13323" y="18920"/>
                    <a:pt x="13323" y="18920"/>
                  </a:cubicBezTo>
                  <a:cubicBezTo>
                    <a:pt x="13244" y="18920"/>
                    <a:pt x="13244" y="18920"/>
                    <a:pt x="13165" y="18920"/>
                  </a:cubicBezTo>
                  <a:cubicBezTo>
                    <a:pt x="13007" y="18920"/>
                    <a:pt x="13007" y="18920"/>
                    <a:pt x="13007" y="18920"/>
                  </a:cubicBezTo>
                  <a:cubicBezTo>
                    <a:pt x="13165" y="20654"/>
                    <a:pt x="13165" y="20654"/>
                    <a:pt x="13165" y="20654"/>
                  </a:cubicBezTo>
                  <a:cubicBezTo>
                    <a:pt x="13244" y="20812"/>
                    <a:pt x="13244" y="20812"/>
                    <a:pt x="13401" y="20812"/>
                  </a:cubicBezTo>
                  <a:cubicBezTo>
                    <a:pt x="13401" y="20812"/>
                    <a:pt x="13401" y="20812"/>
                    <a:pt x="13401" y="20812"/>
                  </a:cubicBezTo>
                  <a:cubicBezTo>
                    <a:pt x="12928" y="20969"/>
                    <a:pt x="12928" y="20969"/>
                    <a:pt x="12928" y="20969"/>
                  </a:cubicBezTo>
                  <a:cubicBezTo>
                    <a:pt x="12928" y="20969"/>
                    <a:pt x="12928" y="20969"/>
                    <a:pt x="12928" y="20969"/>
                  </a:cubicBezTo>
                  <a:cubicBezTo>
                    <a:pt x="13007" y="20969"/>
                    <a:pt x="13086" y="20812"/>
                    <a:pt x="13007" y="20654"/>
                  </a:cubicBezTo>
                  <a:cubicBezTo>
                    <a:pt x="12850" y="19077"/>
                    <a:pt x="12850" y="19077"/>
                    <a:pt x="12850" y="19077"/>
                  </a:cubicBezTo>
                  <a:cubicBezTo>
                    <a:pt x="12692" y="19077"/>
                    <a:pt x="12692" y="19077"/>
                    <a:pt x="12692" y="19077"/>
                  </a:cubicBezTo>
                  <a:cubicBezTo>
                    <a:pt x="12613" y="19077"/>
                    <a:pt x="12613" y="19235"/>
                    <a:pt x="12534" y="19235"/>
                  </a:cubicBezTo>
                  <a:cubicBezTo>
                    <a:pt x="12534" y="19393"/>
                    <a:pt x="12534" y="19393"/>
                    <a:pt x="12534" y="19550"/>
                  </a:cubicBezTo>
                  <a:cubicBezTo>
                    <a:pt x="12534" y="19550"/>
                    <a:pt x="12534" y="19550"/>
                    <a:pt x="12534" y="19550"/>
                  </a:cubicBezTo>
                  <a:cubicBezTo>
                    <a:pt x="12455" y="19077"/>
                    <a:pt x="12455" y="19077"/>
                    <a:pt x="12455" y="19077"/>
                  </a:cubicBezTo>
                  <a:cubicBezTo>
                    <a:pt x="13323" y="18604"/>
                    <a:pt x="13323" y="18604"/>
                    <a:pt x="13323" y="18604"/>
                  </a:cubicBezTo>
                  <a:cubicBezTo>
                    <a:pt x="13401" y="19235"/>
                    <a:pt x="13401" y="19235"/>
                    <a:pt x="13401" y="19235"/>
                  </a:cubicBezTo>
                  <a:close/>
                  <a:moveTo>
                    <a:pt x="14269" y="19708"/>
                  </a:moveTo>
                  <a:cubicBezTo>
                    <a:pt x="14269" y="19866"/>
                    <a:pt x="14269" y="20023"/>
                    <a:pt x="14190" y="20181"/>
                  </a:cubicBezTo>
                  <a:cubicBezTo>
                    <a:pt x="14190" y="20339"/>
                    <a:pt x="14111" y="20496"/>
                    <a:pt x="14032" y="20496"/>
                  </a:cubicBezTo>
                  <a:cubicBezTo>
                    <a:pt x="13953" y="20654"/>
                    <a:pt x="13874" y="20654"/>
                    <a:pt x="13874" y="20496"/>
                  </a:cubicBezTo>
                  <a:cubicBezTo>
                    <a:pt x="13717" y="20339"/>
                    <a:pt x="13717" y="20181"/>
                    <a:pt x="13638" y="20023"/>
                  </a:cubicBezTo>
                  <a:cubicBezTo>
                    <a:pt x="13638" y="19866"/>
                    <a:pt x="13638" y="19708"/>
                    <a:pt x="13638" y="19393"/>
                  </a:cubicBezTo>
                  <a:cubicBezTo>
                    <a:pt x="13717" y="19235"/>
                    <a:pt x="13717" y="19077"/>
                    <a:pt x="13874" y="19077"/>
                  </a:cubicBezTo>
                  <a:cubicBezTo>
                    <a:pt x="13953" y="19077"/>
                    <a:pt x="14032" y="19077"/>
                    <a:pt x="14032" y="19077"/>
                  </a:cubicBezTo>
                  <a:cubicBezTo>
                    <a:pt x="14111" y="19077"/>
                    <a:pt x="14190" y="19235"/>
                    <a:pt x="14190" y="19393"/>
                  </a:cubicBezTo>
                  <a:cubicBezTo>
                    <a:pt x="13717" y="19708"/>
                    <a:pt x="13717" y="19708"/>
                    <a:pt x="13717" y="19708"/>
                  </a:cubicBezTo>
                  <a:cubicBezTo>
                    <a:pt x="13796" y="19866"/>
                    <a:pt x="13874" y="20023"/>
                    <a:pt x="13874" y="20181"/>
                  </a:cubicBezTo>
                  <a:cubicBezTo>
                    <a:pt x="13953" y="20339"/>
                    <a:pt x="14032" y="20339"/>
                    <a:pt x="14111" y="20181"/>
                  </a:cubicBezTo>
                  <a:cubicBezTo>
                    <a:pt x="14190" y="20181"/>
                    <a:pt x="14190" y="20023"/>
                    <a:pt x="14269" y="20023"/>
                  </a:cubicBezTo>
                  <a:cubicBezTo>
                    <a:pt x="14190" y="20023"/>
                    <a:pt x="14269" y="19866"/>
                    <a:pt x="14269" y="19708"/>
                  </a:cubicBezTo>
                  <a:cubicBezTo>
                    <a:pt x="14269" y="19708"/>
                    <a:pt x="14269" y="19708"/>
                    <a:pt x="14269" y="19708"/>
                  </a:cubicBezTo>
                  <a:close/>
                  <a:moveTo>
                    <a:pt x="14032" y="19393"/>
                  </a:moveTo>
                  <a:cubicBezTo>
                    <a:pt x="13953" y="19235"/>
                    <a:pt x="13874" y="19077"/>
                    <a:pt x="13796" y="19235"/>
                  </a:cubicBezTo>
                  <a:cubicBezTo>
                    <a:pt x="13717" y="19235"/>
                    <a:pt x="13638" y="19393"/>
                    <a:pt x="13638" y="19708"/>
                  </a:cubicBezTo>
                  <a:cubicBezTo>
                    <a:pt x="14032" y="19393"/>
                    <a:pt x="14032" y="19393"/>
                    <a:pt x="14032" y="19393"/>
                  </a:cubicBezTo>
                  <a:close/>
                  <a:moveTo>
                    <a:pt x="14978" y="19235"/>
                  </a:moveTo>
                  <a:cubicBezTo>
                    <a:pt x="14978" y="19393"/>
                    <a:pt x="14978" y="19550"/>
                    <a:pt x="14978" y="19708"/>
                  </a:cubicBezTo>
                  <a:cubicBezTo>
                    <a:pt x="14899" y="19866"/>
                    <a:pt x="14820" y="20023"/>
                    <a:pt x="14820" y="20023"/>
                  </a:cubicBezTo>
                  <a:cubicBezTo>
                    <a:pt x="14663" y="20023"/>
                    <a:pt x="14663" y="20023"/>
                    <a:pt x="14505" y="20023"/>
                  </a:cubicBezTo>
                  <a:cubicBezTo>
                    <a:pt x="14426" y="20023"/>
                    <a:pt x="14347" y="19708"/>
                    <a:pt x="14347" y="19550"/>
                  </a:cubicBezTo>
                  <a:cubicBezTo>
                    <a:pt x="14347" y="19393"/>
                    <a:pt x="14347" y="19235"/>
                    <a:pt x="14347" y="19077"/>
                  </a:cubicBezTo>
                  <a:cubicBezTo>
                    <a:pt x="14347" y="18762"/>
                    <a:pt x="14426" y="18762"/>
                    <a:pt x="14584" y="18604"/>
                  </a:cubicBezTo>
                  <a:cubicBezTo>
                    <a:pt x="14663" y="18604"/>
                    <a:pt x="14663" y="18604"/>
                    <a:pt x="14742" y="18604"/>
                  </a:cubicBezTo>
                  <a:cubicBezTo>
                    <a:pt x="14820" y="18604"/>
                    <a:pt x="14820" y="18604"/>
                    <a:pt x="14820" y="18762"/>
                  </a:cubicBezTo>
                  <a:cubicBezTo>
                    <a:pt x="14820" y="18762"/>
                    <a:pt x="14820" y="18762"/>
                    <a:pt x="14820" y="18762"/>
                  </a:cubicBezTo>
                  <a:cubicBezTo>
                    <a:pt x="14820" y="18920"/>
                    <a:pt x="14820" y="18920"/>
                    <a:pt x="14820" y="18920"/>
                  </a:cubicBezTo>
                  <a:cubicBezTo>
                    <a:pt x="14820" y="18920"/>
                    <a:pt x="14820" y="18920"/>
                    <a:pt x="14742" y="18920"/>
                  </a:cubicBezTo>
                  <a:cubicBezTo>
                    <a:pt x="14742" y="18920"/>
                    <a:pt x="14742" y="18762"/>
                    <a:pt x="14742" y="18762"/>
                  </a:cubicBezTo>
                  <a:cubicBezTo>
                    <a:pt x="14742" y="18762"/>
                    <a:pt x="14663" y="18762"/>
                    <a:pt x="14663" y="18762"/>
                  </a:cubicBezTo>
                  <a:cubicBezTo>
                    <a:pt x="14663" y="18762"/>
                    <a:pt x="14584" y="18762"/>
                    <a:pt x="14584" y="18762"/>
                  </a:cubicBezTo>
                  <a:cubicBezTo>
                    <a:pt x="14505" y="18762"/>
                    <a:pt x="14426" y="18920"/>
                    <a:pt x="14426" y="19077"/>
                  </a:cubicBezTo>
                  <a:cubicBezTo>
                    <a:pt x="14426" y="19077"/>
                    <a:pt x="14426" y="19235"/>
                    <a:pt x="14505" y="19393"/>
                  </a:cubicBezTo>
                  <a:cubicBezTo>
                    <a:pt x="14505" y="19550"/>
                    <a:pt x="14584" y="19708"/>
                    <a:pt x="14663" y="19708"/>
                  </a:cubicBezTo>
                  <a:cubicBezTo>
                    <a:pt x="14663" y="19866"/>
                    <a:pt x="14742" y="19866"/>
                    <a:pt x="14820" y="19866"/>
                  </a:cubicBezTo>
                  <a:cubicBezTo>
                    <a:pt x="14899" y="19708"/>
                    <a:pt x="14978" y="19550"/>
                    <a:pt x="14978" y="19235"/>
                  </a:cubicBezTo>
                  <a:cubicBezTo>
                    <a:pt x="14978" y="19235"/>
                    <a:pt x="14978" y="19235"/>
                    <a:pt x="14978" y="19235"/>
                  </a:cubicBezTo>
                  <a:close/>
                  <a:moveTo>
                    <a:pt x="15924" y="18920"/>
                  </a:moveTo>
                  <a:cubicBezTo>
                    <a:pt x="15609" y="19235"/>
                    <a:pt x="15609" y="19235"/>
                    <a:pt x="15609" y="19235"/>
                  </a:cubicBezTo>
                  <a:cubicBezTo>
                    <a:pt x="15609" y="19077"/>
                    <a:pt x="15609" y="19077"/>
                    <a:pt x="15609" y="19077"/>
                  </a:cubicBezTo>
                  <a:cubicBezTo>
                    <a:pt x="15688" y="19077"/>
                    <a:pt x="15688" y="19077"/>
                    <a:pt x="15609" y="18920"/>
                  </a:cubicBezTo>
                  <a:cubicBezTo>
                    <a:pt x="15451" y="18131"/>
                    <a:pt x="15451" y="18131"/>
                    <a:pt x="15451" y="18131"/>
                  </a:cubicBezTo>
                  <a:cubicBezTo>
                    <a:pt x="15372" y="17974"/>
                    <a:pt x="15372" y="17974"/>
                    <a:pt x="15293" y="18131"/>
                  </a:cubicBezTo>
                  <a:cubicBezTo>
                    <a:pt x="15215" y="18131"/>
                    <a:pt x="15136" y="18289"/>
                    <a:pt x="15136" y="18447"/>
                  </a:cubicBezTo>
                  <a:cubicBezTo>
                    <a:pt x="15293" y="19077"/>
                    <a:pt x="15293" y="19077"/>
                    <a:pt x="15293" y="19077"/>
                  </a:cubicBezTo>
                  <a:cubicBezTo>
                    <a:pt x="15372" y="19235"/>
                    <a:pt x="15451" y="19235"/>
                    <a:pt x="15451" y="19235"/>
                  </a:cubicBezTo>
                  <a:cubicBezTo>
                    <a:pt x="15451" y="19235"/>
                    <a:pt x="15451" y="19235"/>
                    <a:pt x="15451" y="19235"/>
                  </a:cubicBezTo>
                  <a:cubicBezTo>
                    <a:pt x="15136" y="19550"/>
                    <a:pt x="15136" y="19550"/>
                    <a:pt x="15136" y="19550"/>
                  </a:cubicBezTo>
                  <a:cubicBezTo>
                    <a:pt x="15136" y="19550"/>
                    <a:pt x="15136" y="19550"/>
                    <a:pt x="15136" y="19550"/>
                  </a:cubicBezTo>
                  <a:cubicBezTo>
                    <a:pt x="15215" y="19393"/>
                    <a:pt x="15215" y="19393"/>
                    <a:pt x="15136" y="19235"/>
                  </a:cubicBezTo>
                  <a:cubicBezTo>
                    <a:pt x="14820" y="17816"/>
                    <a:pt x="14820" y="17816"/>
                    <a:pt x="14820" y="17816"/>
                  </a:cubicBezTo>
                  <a:cubicBezTo>
                    <a:pt x="14742" y="17816"/>
                    <a:pt x="14742" y="17816"/>
                    <a:pt x="14742" y="17816"/>
                  </a:cubicBezTo>
                  <a:cubicBezTo>
                    <a:pt x="14742" y="17816"/>
                    <a:pt x="14663" y="17816"/>
                    <a:pt x="14663" y="17816"/>
                  </a:cubicBezTo>
                  <a:cubicBezTo>
                    <a:pt x="14663" y="17816"/>
                    <a:pt x="14663" y="17816"/>
                    <a:pt x="14663" y="17816"/>
                  </a:cubicBezTo>
                  <a:cubicBezTo>
                    <a:pt x="14663" y="17658"/>
                    <a:pt x="14742" y="17501"/>
                    <a:pt x="14820" y="17343"/>
                  </a:cubicBezTo>
                  <a:cubicBezTo>
                    <a:pt x="15057" y="18289"/>
                    <a:pt x="15057" y="18289"/>
                    <a:pt x="15057" y="18289"/>
                  </a:cubicBezTo>
                  <a:cubicBezTo>
                    <a:pt x="15136" y="17974"/>
                    <a:pt x="15136" y="17816"/>
                    <a:pt x="15215" y="17816"/>
                  </a:cubicBezTo>
                  <a:cubicBezTo>
                    <a:pt x="15372" y="17658"/>
                    <a:pt x="15451" y="17816"/>
                    <a:pt x="15530" y="18131"/>
                  </a:cubicBezTo>
                  <a:cubicBezTo>
                    <a:pt x="15688" y="18762"/>
                    <a:pt x="15688" y="18762"/>
                    <a:pt x="15688" y="18762"/>
                  </a:cubicBezTo>
                  <a:cubicBezTo>
                    <a:pt x="15766" y="18920"/>
                    <a:pt x="15845" y="18920"/>
                    <a:pt x="15924" y="18920"/>
                  </a:cubicBezTo>
                  <a:cubicBezTo>
                    <a:pt x="15924" y="18920"/>
                    <a:pt x="15924" y="18920"/>
                    <a:pt x="15924" y="18920"/>
                  </a:cubicBezTo>
                  <a:close/>
                  <a:moveTo>
                    <a:pt x="16712" y="17974"/>
                  </a:moveTo>
                  <a:cubicBezTo>
                    <a:pt x="16397" y="18289"/>
                    <a:pt x="16397" y="18289"/>
                    <a:pt x="16397" y="18289"/>
                  </a:cubicBezTo>
                  <a:cubicBezTo>
                    <a:pt x="16397" y="18289"/>
                    <a:pt x="16397" y="18289"/>
                    <a:pt x="16397" y="18289"/>
                  </a:cubicBezTo>
                  <a:cubicBezTo>
                    <a:pt x="16476" y="18131"/>
                    <a:pt x="16476" y="18131"/>
                    <a:pt x="16476" y="17974"/>
                  </a:cubicBezTo>
                  <a:cubicBezTo>
                    <a:pt x="16239" y="17343"/>
                    <a:pt x="16239" y="17343"/>
                    <a:pt x="16239" y="17343"/>
                  </a:cubicBezTo>
                  <a:cubicBezTo>
                    <a:pt x="16239" y="17185"/>
                    <a:pt x="16239" y="17185"/>
                    <a:pt x="16239" y="17185"/>
                  </a:cubicBezTo>
                  <a:cubicBezTo>
                    <a:pt x="16161" y="17185"/>
                    <a:pt x="16161" y="17185"/>
                    <a:pt x="16082" y="17185"/>
                  </a:cubicBezTo>
                  <a:cubicBezTo>
                    <a:pt x="16003" y="17343"/>
                    <a:pt x="15924" y="17501"/>
                    <a:pt x="15924" y="17501"/>
                  </a:cubicBezTo>
                  <a:cubicBezTo>
                    <a:pt x="16161" y="18289"/>
                    <a:pt x="16161" y="18289"/>
                    <a:pt x="16161" y="18289"/>
                  </a:cubicBezTo>
                  <a:cubicBezTo>
                    <a:pt x="16239" y="18447"/>
                    <a:pt x="16239" y="18447"/>
                    <a:pt x="16318" y="18447"/>
                  </a:cubicBezTo>
                  <a:cubicBezTo>
                    <a:pt x="16318" y="18447"/>
                    <a:pt x="16318" y="18447"/>
                    <a:pt x="16318" y="18447"/>
                  </a:cubicBezTo>
                  <a:cubicBezTo>
                    <a:pt x="16003" y="18762"/>
                    <a:pt x="16003" y="18762"/>
                    <a:pt x="16003" y="18762"/>
                  </a:cubicBezTo>
                  <a:cubicBezTo>
                    <a:pt x="16003" y="18762"/>
                    <a:pt x="16003" y="18762"/>
                    <a:pt x="16003" y="18762"/>
                  </a:cubicBezTo>
                  <a:cubicBezTo>
                    <a:pt x="16082" y="18762"/>
                    <a:pt x="16082" y="18604"/>
                    <a:pt x="16082" y="18447"/>
                  </a:cubicBezTo>
                  <a:cubicBezTo>
                    <a:pt x="15845" y="17816"/>
                    <a:pt x="15845" y="17816"/>
                    <a:pt x="15845" y="17816"/>
                  </a:cubicBezTo>
                  <a:cubicBezTo>
                    <a:pt x="15766" y="17658"/>
                    <a:pt x="15766" y="17658"/>
                    <a:pt x="15766" y="17658"/>
                  </a:cubicBezTo>
                  <a:cubicBezTo>
                    <a:pt x="15766" y="17658"/>
                    <a:pt x="15766" y="17658"/>
                    <a:pt x="15688" y="17816"/>
                  </a:cubicBezTo>
                  <a:cubicBezTo>
                    <a:pt x="15688" y="17658"/>
                    <a:pt x="15688" y="17658"/>
                    <a:pt x="15688" y="17658"/>
                  </a:cubicBezTo>
                  <a:cubicBezTo>
                    <a:pt x="15845" y="17343"/>
                    <a:pt x="15845" y="17343"/>
                    <a:pt x="15845" y="17343"/>
                  </a:cubicBezTo>
                  <a:cubicBezTo>
                    <a:pt x="15924" y="17501"/>
                    <a:pt x="15924" y="17501"/>
                    <a:pt x="15924" y="17501"/>
                  </a:cubicBezTo>
                  <a:cubicBezTo>
                    <a:pt x="15924" y="17343"/>
                    <a:pt x="16003" y="17185"/>
                    <a:pt x="16082" y="17028"/>
                  </a:cubicBezTo>
                  <a:cubicBezTo>
                    <a:pt x="16161" y="16870"/>
                    <a:pt x="16239" y="17028"/>
                    <a:pt x="16397" y="17343"/>
                  </a:cubicBezTo>
                  <a:cubicBezTo>
                    <a:pt x="16555" y="17974"/>
                    <a:pt x="16555" y="17974"/>
                    <a:pt x="16555" y="17974"/>
                  </a:cubicBezTo>
                  <a:cubicBezTo>
                    <a:pt x="16555" y="17974"/>
                    <a:pt x="16634" y="18131"/>
                    <a:pt x="16712" y="17974"/>
                  </a:cubicBezTo>
                  <a:cubicBezTo>
                    <a:pt x="16712" y="17974"/>
                    <a:pt x="16712" y="17974"/>
                    <a:pt x="16712" y="17974"/>
                  </a:cubicBezTo>
                  <a:close/>
                  <a:moveTo>
                    <a:pt x="17185" y="16397"/>
                  </a:moveTo>
                  <a:cubicBezTo>
                    <a:pt x="17264" y="16555"/>
                    <a:pt x="17264" y="16870"/>
                    <a:pt x="17264" y="17028"/>
                  </a:cubicBezTo>
                  <a:cubicBezTo>
                    <a:pt x="17264" y="17185"/>
                    <a:pt x="17185" y="17343"/>
                    <a:pt x="17107" y="17501"/>
                  </a:cubicBezTo>
                  <a:cubicBezTo>
                    <a:pt x="17028" y="17658"/>
                    <a:pt x="16949" y="17658"/>
                    <a:pt x="16870" y="17658"/>
                  </a:cubicBezTo>
                  <a:cubicBezTo>
                    <a:pt x="16712" y="17501"/>
                    <a:pt x="16634" y="17501"/>
                    <a:pt x="16555" y="17343"/>
                  </a:cubicBezTo>
                  <a:cubicBezTo>
                    <a:pt x="16555" y="17185"/>
                    <a:pt x="16476" y="16870"/>
                    <a:pt x="16476" y="16712"/>
                  </a:cubicBezTo>
                  <a:cubicBezTo>
                    <a:pt x="16476" y="16555"/>
                    <a:pt x="16555" y="16397"/>
                    <a:pt x="16634" y="16239"/>
                  </a:cubicBezTo>
                  <a:cubicBezTo>
                    <a:pt x="16712" y="16082"/>
                    <a:pt x="16870" y="16082"/>
                    <a:pt x="16949" y="16082"/>
                  </a:cubicBezTo>
                  <a:cubicBezTo>
                    <a:pt x="17028" y="16082"/>
                    <a:pt x="17107" y="16239"/>
                    <a:pt x="17185" y="16397"/>
                  </a:cubicBezTo>
                  <a:close/>
                  <a:moveTo>
                    <a:pt x="17107" y="16712"/>
                  </a:moveTo>
                  <a:cubicBezTo>
                    <a:pt x="17028" y="16555"/>
                    <a:pt x="16949" y="16397"/>
                    <a:pt x="16870" y="16239"/>
                  </a:cubicBezTo>
                  <a:cubicBezTo>
                    <a:pt x="16791" y="16239"/>
                    <a:pt x="16712" y="16239"/>
                    <a:pt x="16712" y="16239"/>
                  </a:cubicBezTo>
                  <a:cubicBezTo>
                    <a:pt x="16634" y="16397"/>
                    <a:pt x="16634" y="16555"/>
                    <a:pt x="16634" y="16555"/>
                  </a:cubicBezTo>
                  <a:cubicBezTo>
                    <a:pt x="16634" y="16712"/>
                    <a:pt x="16634" y="16870"/>
                    <a:pt x="16712" y="17028"/>
                  </a:cubicBezTo>
                  <a:cubicBezTo>
                    <a:pt x="16712" y="17185"/>
                    <a:pt x="16791" y="17343"/>
                    <a:pt x="16870" y="17343"/>
                  </a:cubicBezTo>
                  <a:cubicBezTo>
                    <a:pt x="16949" y="17501"/>
                    <a:pt x="17028" y="17501"/>
                    <a:pt x="17107" y="17343"/>
                  </a:cubicBezTo>
                  <a:cubicBezTo>
                    <a:pt x="17185" y="17343"/>
                    <a:pt x="17185" y="17185"/>
                    <a:pt x="17185" y="17028"/>
                  </a:cubicBezTo>
                  <a:cubicBezTo>
                    <a:pt x="17185" y="16870"/>
                    <a:pt x="17107" y="16870"/>
                    <a:pt x="17107" y="16712"/>
                  </a:cubicBezTo>
                  <a:close/>
                  <a:moveTo>
                    <a:pt x="17816" y="16239"/>
                  </a:moveTo>
                  <a:cubicBezTo>
                    <a:pt x="17501" y="16870"/>
                    <a:pt x="17501" y="16870"/>
                    <a:pt x="17501" y="16870"/>
                  </a:cubicBezTo>
                  <a:cubicBezTo>
                    <a:pt x="17501" y="16712"/>
                    <a:pt x="17501" y="16712"/>
                    <a:pt x="17501" y="16712"/>
                  </a:cubicBezTo>
                  <a:cubicBezTo>
                    <a:pt x="17580" y="16555"/>
                    <a:pt x="17580" y="16555"/>
                    <a:pt x="17580" y="16397"/>
                  </a:cubicBezTo>
                  <a:cubicBezTo>
                    <a:pt x="17028" y="15293"/>
                    <a:pt x="17028" y="15293"/>
                    <a:pt x="17028" y="15293"/>
                  </a:cubicBezTo>
                  <a:cubicBezTo>
                    <a:pt x="17028" y="15136"/>
                    <a:pt x="17028" y="15136"/>
                    <a:pt x="16949" y="15136"/>
                  </a:cubicBezTo>
                  <a:cubicBezTo>
                    <a:pt x="16949" y="15136"/>
                    <a:pt x="16949" y="15136"/>
                    <a:pt x="16870" y="15293"/>
                  </a:cubicBezTo>
                  <a:cubicBezTo>
                    <a:pt x="16870" y="15293"/>
                    <a:pt x="16870" y="15293"/>
                    <a:pt x="16870" y="15293"/>
                  </a:cubicBezTo>
                  <a:cubicBezTo>
                    <a:pt x="16870" y="15293"/>
                    <a:pt x="16870" y="15293"/>
                    <a:pt x="16870" y="15293"/>
                  </a:cubicBezTo>
                  <a:cubicBezTo>
                    <a:pt x="16870" y="15136"/>
                    <a:pt x="16949" y="14978"/>
                    <a:pt x="17028" y="14820"/>
                  </a:cubicBezTo>
                  <a:cubicBezTo>
                    <a:pt x="17658" y="16239"/>
                    <a:pt x="17658" y="16239"/>
                    <a:pt x="17658" y="16239"/>
                  </a:cubicBezTo>
                  <a:cubicBezTo>
                    <a:pt x="17658" y="16397"/>
                    <a:pt x="17737" y="16397"/>
                    <a:pt x="17816" y="16239"/>
                  </a:cubicBezTo>
                  <a:cubicBezTo>
                    <a:pt x="17816" y="16239"/>
                    <a:pt x="17816" y="16239"/>
                    <a:pt x="17816" y="16239"/>
                  </a:cubicBezTo>
                  <a:close/>
                  <a:moveTo>
                    <a:pt x="18210" y="14663"/>
                  </a:moveTo>
                  <a:cubicBezTo>
                    <a:pt x="18289" y="14820"/>
                    <a:pt x="18289" y="14978"/>
                    <a:pt x="18289" y="15136"/>
                  </a:cubicBezTo>
                  <a:cubicBezTo>
                    <a:pt x="18289" y="15293"/>
                    <a:pt x="18289" y="15609"/>
                    <a:pt x="18131" y="15609"/>
                  </a:cubicBezTo>
                  <a:cubicBezTo>
                    <a:pt x="18131" y="15766"/>
                    <a:pt x="17974" y="15924"/>
                    <a:pt x="17895" y="15924"/>
                  </a:cubicBezTo>
                  <a:cubicBezTo>
                    <a:pt x="17816" y="15924"/>
                    <a:pt x="17737" y="15766"/>
                    <a:pt x="17658" y="15609"/>
                  </a:cubicBezTo>
                  <a:cubicBezTo>
                    <a:pt x="17580" y="15451"/>
                    <a:pt x="17501" y="15293"/>
                    <a:pt x="17501" y="15136"/>
                  </a:cubicBezTo>
                  <a:cubicBezTo>
                    <a:pt x="17501" y="14978"/>
                    <a:pt x="17580" y="14663"/>
                    <a:pt x="17658" y="14663"/>
                  </a:cubicBezTo>
                  <a:cubicBezTo>
                    <a:pt x="17737" y="14505"/>
                    <a:pt x="17816" y="14347"/>
                    <a:pt x="17895" y="14347"/>
                  </a:cubicBezTo>
                  <a:cubicBezTo>
                    <a:pt x="18053" y="14347"/>
                    <a:pt x="18131" y="14347"/>
                    <a:pt x="18210" y="14663"/>
                  </a:cubicBezTo>
                  <a:close/>
                  <a:moveTo>
                    <a:pt x="18131" y="14978"/>
                  </a:moveTo>
                  <a:cubicBezTo>
                    <a:pt x="18053" y="14820"/>
                    <a:pt x="17974" y="14663"/>
                    <a:pt x="17895" y="14663"/>
                  </a:cubicBezTo>
                  <a:cubicBezTo>
                    <a:pt x="17816" y="14505"/>
                    <a:pt x="17737" y="14505"/>
                    <a:pt x="17658" y="14663"/>
                  </a:cubicBezTo>
                  <a:cubicBezTo>
                    <a:pt x="17658" y="14663"/>
                    <a:pt x="17658" y="14820"/>
                    <a:pt x="17658" y="14978"/>
                  </a:cubicBezTo>
                  <a:cubicBezTo>
                    <a:pt x="17658" y="15136"/>
                    <a:pt x="17658" y="15136"/>
                    <a:pt x="17737" y="15293"/>
                  </a:cubicBezTo>
                  <a:cubicBezTo>
                    <a:pt x="17816" y="15451"/>
                    <a:pt x="17895" y="15609"/>
                    <a:pt x="17974" y="15609"/>
                  </a:cubicBezTo>
                  <a:cubicBezTo>
                    <a:pt x="18053" y="15609"/>
                    <a:pt x="18131" y="15609"/>
                    <a:pt x="18210" y="15609"/>
                  </a:cubicBezTo>
                  <a:cubicBezTo>
                    <a:pt x="18289" y="15451"/>
                    <a:pt x="18289" y="15293"/>
                    <a:pt x="18210" y="15293"/>
                  </a:cubicBezTo>
                  <a:cubicBezTo>
                    <a:pt x="18210" y="15136"/>
                    <a:pt x="18210" y="14978"/>
                    <a:pt x="18131" y="14978"/>
                  </a:cubicBezTo>
                  <a:close/>
                  <a:moveTo>
                    <a:pt x="18604" y="12928"/>
                  </a:moveTo>
                  <a:cubicBezTo>
                    <a:pt x="18447" y="13086"/>
                    <a:pt x="18447" y="13086"/>
                    <a:pt x="18447" y="13086"/>
                  </a:cubicBezTo>
                  <a:cubicBezTo>
                    <a:pt x="18526" y="13086"/>
                    <a:pt x="18604" y="13244"/>
                    <a:pt x="18604" y="13244"/>
                  </a:cubicBezTo>
                  <a:cubicBezTo>
                    <a:pt x="18683" y="13401"/>
                    <a:pt x="18683" y="13401"/>
                    <a:pt x="18683" y="13717"/>
                  </a:cubicBezTo>
                  <a:cubicBezTo>
                    <a:pt x="18683" y="13717"/>
                    <a:pt x="18683" y="13874"/>
                    <a:pt x="18604" y="14032"/>
                  </a:cubicBezTo>
                  <a:cubicBezTo>
                    <a:pt x="18604" y="14032"/>
                    <a:pt x="18604" y="14032"/>
                    <a:pt x="18604" y="14190"/>
                  </a:cubicBezTo>
                  <a:cubicBezTo>
                    <a:pt x="18604" y="14347"/>
                    <a:pt x="18604" y="14347"/>
                    <a:pt x="18604" y="14347"/>
                  </a:cubicBezTo>
                  <a:cubicBezTo>
                    <a:pt x="18604" y="14505"/>
                    <a:pt x="18683" y="14347"/>
                    <a:pt x="18762" y="14190"/>
                  </a:cubicBezTo>
                  <a:cubicBezTo>
                    <a:pt x="18841" y="14032"/>
                    <a:pt x="18920" y="13874"/>
                    <a:pt x="18920" y="13717"/>
                  </a:cubicBezTo>
                  <a:cubicBezTo>
                    <a:pt x="18999" y="13717"/>
                    <a:pt x="19077" y="13717"/>
                    <a:pt x="19077" y="13874"/>
                  </a:cubicBezTo>
                  <a:cubicBezTo>
                    <a:pt x="19156" y="13874"/>
                    <a:pt x="19156" y="14032"/>
                    <a:pt x="19156" y="14347"/>
                  </a:cubicBezTo>
                  <a:cubicBezTo>
                    <a:pt x="19156" y="14505"/>
                    <a:pt x="19077" y="14663"/>
                    <a:pt x="19077" y="14820"/>
                  </a:cubicBezTo>
                  <a:cubicBezTo>
                    <a:pt x="18999" y="14978"/>
                    <a:pt x="18920" y="14978"/>
                    <a:pt x="18841" y="15136"/>
                  </a:cubicBezTo>
                  <a:cubicBezTo>
                    <a:pt x="18762" y="15136"/>
                    <a:pt x="18762" y="15136"/>
                    <a:pt x="18762" y="14978"/>
                  </a:cubicBezTo>
                  <a:cubicBezTo>
                    <a:pt x="18683" y="14978"/>
                    <a:pt x="18683" y="14978"/>
                    <a:pt x="18683" y="14820"/>
                  </a:cubicBezTo>
                  <a:cubicBezTo>
                    <a:pt x="18683" y="14820"/>
                    <a:pt x="18683" y="14663"/>
                    <a:pt x="18683" y="14663"/>
                  </a:cubicBezTo>
                  <a:cubicBezTo>
                    <a:pt x="18683" y="14663"/>
                    <a:pt x="18683" y="14663"/>
                    <a:pt x="18604" y="14663"/>
                  </a:cubicBezTo>
                  <a:cubicBezTo>
                    <a:pt x="18604" y="14663"/>
                    <a:pt x="18604" y="14663"/>
                    <a:pt x="18604" y="14663"/>
                  </a:cubicBezTo>
                  <a:cubicBezTo>
                    <a:pt x="18526" y="14663"/>
                    <a:pt x="18526" y="14505"/>
                    <a:pt x="18526" y="14505"/>
                  </a:cubicBezTo>
                  <a:cubicBezTo>
                    <a:pt x="18526" y="14347"/>
                    <a:pt x="18526" y="14347"/>
                    <a:pt x="18526" y="14190"/>
                  </a:cubicBezTo>
                  <a:cubicBezTo>
                    <a:pt x="18447" y="14347"/>
                    <a:pt x="18368" y="14347"/>
                    <a:pt x="18289" y="14190"/>
                  </a:cubicBezTo>
                  <a:cubicBezTo>
                    <a:pt x="18210" y="14032"/>
                    <a:pt x="18131" y="14032"/>
                    <a:pt x="18131" y="13717"/>
                  </a:cubicBezTo>
                  <a:cubicBezTo>
                    <a:pt x="18131" y="13717"/>
                    <a:pt x="18210" y="13401"/>
                    <a:pt x="18289" y="13401"/>
                  </a:cubicBezTo>
                  <a:cubicBezTo>
                    <a:pt x="18289" y="13244"/>
                    <a:pt x="18289" y="13244"/>
                    <a:pt x="18368" y="13086"/>
                  </a:cubicBezTo>
                  <a:cubicBezTo>
                    <a:pt x="18447" y="13086"/>
                    <a:pt x="18447" y="13086"/>
                    <a:pt x="18447" y="13086"/>
                  </a:cubicBezTo>
                  <a:cubicBezTo>
                    <a:pt x="18526" y="12771"/>
                    <a:pt x="18526" y="12771"/>
                    <a:pt x="18526" y="12771"/>
                  </a:cubicBezTo>
                  <a:cubicBezTo>
                    <a:pt x="18604" y="12928"/>
                    <a:pt x="18604" y="12928"/>
                    <a:pt x="18604" y="12928"/>
                  </a:cubicBezTo>
                  <a:close/>
                  <a:moveTo>
                    <a:pt x="18604" y="13559"/>
                  </a:moveTo>
                  <a:cubicBezTo>
                    <a:pt x="18526" y="13559"/>
                    <a:pt x="18447" y="13401"/>
                    <a:pt x="18447" y="13401"/>
                  </a:cubicBezTo>
                  <a:cubicBezTo>
                    <a:pt x="18368" y="13401"/>
                    <a:pt x="18289" y="13401"/>
                    <a:pt x="18289" y="13401"/>
                  </a:cubicBezTo>
                  <a:cubicBezTo>
                    <a:pt x="18210" y="13559"/>
                    <a:pt x="18210" y="13559"/>
                    <a:pt x="18210" y="13717"/>
                  </a:cubicBezTo>
                  <a:cubicBezTo>
                    <a:pt x="18210" y="13717"/>
                    <a:pt x="18289" y="13717"/>
                    <a:pt x="18289" y="13874"/>
                  </a:cubicBezTo>
                  <a:cubicBezTo>
                    <a:pt x="18368" y="13874"/>
                    <a:pt x="18368" y="14032"/>
                    <a:pt x="18447" y="14032"/>
                  </a:cubicBezTo>
                  <a:cubicBezTo>
                    <a:pt x="18526" y="14032"/>
                    <a:pt x="18526" y="14032"/>
                    <a:pt x="18604" y="14032"/>
                  </a:cubicBezTo>
                  <a:cubicBezTo>
                    <a:pt x="18683" y="13874"/>
                    <a:pt x="18604" y="13717"/>
                    <a:pt x="18604" y="13559"/>
                  </a:cubicBezTo>
                  <a:close/>
                  <a:moveTo>
                    <a:pt x="19077" y="14032"/>
                  </a:moveTo>
                  <a:cubicBezTo>
                    <a:pt x="19077" y="14032"/>
                    <a:pt x="18999" y="14032"/>
                    <a:pt x="18920" y="14032"/>
                  </a:cubicBezTo>
                  <a:cubicBezTo>
                    <a:pt x="18920" y="14190"/>
                    <a:pt x="18920" y="14190"/>
                    <a:pt x="18841" y="14347"/>
                  </a:cubicBezTo>
                  <a:cubicBezTo>
                    <a:pt x="18762" y="14505"/>
                    <a:pt x="18762" y="14505"/>
                    <a:pt x="18683" y="14663"/>
                  </a:cubicBezTo>
                  <a:cubicBezTo>
                    <a:pt x="18683" y="14663"/>
                    <a:pt x="18762" y="14820"/>
                    <a:pt x="18762" y="14978"/>
                  </a:cubicBezTo>
                  <a:cubicBezTo>
                    <a:pt x="18841" y="14978"/>
                    <a:pt x="18920" y="14978"/>
                    <a:pt x="18999" y="14663"/>
                  </a:cubicBezTo>
                  <a:cubicBezTo>
                    <a:pt x="19077" y="14663"/>
                    <a:pt x="19077" y="14347"/>
                    <a:pt x="19156" y="14347"/>
                  </a:cubicBezTo>
                  <a:cubicBezTo>
                    <a:pt x="19156" y="14190"/>
                    <a:pt x="19077" y="14032"/>
                    <a:pt x="19077" y="14032"/>
                  </a:cubicBezTo>
                  <a:close/>
                  <a:moveTo>
                    <a:pt x="19077" y="11509"/>
                  </a:moveTo>
                  <a:cubicBezTo>
                    <a:pt x="19077" y="11509"/>
                    <a:pt x="19077" y="11509"/>
                    <a:pt x="19077" y="11667"/>
                  </a:cubicBezTo>
                  <a:cubicBezTo>
                    <a:pt x="19077" y="11667"/>
                    <a:pt x="19077" y="11667"/>
                    <a:pt x="19077" y="11825"/>
                  </a:cubicBezTo>
                  <a:cubicBezTo>
                    <a:pt x="19472" y="13086"/>
                    <a:pt x="19472" y="13086"/>
                    <a:pt x="19472" y="13086"/>
                  </a:cubicBezTo>
                  <a:cubicBezTo>
                    <a:pt x="19550" y="13401"/>
                    <a:pt x="19550" y="13559"/>
                    <a:pt x="19472" y="13717"/>
                  </a:cubicBezTo>
                  <a:cubicBezTo>
                    <a:pt x="19393" y="13874"/>
                    <a:pt x="19393" y="13874"/>
                    <a:pt x="19314" y="13717"/>
                  </a:cubicBezTo>
                  <a:cubicBezTo>
                    <a:pt x="19314" y="13717"/>
                    <a:pt x="19314" y="13717"/>
                    <a:pt x="19314" y="13717"/>
                  </a:cubicBezTo>
                  <a:cubicBezTo>
                    <a:pt x="19314" y="13559"/>
                    <a:pt x="19314" y="13559"/>
                    <a:pt x="19314" y="13559"/>
                  </a:cubicBezTo>
                  <a:cubicBezTo>
                    <a:pt x="19314" y="13559"/>
                    <a:pt x="19393" y="13401"/>
                    <a:pt x="19393" y="13401"/>
                  </a:cubicBezTo>
                  <a:cubicBezTo>
                    <a:pt x="19393" y="13401"/>
                    <a:pt x="19393" y="13401"/>
                    <a:pt x="19393" y="13401"/>
                  </a:cubicBezTo>
                  <a:cubicBezTo>
                    <a:pt x="19472" y="13401"/>
                    <a:pt x="19393" y="13086"/>
                    <a:pt x="19314" y="12771"/>
                  </a:cubicBezTo>
                  <a:cubicBezTo>
                    <a:pt x="18762" y="12613"/>
                    <a:pt x="18762" y="12613"/>
                    <a:pt x="18762" y="12613"/>
                  </a:cubicBezTo>
                  <a:cubicBezTo>
                    <a:pt x="18683" y="12613"/>
                    <a:pt x="18683" y="12613"/>
                    <a:pt x="18604" y="12613"/>
                  </a:cubicBezTo>
                  <a:cubicBezTo>
                    <a:pt x="18604" y="12613"/>
                    <a:pt x="18604" y="12613"/>
                    <a:pt x="18604" y="12613"/>
                  </a:cubicBezTo>
                  <a:cubicBezTo>
                    <a:pt x="18526" y="12613"/>
                    <a:pt x="18526" y="12613"/>
                    <a:pt x="18526" y="12613"/>
                  </a:cubicBezTo>
                  <a:cubicBezTo>
                    <a:pt x="18762" y="12140"/>
                    <a:pt x="18762" y="12140"/>
                    <a:pt x="18762" y="12140"/>
                  </a:cubicBezTo>
                  <a:cubicBezTo>
                    <a:pt x="18762" y="12140"/>
                    <a:pt x="18762" y="12140"/>
                    <a:pt x="18762" y="12140"/>
                  </a:cubicBezTo>
                  <a:cubicBezTo>
                    <a:pt x="18762" y="12298"/>
                    <a:pt x="18762" y="12298"/>
                    <a:pt x="18762" y="12298"/>
                  </a:cubicBezTo>
                  <a:cubicBezTo>
                    <a:pt x="18762" y="12298"/>
                    <a:pt x="18762" y="12455"/>
                    <a:pt x="18841" y="12455"/>
                  </a:cubicBezTo>
                  <a:cubicBezTo>
                    <a:pt x="19235" y="12613"/>
                    <a:pt x="19235" y="12613"/>
                    <a:pt x="19235" y="12613"/>
                  </a:cubicBezTo>
                  <a:cubicBezTo>
                    <a:pt x="19077" y="11825"/>
                    <a:pt x="19077" y="11825"/>
                    <a:pt x="19077" y="11825"/>
                  </a:cubicBezTo>
                  <a:cubicBezTo>
                    <a:pt x="18999" y="11825"/>
                    <a:pt x="18999" y="11825"/>
                    <a:pt x="18999" y="11825"/>
                  </a:cubicBezTo>
                  <a:cubicBezTo>
                    <a:pt x="18999" y="11825"/>
                    <a:pt x="18999" y="11825"/>
                    <a:pt x="18999" y="11825"/>
                  </a:cubicBezTo>
                  <a:cubicBezTo>
                    <a:pt x="18920" y="11825"/>
                    <a:pt x="18920" y="11825"/>
                    <a:pt x="18920" y="11825"/>
                  </a:cubicBezTo>
                  <a:cubicBezTo>
                    <a:pt x="18920" y="11825"/>
                    <a:pt x="18920" y="11825"/>
                    <a:pt x="18920" y="11825"/>
                  </a:cubicBezTo>
                  <a:cubicBezTo>
                    <a:pt x="19077" y="11509"/>
                    <a:pt x="19077" y="11509"/>
                    <a:pt x="19077" y="11509"/>
                  </a:cubicBezTo>
                  <a:cubicBezTo>
                    <a:pt x="19077" y="11509"/>
                    <a:pt x="19077" y="11509"/>
                    <a:pt x="19077" y="11509"/>
                  </a:cubicBezTo>
                  <a:close/>
                  <a:moveTo>
                    <a:pt x="19945" y="9933"/>
                  </a:moveTo>
                  <a:cubicBezTo>
                    <a:pt x="20023" y="10091"/>
                    <a:pt x="20102" y="10248"/>
                    <a:pt x="20102" y="10406"/>
                  </a:cubicBezTo>
                  <a:cubicBezTo>
                    <a:pt x="20181" y="10564"/>
                    <a:pt x="20181" y="10721"/>
                    <a:pt x="20102" y="10879"/>
                  </a:cubicBezTo>
                  <a:cubicBezTo>
                    <a:pt x="20023" y="11194"/>
                    <a:pt x="19945" y="11194"/>
                    <a:pt x="19866" y="11194"/>
                  </a:cubicBezTo>
                  <a:cubicBezTo>
                    <a:pt x="19787" y="11352"/>
                    <a:pt x="19708" y="11194"/>
                    <a:pt x="19550" y="11194"/>
                  </a:cubicBezTo>
                  <a:cubicBezTo>
                    <a:pt x="19472" y="11036"/>
                    <a:pt x="19393" y="10879"/>
                    <a:pt x="19393" y="10721"/>
                  </a:cubicBezTo>
                  <a:cubicBezTo>
                    <a:pt x="19393" y="10564"/>
                    <a:pt x="19393" y="10406"/>
                    <a:pt x="19393" y="10248"/>
                  </a:cubicBezTo>
                  <a:cubicBezTo>
                    <a:pt x="19472" y="9933"/>
                    <a:pt x="19550" y="9933"/>
                    <a:pt x="19629" y="9775"/>
                  </a:cubicBezTo>
                  <a:cubicBezTo>
                    <a:pt x="19708" y="9775"/>
                    <a:pt x="19866" y="9775"/>
                    <a:pt x="19945" y="9933"/>
                  </a:cubicBezTo>
                  <a:close/>
                  <a:moveTo>
                    <a:pt x="19866" y="10248"/>
                  </a:moveTo>
                  <a:cubicBezTo>
                    <a:pt x="19787" y="10091"/>
                    <a:pt x="19708" y="10091"/>
                    <a:pt x="19629" y="10091"/>
                  </a:cubicBezTo>
                  <a:cubicBezTo>
                    <a:pt x="19550" y="10091"/>
                    <a:pt x="19472" y="10091"/>
                    <a:pt x="19472" y="10248"/>
                  </a:cubicBezTo>
                  <a:cubicBezTo>
                    <a:pt x="19393" y="10406"/>
                    <a:pt x="19393" y="10406"/>
                    <a:pt x="19472" y="10564"/>
                  </a:cubicBezTo>
                  <a:cubicBezTo>
                    <a:pt x="19472" y="10721"/>
                    <a:pt x="19550" y="10721"/>
                    <a:pt x="19629" y="10879"/>
                  </a:cubicBezTo>
                  <a:cubicBezTo>
                    <a:pt x="19708" y="10879"/>
                    <a:pt x="19787" y="10879"/>
                    <a:pt x="19866" y="11036"/>
                  </a:cubicBezTo>
                  <a:cubicBezTo>
                    <a:pt x="19945" y="11036"/>
                    <a:pt x="20023" y="10879"/>
                    <a:pt x="20023" y="10879"/>
                  </a:cubicBezTo>
                  <a:cubicBezTo>
                    <a:pt x="20102" y="10721"/>
                    <a:pt x="20102" y="10564"/>
                    <a:pt x="20023" y="10406"/>
                  </a:cubicBezTo>
                  <a:cubicBezTo>
                    <a:pt x="20023" y="10406"/>
                    <a:pt x="19945" y="10248"/>
                    <a:pt x="19866" y="10248"/>
                  </a:cubicBezTo>
                  <a:close/>
                  <a:moveTo>
                    <a:pt x="20969" y="6307"/>
                  </a:moveTo>
                  <a:cubicBezTo>
                    <a:pt x="21048" y="6622"/>
                    <a:pt x="21048" y="6937"/>
                    <a:pt x="20969" y="7253"/>
                  </a:cubicBezTo>
                  <a:cubicBezTo>
                    <a:pt x="20891" y="7568"/>
                    <a:pt x="20812" y="7726"/>
                    <a:pt x="20654" y="7883"/>
                  </a:cubicBezTo>
                  <a:cubicBezTo>
                    <a:pt x="20575" y="8041"/>
                    <a:pt x="20418" y="8041"/>
                    <a:pt x="20260" y="7883"/>
                  </a:cubicBezTo>
                  <a:cubicBezTo>
                    <a:pt x="20102" y="7726"/>
                    <a:pt x="20023" y="7568"/>
                    <a:pt x="19945" y="7410"/>
                  </a:cubicBezTo>
                  <a:cubicBezTo>
                    <a:pt x="19866" y="7095"/>
                    <a:pt x="19866" y="6780"/>
                    <a:pt x="19945" y="6464"/>
                  </a:cubicBezTo>
                  <a:cubicBezTo>
                    <a:pt x="20023" y="6464"/>
                    <a:pt x="20023" y="6307"/>
                    <a:pt x="20023" y="6149"/>
                  </a:cubicBezTo>
                  <a:cubicBezTo>
                    <a:pt x="20102" y="6149"/>
                    <a:pt x="20102" y="5991"/>
                    <a:pt x="20102" y="5991"/>
                  </a:cubicBezTo>
                  <a:cubicBezTo>
                    <a:pt x="20102" y="5991"/>
                    <a:pt x="20102" y="5834"/>
                    <a:pt x="20102" y="5834"/>
                  </a:cubicBezTo>
                  <a:cubicBezTo>
                    <a:pt x="20102" y="5834"/>
                    <a:pt x="20102" y="5834"/>
                    <a:pt x="20102" y="5834"/>
                  </a:cubicBezTo>
                  <a:cubicBezTo>
                    <a:pt x="20418" y="5991"/>
                    <a:pt x="20418" y="5991"/>
                    <a:pt x="20418" y="5991"/>
                  </a:cubicBezTo>
                  <a:cubicBezTo>
                    <a:pt x="20418" y="6149"/>
                    <a:pt x="20418" y="6149"/>
                    <a:pt x="20418" y="6149"/>
                  </a:cubicBezTo>
                  <a:cubicBezTo>
                    <a:pt x="20339" y="6149"/>
                    <a:pt x="20260" y="6149"/>
                    <a:pt x="20181" y="6149"/>
                  </a:cubicBezTo>
                  <a:cubicBezTo>
                    <a:pt x="20102" y="6149"/>
                    <a:pt x="20023" y="6307"/>
                    <a:pt x="20023" y="6464"/>
                  </a:cubicBezTo>
                  <a:cubicBezTo>
                    <a:pt x="20023" y="6780"/>
                    <a:pt x="20023" y="6937"/>
                    <a:pt x="20023" y="7095"/>
                  </a:cubicBezTo>
                  <a:cubicBezTo>
                    <a:pt x="20102" y="7410"/>
                    <a:pt x="20181" y="7410"/>
                    <a:pt x="20339" y="7568"/>
                  </a:cubicBezTo>
                  <a:cubicBezTo>
                    <a:pt x="20496" y="7726"/>
                    <a:pt x="20575" y="7726"/>
                    <a:pt x="20733" y="7726"/>
                  </a:cubicBezTo>
                  <a:cubicBezTo>
                    <a:pt x="20812" y="7568"/>
                    <a:pt x="20891" y="7410"/>
                    <a:pt x="20969" y="7253"/>
                  </a:cubicBezTo>
                  <a:cubicBezTo>
                    <a:pt x="20969" y="7095"/>
                    <a:pt x="20969" y="6780"/>
                    <a:pt x="20969" y="6622"/>
                  </a:cubicBezTo>
                  <a:cubicBezTo>
                    <a:pt x="20969" y="6622"/>
                    <a:pt x="20969" y="6464"/>
                    <a:pt x="20969" y="6307"/>
                  </a:cubicBezTo>
                  <a:cubicBezTo>
                    <a:pt x="20969" y="6307"/>
                    <a:pt x="20969" y="6307"/>
                    <a:pt x="20969" y="6307"/>
                  </a:cubicBezTo>
                  <a:close/>
                  <a:moveTo>
                    <a:pt x="21285" y="4730"/>
                  </a:moveTo>
                  <a:cubicBezTo>
                    <a:pt x="21206" y="5361"/>
                    <a:pt x="21206" y="5361"/>
                    <a:pt x="21206" y="5361"/>
                  </a:cubicBezTo>
                  <a:cubicBezTo>
                    <a:pt x="21206" y="5361"/>
                    <a:pt x="21206" y="5361"/>
                    <a:pt x="21206" y="5361"/>
                  </a:cubicBezTo>
                  <a:cubicBezTo>
                    <a:pt x="21206" y="5203"/>
                    <a:pt x="21206" y="5203"/>
                    <a:pt x="21127" y="5045"/>
                  </a:cubicBezTo>
                  <a:cubicBezTo>
                    <a:pt x="20733" y="4888"/>
                    <a:pt x="20733" y="4888"/>
                    <a:pt x="20733" y="4888"/>
                  </a:cubicBezTo>
                  <a:cubicBezTo>
                    <a:pt x="20654" y="4888"/>
                    <a:pt x="20575" y="4888"/>
                    <a:pt x="20575" y="5045"/>
                  </a:cubicBezTo>
                  <a:cubicBezTo>
                    <a:pt x="20496" y="5203"/>
                    <a:pt x="20575" y="5203"/>
                    <a:pt x="20575" y="5361"/>
                  </a:cubicBezTo>
                  <a:cubicBezTo>
                    <a:pt x="20969" y="5676"/>
                    <a:pt x="20969" y="5676"/>
                    <a:pt x="20969" y="5676"/>
                  </a:cubicBezTo>
                  <a:cubicBezTo>
                    <a:pt x="21048" y="5676"/>
                    <a:pt x="21127" y="5676"/>
                    <a:pt x="21127" y="5518"/>
                  </a:cubicBezTo>
                  <a:cubicBezTo>
                    <a:pt x="21127" y="5518"/>
                    <a:pt x="21127" y="5518"/>
                    <a:pt x="21127" y="5518"/>
                  </a:cubicBezTo>
                  <a:cubicBezTo>
                    <a:pt x="21048" y="6149"/>
                    <a:pt x="21048" y="6149"/>
                    <a:pt x="21048" y="6149"/>
                  </a:cubicBezTo>
                  <a:cubicBezTo>
                    <a:pt x="21048" y="6149"/>
                    <a:pt x="21048" y="6149"/>
                    <a:pt x="21048" y="6149"/>
                  </a:cubicBezTo>
                  <a:cubicBezTo>
                    <a:pt x="21048" y="5991"/>
                    <a:pt x="21048" y="5991"/>
                    <a:pt x="20969" y="5834"/>
                  </a:cubicBezTo>
                  <a:cubicBezTo>
                    <a:pt x="20181" y="5518"/>
                    <a:pt x="20181" y="5518"/>
                    <a:pt x="20181" y="5518"/>
                  </a:cubicBezTo>
                  <a:cubicBezTo>
                    <a:pt x="20181" y="5518"/>
                    <a:pt x="20102" y="5518"/>
                    <a:pt x="20102" y="5518"/>
                  </a:cubicBezTo>
                  <a:cubicBezTo>
                    <a:pt x="20102" y="5518"/>
                    <a:pt x="20102" y="5518"/>
                    <a:pt x="20102" y="5518"/>
                  </a:cubicBezTo>
                  <a:cubicBezTo>
                    <a:pt x="20023" y="5518"/>
                    <a:pt x="20023" y="5518"/>
                    <a:pt x="20023" y="5518"/>
                  </a:cubicBezTo>
                  <a:cubicBezTo>
                    <a:pt x="20023" y="5518"/>
                    <a:pt x="20023" y="5361"/>
                    <a:pt x="20023" y="5045"/>
                  </a:cubicBezTo>
                  <a:cubicBezTo>
                    <a:pt x="20496" y="5361"/>
                    <a:pt x="20496" y="5361"/>
                    <a:pt x="20496" y="5361"/>
                  </a:cubicBezTo>
                  <a:cubicBezTo>
                    <a:pt x="20496" y="5203"/>
                    <a:pt x="20418" y="4888"/>
                    <a:pt x="20496" y="4888"/>
                  </a:cubicBezTo>
                  <a:cubicBezTo>
                    <a:pt x="20496" y="4572"/>
                    <a:pt x="20575" y="4415"/>
                    <a:pt x="20733" y="4572"/>
                  </a:cubicBezTo>
                  <a:cubicBezTo>
                    <a:pt x="21127" y="4730"/>
                    <a:pt x="21127" y="4730"/>
                    <a:pt x="21127" y="4730"/>
                  </a:cubicBezTo>
                  <a:cubicBezTo>
                    <a:pt x="21285" y="4888"/>
                    <a:pt x="21285" y="4888"/>
                    <a:pt x="21285" y="4730"/>
                  </a:cubicBezTo>
                  <a:cubicBezTo>
                    <a:pt x="21285" y="4730"/>
                    <a:pt x="21285" y="4730"/>
                    <a:pt x="21285" y="4730"/>
                  </a:cubicBezTo>
                  <a:close/>
                  <a:moveTo>
                    <a:pt x="20418" y="3469"/>
                  </a:moveTo>
                  <a:cubicBezTo>
                    <a:pt x="20418" y="3469"/>
                    <a:pt x="20418" y="3469"/>
                    <a:pt x="20496" y="3626"/>
                  </a:cubicBezTo>
                  <a:cubicBezTo>
                    <a:pt x="20496" y="3626"/>
                    <a:pt x="20496" y="3626"/>
                    <a:pt x="20496" y="3626"/>
                  </a:cubicBezTo>
                  <a:cubicBezTo>
                    <a:pt x="20418" y="3784"/>
                    <a:pt x="20496" y="3784"/>
                    <a:pt x="20418" y="3784"/>
                  </a:cubicBezTo>
                  <a:cubicBezTo>
                    <a:pt x="20418" y="3784"/>
                    <a:pt x="20418" y="3942"/>
                    <a:pt x="20339" y="3784"/>
                  </a:cubicBezTo>
                  <a:cubicBezTo>
                    <a:pt x="20339" y="3784"/>
                    <a:pt x="20339" y="3784"/>
                    <a:pt x="20339" y="3784"/>
                  </a:cubicBezTo>
                  <a:cubicBezTo>
                    <a:pt x="20339" y="3626"/>
                    <a:pt x="20260" y="3626"/>
                    <a:pt x="20339" y="3626"/>
                  </a:cubicBezTo>
                  <a:cubicBezTo>
                    <a:pt x="20339" y="3626"/>
                    <a:pt x="20339" y="3626"/>
                    <a:pt x="20339" y="3469"/>
                  </a:cubicBezTo>
                  <a:cubicBezTo>
                    <a:pt x="20339" y="3469"/>
                    <a:pt x="20339" y="3469"/>
                    <a:pt x="20418" y="3469"/>
                  </a:cubicBezTo>
                  <a:close/>
                  <a:moveTo>
                    <a:pt x="21442" y="3626"/>
                  </a:moveTo>
                  <a:cubicBezTo>
                    <a:pt x="21364" y="4415"/>
                    <a:pt x="21364" y="4415"/>
                    <a:pt x="21364" y="4415"/>
                  </a:cubicBezTo>
                  <a:cubicBezTo>
                    <a:pt x="21285" y="4415"/>
                    <a:pt x="21285" y="4415"/>
                    <a:pt x="21285" y="4415"/>
                  </a:cubicBezTo>
                  <a:cubicBezTo>
                    <a:pt x="21285" y="4257"/>
                    <a:pt x="21285" y="4099"/>
                    <a:pt x="21206" y="4099"/>
                  </a:cubicBezTo>
                  <a:cubicBezTo>
                    <a:pt x="20812" y="3942"/>
                    <a:pt x="20812" y="3942"/>
                    <a:pt x="20812" y="3942"/>
                  </a:cubicBezTo>
                  <a:cubicBezTo>
                    <a:pt x="20733" y="3942"/>
                    <a:pt x="20654" y="3942"/>
                    <a:pt x="20654" y="4099"/>
                  </a:cubicBezTo>
                  <a:cubicBezTo>
                    <a:pt x="20654" y="4099"/>
                    <a:pt x="20654" y="4099"/>
                    <a:pt x="20654" y="4257"/>
                  </a:cubicBezTo>
                  <a:cubicBezTo>
                    <a:pt x="20654" y="4257"/>
                    <a:pt x="20654" y="4257"/>
                    <a:pt x="20654" y="4257"/>
                  </a:cubicBezTo>
                  <a:cubicBezTo>
                    <a:pt x="20654" y="3626"/>
                    <a:pt x="20654" y="3626"/>
                    <a:pt x="20654" y="3626"/>
                  </a:cubicBezTo>
                  <a:cubicBezTo>
                    <a:pt x="21206" y="3784"/>
                    <a:pt x="21206" y="3784"/>
                    <a:pt x="21206" y="3784"/>
                  </a:cubicBezTo>
                  <a:cubicBezTo>
                    <a:pt x="21364" y="3942"/>
                    <a:pt x="21364" y="3784"/>
                    <a:pt x="21442" y="3626"/>
                  </a:cubicBezTo>
                  <a:cubicBezTo>
                    <a:pt x="21442" y="3626"/>
                    <a:pt x="21442" y="3626"/>
                    <a:pt x="21442" y="3626"/>
                  </a:cubicBezTo>
                  <a:close/>
                  <a:moveTo>
                    <a:pt x="21521" y="1892"/>
                  </a:moveTo>
                  <a:cubicBezTo>
                    <a:pt x="21521" y="2523"/>
                    <a:pt x="21521" y="2523"/>
                    <a:pt x="21521" y="2523"/>
                  </a:cubicBezTo>
                  <a:cubicBezTo>
                    <a:pt x="21442" y="2523"/>
                    <a:pt x="21442" y="2523"/>
                    <a:pt x="21442" y="2523"/>
                  </a:cubicBezTo>
                  <a:cubicBezTo>
                    <a:pt x="21442" y="2365"/>
                    <a:pt x="21442" y="2365"/>
                    <a:pt x="21364" y="2365"/>
                  </a:cubicBezTo>
                  <a:cubicBezTo>
                    <a:pt x="20969" y="2207"/>
                    <a:pt x="20969" y="2207"/>
                    <a:pt x="20969" y="2207"/>
                  </a:cubicBezTo>
                  <a:cubicBezTo>
                    <a:pt x="20969" y="2207"/>
                    <a:pt x="20969" y="2207"/>
                    <a:pt x="20891" y="2207"/>
                  </a:cubicBezTo>
                  <a:cubicBezTo>
                    <a:pt x="20891" y="2365"/>
                    <a:pt x="20891" y="2365"/>
                    <a:pt x="20891" y="2365"/>
                  </a:cubicBezTo>
                  <a:cubicBezTo>
                    <a:pt x="20891" y="2523"/>
                    <a:pt x="20891" y="2680"/>
                    <a:pt x="20969" y="2838"/>
                  </a:cubicBezTo>
                  <a:cubicBezTo>
                    <a:pt x="21364" y="2996"/>
                    <a:pt x="21364" y="2996"/>
                    <a:pt x="21364" y="2996"/>
                  </a:cubicBezTo>
                  <a:cubicBezTo>
                    <a:pt x="21442" y="2996"/>
                    <a:pt x="21442" y="2838"/>
                    <a:pt x="21521" y="2680"/>
                  </a:cubicBezTo>
                  <a:cubicBezTo>
                    <a:pt x="21521" y="2680"/>
                    <a:pt x="21521" y="2680"/>
                    <a:pt x="21521" y="2680"/>
                  </a:cubicBezTo>
                  <a:cubicBezTo>
                    <a:pt x="21521" y="3469"/>
                    <a:pt x="21521" y="3469"/>
                    <a:pt x="21521" y="3469"/>
                  </a:cubicBezTo>
                  <a:cubicBezTo>
                    <a:pt x="21442" y="3469"/>
                    <a:pt x="21442" y="3469"/>
                    <a:pt x="21442" y="3469"/>
                  </a:cubicBezTo>
                  <a:cubicBezTo>
                    <a:pt x="21442" y="3311"/>
                    <a:pt x="21442" y="3311"/>
                    <a:pt x="21364" y="3153"/>
                  </a:cubicBezTo>
                  <a:cubicBezTo>
                    <a:pt x="20891" y="2996"/>
                    <a:pt x="20891" y="2996"/>
                    <a:pt x="20891" y="2996"/>
                  </a:cubicBezTo>
                  <a:cubicBezTo>
                    <a:pt x="20891" y="2996"/>
                    <a:pt x="20812" y="2996"/>
                    <a:pt x="20812" y="2996"/>
                  </a:cubicBezTo>
                  <a:cubicBezTo>
                    <a:pt x="20812" y="2996"/>
                    <a:pt x="20812" y="3153"/>
                    <a:pt x="20812" y="3311"/>
                  </a:cubicBezTo>
                  <a:cubicBezTo>
                    <a:pt x="20812" y="3311"/>
                    <a:pt x="20812" y="3311"/>
                    <a:pt x="20812" y="3311"/>
                  </a:cubicBezTo>
                  <a:cubicBezTo>
                    <a:pt x="20733" y="2680"/>
                    <a:pt x="20733" y="2680"/>
                    <a:pt x="20733" y="2680"/>
                  </a:cubicBezTo>
                  <a:cubicBezTo>
                    <a:pt x="20891" y="2838"/>
                    <a:pt x="20891" y="2838"/>
                    <a:pt x="20891" y="2838"/>
                  </a:cubicBezTo>
                  <a:cubicBezTo>
                    <a:pt x="20812" y="2680"/>
                    <a:pt x="20733" y="2523"/>
                    <a:pt x="20812" y="2365"/>
                  </a:cubicBezTo>
                  <a:cubicBezTo>
                    <a:pt x="20812" y="2050"/>
                    <a:pt x="20891" y="1892"/>
                    <a:pt x="21048" y="2050"/>
                  </a:cubicBezTo>
                  <a:cubicBezTo>
                    <a:pt x="21442" y="2050"/>
                    <a:pt x="21442" y="2050"/>
                    <a:pt x="21442" y="2050"/>
                  </a:cubicBezTo>
                  <a:cubicBezTo>
                    <a:pt x="21442" y="2050"/>
                    <a:pt x="21521" y="2050"/>
                    <a:pt x="21521" y="1892"/>
                  </a:cubicBezTo>
                  <a:cubicBezTo>
                    <a:pt x="21521" y="1892"/>
                    <a:pt x="21521" y="1892"/>
                    <a:pt x="21521" y="1892"/>
                  </a:cubicBezTo>
                  <a:close/>
                  <a:moveTo>
                    <a:pt x="21521" y="158"/>
                  </a:moveTo>
                  <a:cubicBezTo>
                    <a:pt x="21521" y="315"/>
                    <a:pt x="21521" y="315"/>
                    <a:pt x="21600" y="315"/>
                  </a:cubicBezTo>
                  <a:cubicBezTo>
                    <a:pt x="21600" y="473"/>
                    <a:pt x="21600" y="473"/>
                    <a:pt x="21600" y="473"/>
                  </a:cubicBezTo>
                  <a:cubicBezTo>
                    <a:pt x="21600" y="631"/>
                    <a:pt x="21600" y="631"/>
                    <a:pt x="21442" y="788"/>
                  </a:cubicBezTo>
                  <a:cubicBezTo>
                    <a:pt x="21521" y="788"/>
                    <a:pt x="21521" y="788"/>
                    <a:pt x="21600" y="946"/>
                  </a:cubicBezTo>
                  <a:cubicBezTo>
                    <a:pt x="21600" y="1104"/>
                    <a:pt x="21600" y="1104"/>
                    <a:pt x="21600" y="1104"/>
                  </a:cubicBezTo>
                  <a:cubicBezTo>
                    <a:pt x="21600" y="1261"/>
                    <a:pt x="21600" y="1419"/>
                    <a:pt x="21521" y="1419"/>
                  </a:cubicBezTo>
                  <a:cubicBezTo>
                    <a:pt x="21521" y="1419"/>
                    <a:pt x="21442" y="1577"/>
                    <a:pt x="21442" y="1577"/>
                  </a:cubicBezTo>
                  <a:cubicBezTo>
                    <a:pt x="21285" y="1577"/>
                    <a:pt x="21285" y="1419"/>
                    <a:pt x="21206" y="1261"/>
                  </a:cubicBezTo>
                  <a:cubicBezTo>
                    <a:pt x="21127" y="1104"/>
                    <a:pt x="21127" y="946"/>
                    <a:pt x="21127" y="788"/>
                  </a:cubicBezTo>
                  <a:cubicBezTo>
                    <a:pt x="21048" y="788"/>
                    <a:pt x="21048" y="788"/>
                    <a:pt x="21048" y="788"/>
                  </a:cubicBezTo>
                  <a:cubicBezTo>
                    <a:pt x="20891" y="788"/>
                    <a:pt x="20812" y="788"/>
                    <a:pt x="20812" y="946"/>
                  </a:cubicBezTo>
                  <a:cubicBezTo>
                    <a:pt x="20812" y="1104"/>
                    <a:pt x="20891" y="1104"/>
                    <a:pt x="20891" y="1104"/>
                  </a:cubicBezTo>
                  <a:cubicBezTo>
                    <a:pt x="20969" y="1104"/>
                    <a:pt x="20969" y="1104"/>
                    <a:pt x="20969" y="1104"/>
                  </a:cubicBezTo>
                  <a:cubicBezTo>
                    <a:pt x="20969" y="1104"/>
                    <a:pt x="20969" y="1104"/>
                    <a:pt x="20969" y="1104"/>
                  </a:cubicBezTo>
                  <a:cubicBezTo>
                    <a:pt x="20969" y="1104"/>
                    <a:pt x="20969" y="1104"/>
                    <a:pt x="21048" y="1261"/>
                  </a:cubicBezTo>
                  <a:cubicBezTo>
                    <a:pt x="21048" y="1261"/>
                    <a:pt x="21048" y="1261"/>
                    <a:pt x="21048" y="1419"/>
                  </a:cubicBezTo>
                  <a:cubicBezTo>
                    <a:pt x="21048" y="1419"/>
                    <a:pt x="21048" y="1419"/>
                    <a:pt x="21048" y="1419"/>
                  </a:cubicBezTo>
                  <a:cubicBezTo>
                    <a:pt x="20969" y="1577"/>
                    <a:pt x="20969" y="1577"/>
                    <a:pt x="20969" y="1577"/>
                  </a:cubicBezTo>
                  <a:cubicBezTo>
                    <a:pt x="20969" y="1577"/>
                    <a:pt x="20891" y="1419"/>
                    <a:pt x="20891" y="1419"/>
                  </a:cubicBezTo>
                  <a:cubicBezTo>
                    <a:pt x="20812" y="1261"/>
                    <a:pt x="20812" y="1104"/>
                    <a:pt x="20812" y="1104"/>
                  </a:cubicBezTo>
                  <a:cubicBezTo>
                    <a:pt x="20812" y="788"/>
                    <a:pt x="20891" y="788"/>
                    <a:pt x="20891" y="631"/>
                  </a:cubicBezTo>
                  <a:cubicBezTo>
                    <a:pt x="20969" y="631"/>
                    <a:pt x="20969" y="473"/>
                    <a:pt x="21127" y="473"/>
                  </a:cubicBezTo>
                  <a:cubicBezTo>
                    <a:pt x="21442" y="473"/>
                    <a:pt x="21442" y="473"/>
                    <a:pt x="21442" y="473"/>
                  </a:cubicBezTo>
                  <a:cubicBezTo>
                    <a:pt x="21442" y="473"/>
                    <a:pt x="21521" y="473"/>
                    <a:pt x="21521" y="473"/>
                  </a:cubicBezTo>
                  <a:cubicBezTo>
                    <a:pt x="21521" y="473"/>
                    <a:pt x="21521" y="473"/>
                    <a:pt x="21442" y="315"/>
                  </a:cubicBezTo>
                  <a:cubicBezTo>
                    <a:pt x="21521" y="158"/>
                    <a:pt x="21521" y="158"/>
                    <a:pt x="21521" y="158"/>
                  </a:cubicBezTo>
                  <a:close/>
                  <a:moveTo>
                    <a:pt x="21442" y="788"/>
                  </a:moveTo>
                  <a:cubicBezTo>
                    <a:pt x="21127" y="788"/>
                    <a:pt x="21127" y="788"/>
                    <a:pt x="21127" y="788"/>
                  </a:cubicBezTo>
                  <a:cubicBezTo>
                    <a:pt x="21206" y="946"/>
                    <a:pt x="21206" y="1104"/>
                    <a:pt x="21206" y="1104"/>
                  </a:cubicBezTo>
                  <a:cubicBezTo>
                    <a:pt x="21285" y="1261"/>
                    <a:pt x="21285" y="1261"/>
                    <a:pt x="21364" y="1261"/>
                  </a:cubicBezTo>
                  <a:cubicBezTo>
                    <a:pt x="21442" y="1261"/>
                    <a:pt x="21442" y="1261"/>
                    <a:pt x="21442" y="1104"/>
                  </a:cubicBezTo>
                  <a:cubicBezTo>
                    <a:pt x="21521" y="946"/>
                    <a:pt x="21442" y="788"/>
                    <a:pt x="21442" y="788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8" name="Freeform 41"/>
            <p:cNvSpPr/>
            <p:nvPr/>
          </p:nvSpPr>
          <p:spPr>
            <a:xfrm>
              <a:off x="117739" y="90334"/>
              <a:ext cx="91108" cy="96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08" h="21600" extrusionOk="0">
                  <a:moveTo>
                    <a:pt x="17200" y="21384"/>
                  </a:moveTo>
                  <a:cubicBezTo>
                    <a:pt x="21600" y="10368"/>
                    <a:pt x="17600" y="3456"/>
                    <a:pt x="9200" y="0"/>
                  </a:cubicBezTo>
                  <a:cubicBezTo>
                    <a:pt x="14200" y="2160"/>
                    <a:pt x="13200" y="9072"/>
                    <a:pt x="11200" y="12528"/>
                  </a:cubicBezTo>
                  <a:cubicBezTo>
                    <a:pt x="9000" y="15984"/>
                    <a:pt x="5600" y="18792"/>
                    <a:pt x="0" y="21600"/>
                  </a:cubicBezTo>
                  <a:cubicBezTo>
                    <a:pt x="6000" y="19008"/>
                    <a:pt x="9600" y="15768"/>
                    <a:pt x="11400" y="12744"/>
                  </a:cubicBezTo>
                  <a:cubicBezTo>
                    <a:pt x="13000" y="9504"/>
                    <a:pt x="13400" y="6912"/>
                    <a:pt x="13000" y="3888"/>
                  </a:cubicBezTo>
                  <a:cubicBezTo>
                    <a:pt x="15600" y="10152"/>
                    <a:pt x="13400" y="15552"/>
                    <a:pt x="8200" y="20952"/>
                  </a:cubicBezTo>
                  <a:cubicBezTo>
                    <a:pt x="14200" y="15336"/>
                    <a:pt x="16200" y="9288"/>
                    <a:pt x="12800" y="3024"/>
                  </a:cubicBezTo>
                  <a:cubicBezTo>
                    <a:pt x="17800" y="9072"/>
                    <a:pt x="16400" y="15552"/>
                    <a:pt x="13000" y="21168"/>
                  </a:cubicBezTo>
                  <a:cubicBezTo>
                    <a:pt x="17200" y="14688"/>
                    <a:pt x="18000" y="7776"/>
                    <a:pt x="12400" y="1944"/>
                  </a:cubicBezTo>
                  <a:cubicBezTo>
                    <a:pt x="19200" y="6480"/>
                    <a:pt x="20200" y="12744"/>
                    <a:pt x="17200" y="21384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9" name="Freeform 42"/>
            <p:cNvSpPr/>
            <p:nvPr/>
          </p:nvSpPr>
          <p:spPr>
            <a:xfrm>
              <a:off x="136009" y="79169"/>
              <a:ext cx="31466" cy="131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436" y="21600"/>
                  </a:moveTo>
                  <a:cubicBezTo>
                    <a:pt x="8509" y="12343"/>
                    <a:pt x="5236" y="6171"/>
                    <a:pt x="0" y="0"/>
                  </a:cubicBezTo>
                  <a:cubicBezTo>
                    <a:pt x="7200" y="0"/>
                    <a:pt x="16364" y="4629"/>
                    <a:pt x="21600" y="7714"/>
                  </a:cubicBezTo>
                  <a:cubicBezTo>
                    <a:pt x="15709" y="6171"/>
                    <a:pt x="13091" y="7714"/>
                    <a:pt x="11782" y="9257"/>
                  </a:cubicBezTo>
                  <a:cubicBezTo>
                    <a:pt x="10473" y="12343"/>
                    <a:pt x="11127" y="15429"/>
                    <a:pt x="12436" y="2160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0" name="Freeform 43"/>
            <p:cNvSpPr/>
            <p:nvPr/>
          </p:nvSpPr>
          <p:spPr>
            <a:xfrm>
              <a:off x="88305" y="182699"/>
              <a:ext cx="124846" cy="19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542" y="21600"/>
                  </a:moveTo>
                  <a:cubicBezTo>
                    <a:pt x="11542" y="17280"/>
                    <a:pt x="11707" y="15120"/>
                    <a:pt x="12696" y="12960"/>
                  </a:cubicBezTo>
                  <a:cubicBezTo>
                    <a:pt x="13685" y="10800"/>
                    <a:pt x="14675" y="11880"/>
                    <a:pt x="16489" y="12960"/>
                  </a:cubicBezTo>
                  <a:cubicBezTo>
                    <a:pt x="18302" y="15120"/>
                    <a:pt x="19786" y="16200"/>
                    <a:pt x="21600" y="15120"/>
                  </a:cubicBezTo>
                  <a:cubicBezTo>
                    <a:pt x="20940" y="12960"/>
                    <a:pt x="20776" y="10800"/>
                    <a:pt x="20446" y="8640"/>
                  </a:cubicBezTo>
                  <a:cubicBezTo>
                    <a:pt x="18962" y="8640"/>
                    <a:pt x="17973" y="7560"/>
                    <a:pt x="16653" y="5400"/>
                  </a:cubicBezTo>
                  <a:cubicBezTo>
                    <a:pt x="15334" y="2160"/>
                    <a:pt x="13685" y="0"/>
                    <a:pt x="12696" y="0"/>
                  </a:cubicBezTo>
                  <a:cubicBezTo>
                    <a:pt x="11707" y="1080"/>
                    <a:pt x="11047" y="4320"/>
                    <a:pt x="10718" y="12960"/>
                  </a:cubicBezTo>
                  <a:cubicBezTo>
                    <a:pt x="10388" y="4320"/>
                    <a:pt x="9728" y="1080"/>
                    <a:pt x="8739" y="0"/>
                  </a:cubicBezTo>
                  <a:cubicBezTo>
                    <a:pt x="7750" y="0"/>
                    <a:pt x="6266" y="2160"/>
                    <a:pt x="4947" y="5400"/>
                  </a:cubicBezTo>
                  <a:cubicBezTo>
                    <a:pt x="3627" y="7560"/>
                    <a:pt x="2638" y="8640"/>
                    <a:pt x="1154" y="8640"/>
                  </a:cubicBezTo>
                  <a:cubicBezTo>
                    <a:pt x="824" y="10800"/>
                    <a:pt x="660" y="12960"/>
                    <a:pt x="0" y="15120"/>
                  </a:cubicBezTo>
                  <a:cubicBezTo>
                    <a:pt x="1814" y="16200"/>
                    <a:pt x="3298" y="15120"/>
                    <a:pt x="5111" y="12960"/>
                  </a:cubicBezTo>
                  <a:cubicBezTo>
                    <a:pt x="6760" y="11880"/>
                    <a:pt x="7915" y="10800"/>
                    <a:pt x="8904" y="12960"/>
                  </a:cubicBezTo>
                  <a:cubicBezTo>
                    <a:pt x="9893" y="15120"/>
                    <a:pt x="10058" y="17280"/>
                    <a:pt x="10058" y="21600"/>
                  </a:cubicBezTo>
                  <a:cubicBezTo>
                    <a:pt x="11542" y="21600"/>
                    <a:pt x="11542" y="21600"/>
                    <a:pt x="11542" y="2160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1" name="Freeform 44"/>
            <p:cNvSpPr/>
            <p:nvPr/>
          </p:nvSpPr>
          <p:spPr>
            <a:xfrm>
              <a:off x="71049" y="71049"/>
              <a:ext cx="161386" cy="164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28" y="0"/>
                    <a:pt x="0" y="4800"/>
                    <a:pt x="0" y="10863"/>
                  </a:cubicBezTo>
                  <a:cubicBezTo>
                    <a:pt x="0" y="16674"/>
                    <a:pt x="4828" y="21600"/>
                    <a:pt x="10800" y="21600"/>
                  </a:cubicBezTo>
                  <a:cubicBezTo>
                    <a:pt x="16772" y="21600"/>
                    <a:pt x="21600" y="16800"/>
                    <a:pt x="21600" y="10863"/>
                  </a:cubicBezTo>
                  <a:cubicBezTo>
                    <a:pt x="21600" y="4800"/>
                    <a:pt x="16772" y="0"/>
                    <a:pt x="10800" y="0"/>
                  </a:cubicBezTo>
                  <a:close/>
                  <a:moveTo>
                    <a:pt x="10800" y="21221"/>
                  </a:moveTo>
                  <a:cubicBezTo>
                    <a:pt x="4955" y="21221"/>
                    <a:pt x="254" y="16547"/>
                    <a:pt x="254" y="10737"/>
                  </a:cubicBezTo>
                  <a:cubicBezTo>
                    <a:pt x="254" y="5053"/>
                    <a:pt x="4955" y="379"/>
                    <a:pt x="10800" y="379"/>
                  </a:cubicBezTo>
                  <a:cubicBezTo>
                    <a:pt x="16518" y="379"/>
                    <a:pt x="21219" y="5053"/>
                    <a:pt x="21219" y="10737"/>
                  </a:cubicBezTo>
                  <a:cubicBezTo>
                    <a:pt x="21219" y="16547"/>
                    <a:pt x="16518" y="21221"/>
                    <a:pt x="10800" y="21221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2" name="Freeform 45"/>
            <p:cNvSpPr/>
            <p:nvPr/>
          </p:nvSpPr>
          <p:spPr>
            <a:xfrm>
              <a:off x="232562" y="61915"/>
              <a:ext cx="24233" cy="23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27" h="21600" extrusionOk="0">
                  <a:moveTo>
                    <a:pt x="9827" y="13824"/>
                  </a:moveTo>
                  <a:cubicBezTo>
                    <a:pt x="10658" y="15552"/>
                    <a:pt x="9827" y="20736"/>
                    <a:pt x="8165" y="21600"/>
                  </a:cubicBezTo>
                  <a:cubicBezTo>
                    <a:pt x="7335" y="21600"/>
                    <a:pt x="4842" y="21600"/>
                    <a:pt x="4842" y="20736"/>
                  </a:cubicBezTo>
                  <a:cubicBezTo>
                    <a:pt x="4842" y="19008"/>
                    <a:pt x="5673" y="18144"/>
                    <a:pt x="6504" y="16416"/>
                  </a:cubicBezTo>
                  <a:cubicBezTo>
                    <a:pt x="7335" y="15552"/>
                    <a:pt x="6504" y="13824"/>
                    <a:pt x="7335" y="12096"/>
                  </a:cubicBezTo>
                  <a:cubicBezTo>
                    <a:pt x="7335" y="12096"/>
                    <a:pt x="7335" y="12096"/>
                    <a:pt x="7335" y="12096"/>
                  </a:cubicBezTo>
                  <a:cubicBezTo>
                    <a:pt x="8165" y="12960"/>
                    <a:pt x="8996" y="12960"/>
                    <a:pt x="9827" y="13824"/>
                  </a:cubicBezTo>
                  <a:close/>
                  <a:moveTo>
                    <a:pt x="19796" y="0"/>
                  </a:moveTo>
                  <a:cubicBezTo>
                    <a:pt x="19796" y="0"/>
                    <a:pt x="20627" y="864"/>
                    <a:pt x="20627" y="1728"/>
                  </a:cubicBezTo>
                  <a:cubicBezTo>
                    <a:pt x="20627" y="2592"/>
                    <a:pt x="18135" y="5184"/>
                    <a:pt x="16473" y="6048"/>
                  </a:cubicBezTo>
                  <a:cubicBezTo>
                    <a:pt x="15642" y="6912"/>
                    <a:pt x="14812" y="6912"/>
                    <a:pt x="13981" y="7776"/>
                  </a:cubicBezTo>
                  <a:cubicBezTo>
                    <a:pt x="14812" y="8640"/>
                    <a:pt x="15642" y="9504"/>
                    <a:pt x="17304" y="9504"/>
                  </a:cubicBezTo>
                  <a:cubicBezTo>
                    <a:pt x="17304" y="9504"/>
                    <a:pt x="17304" y="9504"/>
                    <a:pt x="17304" y="9504"/>
                  </a:cubicBezTo>
                  <a:cubicBezTo>
                    <a:pt x="18135" y="8640"/>
                    <a:pt x="18135" y="8640"/>
                    <a:pt x="18135" y="7776"/>
                  </a:cubicBezTo>
                  <a:cubicBezTo>
                    <a:pt x="18135" y="7776"/>
                    <a:pt x="18135" y="7776"/>
                    <a:pt x="18135" y="7776"/>
                  </a:cubicBezTo>
                  <a:cubicBezTo>
                    <a:pt x="18135" y="7776"/>
                    <a:pt x="18135" y="7776"/>
                    <a:pt x="18965" y="7776"/>
                  </a:cubicBezTo>
                  <a:cubicBezTo>
                    <a:pt x="18135" y="9504"/>
                    <a:pt x="18965" y="10368"/>
                    <a:pt x="19796" y="12096"/>
                  </a:cubicBezTo>
                  <a:cubicBezTo>
                    <a:pt x="20627" y="12096"/>
                    <a:pt x="19796" y="12960"/>
                    <a:pt x="20627" y="12960"/>
                  </a:cubicBezTo>
                  <a:cubicBezTo>
                    <a:pt x="20627" y="13824"/>
                    <a:pt x="20627" y="12960"/>
                    <a:pt x="20627" y="13824"/>
                  </a:cubicBezTo>
                  <a:cubicBezTo>
                    <a:pt x="19796" y="13824"/>
                    <a:pt x="19796" y="13824"/>
                    <a:pt x="19796" y="13824"/>
                  </a:cubicBezTo>
                  <a:cubicBezTo>
                    <a:pt x="18965" y="13824"/>
                    <a:pt x="18965" y="13824"/>
                    <a:pt x="18135" y="13824"/>
                  </a:cubicBezTo>
                  <a:cubicBezTo>
                    <a:pt x="18135" y="13824"/>
                    <a:pt x="17304" y="12960"/>
                    <a:pt x="17304" y="12960"/>
                  </a:cubicBezTo>
                  <a:cubicBezTo>
                    <a:pt x="14812" y="11232"/>
                    <a:pt x="12319" y="9504"/>
                    <a:pt x="9827" y="9504"/>
                  </a:cubicBezTo>
                  <a:cubicBezTo>
                    <a:pt x="8165" y="10368"/>
                    <a:pt x="4012" y="12096"/>
                    <a:pt x="2350" y="11232"/>
                  </a:cubicBezTo>
                  <a:cubicBezTo>
                    <a:pt x="689" y="11232"/>
                    <a:pt x="-973" y="7776"/>
                    <a:pt x="689" y="6912"/>
                  </a:cubicBezTo>
                  <a:cubicBezTo>
                    <a:pt x="689" y="6912"/>
                    <a:pt x="689" y="6912"/>
                    <a:pt x="689" y="6912"/>
                  </a:cubicBezTo>
                  <a:cubicBezTo>
                    <a:pt x="689" y="6912"/>
                    <a:pt x="1519" y="6912"/>
                    <a:pt x="1519" y="6912"/>
                  </a:cubicBezTo>
                  <a:cubicBezTo>
                    <a:pt x="2350" y="7776"/>
                    <a:pt x="3181" y="8640"/>
                    <a:pt x="3181" y="8640"/>
                  </a:cubicBezTo>
                  <a:cubicBezTo>
                    <a:pt x="4842" y="8640"/>
                    <a:pt x="7335" y="8640"/>
                    <a:pt x="8165" y="8640"/>
                  </a:cubicBezTo>
                  <a:cubicBezTo>
                    <a:pt x="8165" y="7776"/>
                    <a:pt x="8165" y="7776"/>
                    <a:pt x="8165" y="7776"/>
                  </a:cubicBezTo>
                  <a:cubicBezTo>
                    <a:pt x="6504" y="5184"/>
                    <a:pt x="4842" y="5184"/>
                    <a:pt x="5673" y="2592"/>
                  </a:cubicBezTo>
                  <a:cubicBezTo>
                    <a:pt x="5673" y="1728"/>
                    <a:pt x="6504" y="1728"/>
                    <a:pt x="6504" y="1728"/>
                  </a:cubicBezTo>
                  <a:cubicBezTo>
                    <a:pt x="6504" y="1728"/>
                    <a:pt x="7335" y="1728"/>
                    <a:pt x="7335" y="1728"/>
                  </a:cubicBezTo>
                  <a:cubicBezTo>
                    <a:pt x="7335" y="2592"/>
                    <a:pt x="8165" y="3456"/>
                    <a:pt x="8165" y="4320"/>
                  </a:cubicBezTo>
                  <a:cubicBezTo>
                    <a:pt x="8996" y="4320"/>
                    <a:pt x="8996" y="5184"/>
                    <a:pt x="8996" y="5184"/>
                  </a:cubicBezTo>
                  <a:cubicBezTo>
                    <a:pt x="9827" y="5184"/>
                    <a:pt x="10658" y="6912"/>
                    <a:pt x="11489" y="6912"/>
                  </a:cubicBezTo>
                  <a:cubicBezTo>
                    <a:pt x="12319" y="6912"/>
                    <a:pt x="16473" y="3456"/>
                    <a:pt x="17304" y="1728"/>
                  </a:cubicBezTo>
                  <a:cubicBezTo>
                    <a:pt x="18135" y="1728"/>
                    <a:pt x="18135" y="0"/>
                    <a:pt x="18965" y="0"/>
                  </a:cubicBezTo>
                  <a:cubicBezTo>
                    <a:pt x="19796" y="0"/>
                    <a:pt x="19796" y="0"/>
                    <a:pt x="19796" y="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3" name="Freeform 46"/>
            <p:cNvSpPr/>
            <p:nvPr/>
          </p:nvSpPr>
          <p:spPr>
            <a:xfrm>
              <a:off x="250462" y="92364"/>
              <a:ext cx="33738" cy="28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6" h="21600" extrusionOk="0">
                  <a:moveTo>
                    <a:pt x="18716" y="4320"/>
                  </a:moveTo>
                  <a:cubicBezTo>
                    <a:pt x="19316" y="5760"/>
                    <a:pt x="18116" y="7200"/>
                    <a:pt x="18716" y="7920"/>
                  </a:cubicBezTo>
                  <a:cubicBezTo>
                    <a:pt x="18716" y="7920"/>
                    <a:pt x="18716" y="8640"/>
                    <a:pt x="18716" y="8640"/>
                  </a:cubicBezTo>
                  <a:cubicBezTo>
                    <a:pt x="19916" y="8640"/>
                    <a:pt x="21116" y="10080"/>
                    <a:pt x="21116" y="11520"/>
                  </a:cubicBezTo>
                  <a:cubicBezTo>
                    <a:pt x="21116" y="12240"/>
                    <a:pt x="19916" y="13680"/>
                    <a:pt x="19316" y="13680"/>
                  </a:cubicBezTo>
                  <a:cubicBezTo>
                    <a:pt x="18716" y="12960"/>
                    <a:pt x="17516" y="11520"/>
                    <a:pt x="17516" y="11520"/>
                  </a:cubicBezTo>
                  <a:cubicBezTo>
                    <a:pt x="16916" y="10080"/>
                    <a:pt x="15716" y="10080"/>
                    <a:pt x="15116" y="9360"/>
                  </a:cubicBezTo>
                  <a:cubicBezTo>
                    <a:pt x="15116" y="9360"/>
                    <a:pt x="15116" y="9360"/>
                    <a:pt x="15116" y="9360"/>
                  </a:cubicBezTo>
                  <a:cubicBezTo>
                    <a:pt x="15116" y="9360"/>
                    <a:pt x="15116" y="9360"/>
                    <a:pt x="15116" y="9360"/>
                  </a:cubicBezTo>
                  <a:cubicBezTo>
                    <a:pt x="15116" y="10080"/>
                    <a:pt x="15716" y="10080"/>
                    <a:pt x="15716" y="11520"/>
                  </a:cubicBezTo>
                  <a:cubicBezTo>
                    <a:pt x="15716" y="12960"/>
                    <a:pt x="16316" y="15120"/>
                    <a:pt x="13916" y="16560"/>
                  </a:cubicBezTo>
                  <a:cubicBezTo>
                    <a:pt x="13916" y="15840"/>
                    <a:pt x="13916" y="15840"/>
                    <a:pt x="13316" y="15840"/>
                  </a:cubicBezTo>
                  <a:cubicBezTo>
                    <a:pt x="12716" y="15840"/>
                    <a:pt x="12116" y="14400"/>
                    <a:pt x="11516" y="14400"/>
                  </a:cubicBezTo>
                  <a:cubicBezTo>
                    <a:pt x="10916" y="15840"/>
                    <a:pt x="9116" y="15120"/>
                    <a:pt x="7916" y="15120"/>
                  </a:cubicBezTo>
                  <a:cubicBezTo>
                    <a:pt x="7316" y="15120"/>
                    <a:pt x="7316" y="15840"/>
                    <a:pt x="7316" y="15840"/>
                  </a:cubicBezTo>
                  <a:cubicBezTo>
                    <a:pt x="7916" y="15840"/>
                    <a:pt x="7916" y="16560"/>
                    <a:pt x="7916" y="17280"/>
                  </a:cubicBezTo>
                  <a:cubicBezTo>
                    <a:pt x="8516" y="17280"/>
                    <a:pt x="10316" y="18720"/>
                    <a:pt x="10316" y="20160"/>
                  </a:cubicBezTo>
                  <a:cubicBezTo>
                    <a:pt x="10316" y="20880"/>
                    <a:pt x="9116" y="21600"/>
                    <a:pt x="7916" y="21600"/>
                  </a:cubicBezTo>
                  <a:cubicBezTo>
                    <a:pt x="7916" y="20160"/>
                    <a:pt x="7316" y="18720"/>
                    <a:pt x="6116" y="18000"/>
                  </a:cubicBezTo>
                  <a:cubicBezTo>
                    <a:pt x="5516" y="18000"/>
                    <a:pt x="6116" y="17280"/>
                    <a:pt x="5516" y="17280"/>
                  </a:cubicBezTo>
                  <a:cubicBezTo>
                    <a:pt x="4916" y="18000"/>
                    <a:pt x="4316" y="18720"/>
                    <a:pt x="3716" y="18720"/>
                  </a:cubicBezTo>
                  <a:cubicBezTo>
                    <a:pt x="1316" y="18000"/>
                    <a:pt x="-484" y="15840"/>
                    <a:pt x="116" y="12960"/>
                  </a:cubicBezTo>
                  <a:cubicBezTo>
                    <a:pt x="716" y="12240"/>
                    <a:pt x="716" y="11520"/>
                    <a:pt x="716" y="10800"/>
                  </a:cubicBezTo>
                  <a:cubicBezTo>
                    <a:pt x="1316" y="11520"/>
                    <a:pt x="1316" y="12960"/>
                    <a:pt x="1316" y="13680"/>
                  </a:cubicBezTo>
                  <a:cubicBezTo>
                    <a:pt x="1316" y="13680"/>
                    <a:pt x="1316" y="14400"/>
                    <a:pt x="1916" y="14400"/>
                  </a:cubicBezTo>
                  <a:cubicBezTo>
                    <a:pt x="2516" y="15840"/>
                    <a:pt x="3716" y="16560"/>
                    <a:pt x="4916" y="17280"/>
                  </a:cubicBezTo>
                  <a:cubicBezTo>
                    <a:pt x="4916" y="17280"/>
                    <a:pt x="4916" y="17280"/>
                    <a:pt x="4916" y="16560"/>
                  </a:cubicBezTo>
                  <a:cubicBezTo>
                    <a:pt x="4916" y="16560"/>
                    <a:pt x="4916" y="16560"/>
                    <a:pt x="4916" y="16560"/>
                  </a:cubicBezTo>
                  <a:cubicBezTo>
                    <a:pt x="4916" y="15840"/>
                    <a:pt x="4316" y="15840"/>
                    <a:pt x="4316" y="15120"/>
                  </a:cubicBezTo>
                  <a:cubicBezTo>
                    <a:pt x="4316" y="15120"/>
                    <a:pt x="3716" y="14400"/>
                    <a:pt x="3116" y="14400"/>
                  </a:cubicBezTo>
                  <a:cubicBezTo>
                    <a:pt x="2516" y="13680"/>
                    <a:pt x="1316" y="10080"/>
                    <a:pt x="1916" y="9360"/>
                  </a:cubicBezTo>
                  <a:cubicBezTo>
                    <a:pt x="1916" y="9360"/>
                    <a:pt x="1916" y="8640"/>
                    <a:pt x="1916" y="8640"/>
                  </a:cubicBezTo>
                  <a:cubicBezTo>
                    <a:pt x="2516" y="8640"/>
                    <a:pt x="2516" y="8640"/>
                    <a:pt x="2516" y="9360"/>
                  </a:cubicBezTo>
                  <a:cubicBezTo>
                    <a:pt x="3116" y="10080"/>
                    <a:pt x="3716" y="11520"/>
                    <a:pt x="4316" y="12960"/>
                  </a:cubicBezTo>
                  <a:cubicBezTo>
                    <a:pt x="4916" y="12960"/>
                    <a:pt x="5516" y="13680"/>
                    <a:pt x="6116" y="14400"/>
                  </a:cubicBezTo>
                  <a:cubicBezTo>
                    <a:pt x="6116" y="14400"/>
                    <a:pt x="6116" y="14400"/>
                    <a:pt x="6716" y="14400"/>
                  </a:cubicBezTo>
                  <a:cubicBezTo>
                    <a:pt x="7316" y="13680"/>
                    <a:pt x="7916" y="13680"/>
                    <a:pt x="9116" y="13680"/>
                  </a:cubicBezTo>
                  <a:cubicBezTo>
                    <a:pt x="9116" y="13680"/>
                    <a:pt x="9716" y="13680"/>
                    <a:pt x="9716" y="13680"/>
                  </a:cubicBezTo>
                  <a:cubicBezTo>
                    <a:pt x="9716" y="12960"/>
                    <a:pt x="8516" y="12240"/>
                    <a:pt x="8516" y="12240"/>
                  </a:cubicBezTo>
                  <a:cubicBezTo>
                    <a:pt x="7916" y="11520"/>
                    <a:pt x="7916" y="11520"/>
                    <a:pt x="7916" y="11520"/>
                  </a:cubicBezTo>
                  <a:cubicBezTo>
                    <a:pt x="9116" y="10080"/>
                    <a:pt x="9716" y="11520"/>
                    <a:pt x="10916" y="12960"/>
                  </a:cubicBezTo>
                  <a:cubicBezTo>
                    <a:pt x="11516" y="13680"/>
                    <a:pt x="11516" y="13680"/>
                    <a:pt x="12116" y="14400"/>
                  </a:cubicBezTo>
                  <a:cubicBezTo>
                    <a:pt x="12716" y="14400"/>
                    <a:pt x="13316" y="15120"/>
                    <a:pt x="13916" y="14400"/>
                  </a:cubicBezTo>
                  <a:cubicBezTo>
                    <a:pt x="13916" y="13680"/>
                    <a:pt x="13916" y="13680"/>
                    <a:pt x="13916" y="12960"/>
                  </a:cubicBezTo>
                  <a:cubicBezTo>
                    <a:pt x="13916" y="10800"/>
                    <a:pt x="11516" y="8640"/>
                    <a:pt x="9716" y="8640"/>
                  </a:cubicBezTo>
                  <a:cubicBezTo>
                    <a:pt x="9116" y="7920"/>
                    <a:pt x="7916" y="7200"/>
                    <a:pt x="7916" y="8640"/>
                  </a:cubicBezTo>
                  <a:cubicBezTo>
                    <a:pt x="7916" y="8640"/>
                    <a:pt x="7316" y="10080"/>
                    <a:pt x="7316" y="10080"/>
                  </a:cubicBezTo>
                  <a:cubicBezTo>
                    <a:pt x="6716" y="10080"/>
                    <a:pt x="6116" y="10080"/>
                    <a:pt x="5516" y="10080"/>
                  </a:cubicBezTo>
                  <a:cubicBezTo>
                    <a:pt x="5516" y="10080"/>
                    <a:pt x="5516" y="10080"/>
                    <a:pt x="5516" y="10080"/>
                  </a:cubicBezTo>
                  <a:cubicBezTo>
                    <a:pt x="5516" y="9360"/>
                    <a:pt x="5516" y="9360"/>
                    <a:pt x="5516" y="8640"/>
                  </a:cubicBezTo>
                  <a:cubicBezTo>
                    <a:pt x="5516" y="8640"/>
                    <a:pt x="4916" y="8640"/>
                    <a:pt x="4916" y="7920"/>
                  </a:cubicBezTo>
                  <a:cubicBezTo>
                    <a:pt x="4916" y="7200"/>
                    <a:pt x="7316" y="4320"/>
                    <a:pt x="7916" y="4320"/>
                  </a:cubicBezTo>
                  <a:cubicBezTo>
                    <a:pt x="9116" y="5760"/>
                    <a:pt x="9716" y="5760"/>
                    <a:pt x="10916" y="6480"/>
                  </a:cubicBezTo>
                  <a:cubicBezTo>
                    <a:pt x="11516" y="6480"/>
                    <a:pt x="12116" y="7200"/>
                    <a:pt x="12116" y="7200"/>
                  </a:cubicBezTo>
                  <a:cubicBezTo>
                    <a:pt x="13316" y="7920"/>
                    <a:pt x="13916" y="7920"/>
                    <a:pt x="15116" y="8640"/>
                  </a:cubicBezTo>
                  <a:cubicBezTo>
                    <a:pt x="16316" y="8640"/>
                    <a:pt x="17516" y="10080"/>
                    <a:pt x="18716" y="10080"/>
                  </a:cubicBezTo>
                  <a:cubicBezTo>
                    <a:pt x="18716" y="10080"/>
                    <a:pt x="18716" y="10080"/>
                    <a:pt x="18716" y="10080"/>
                  </a:cubicBezTo>
                  <a:cubicBezTo>
                    <a:pt x="18716" y="10080"/>
                    <a:pt x="18716" y="10080"/>
                    <a:pt x="18716" y="10080"/>
                  </a:cubicBezTo>
                  <a:cubicBezTo>
                    <a:pt x="17516" y="9360"/>
                    <a:pt x="15716" y="8640"/>
                    <a:pt x="16316" y="7200"/>
                  </a:cubicBezTo>
                  <a:cubicBezTo>
                    <a:pt x="16316" y="5760"/>
                    <a:pt x="17516" y="5760"/>
                    <a:pt x="16916" y="4320"/>
                  </a:cubicBezTo>
                  <a:cubicBezTo>
                    <a:pt x="17516" y="4320"/>
                    <a:pt x="17516" y="4320"/>
                    <a:pt x="17516" y="4320"/>
                  </a:cubicBezTo>
                  <a:cubicBezTo>
                    <a:pt x="18116" y="4320"/>
                    <a:pt x="18116" y="4320"/>
                    <a:pt x="18716" y="4320"/>
                  </a:cubicBezTo>
                  <a:close/>
                  <a:moveTo>
                    <a:pt x="19916" y="0"/>
                  </a:moveTo>
                  <a:cubicBezTo>
                    <a:pt x="19916" y="0"/>
                    <a:pt x="19916" y="0"/>
                    <a:pt x="19916" y="0"/>
                  </a:cubicBezTo>
                  <a:cubicBezTo>
                    <a:pt x="19316" y="1440"/>
                    <a:pt x="16916" y="4320"/>
                    <a:pt x="15116" y="4320"/>
                  </a:cubicBezTo>
                  <a:cubicBezTo>
                    <a:pt x="14516" y="2880"/>
                    <a:pt x="15716" y="1440"/>
                    <a:pt x="16916" y="0"/>
                  </a:cubicBezTo>
                  <a:cubicBezTo>
                    <a:pt x="17516" y="720"/>
                    <a:pt x="18716" y="0"/>
                    <a:pt x="19916" y="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4" name="Freeform 47"/>
            <p:cNvSpPr/>
            <p:nvPr/>
          </p:nvSpPr>
          <p:spPr>
            <a:xfrm>
              <a:off x="196909" y="33024"/>
              <a:ext cx="34511" cy="27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03" extrusionOk="0">
                  <a:moveTo>
                    <a:pt x="7800" y="9680"/>
                  </a:moveTo>
                  <a:cubicBezTo>
                    <a:pt x="7800" y="9680"/>
                    <a:pt x="6000" y="11120"/>
                    <a:pt x="6000" y="11840"/>
                  </a:cubicBezTo>
                  <a:cubicBezTo>
                    <a:pt x="6000" y="11840"/>
                    <a:pt x="6000" y="11840"/>
                    <a:pt x="6000" y="11840"/>
                  </a:cubicBezTo>
                  <a:cubicBezTo>
                    <a:pt x="7800" y="13280"/>
                    <a:pt x="8400" y="11840"/>
                    <a:pt x="7800" y="9680"/>
                  </a:cubicBezTo>
                  <a:cubicBezTo>
                    <a:pt x="7800" y="9680"/>
                    <a:pt x="7800" y="9680"/>
                    <a:pt x="7800" y="9680"/>
                  </a:cubicBezTo>
                  <a:close/>
                  <a:moveTo>
                    <a:pt x="15600" y="320"/>
                  </a:moveTo>
                  <a:cubicBezTo>
                    <a:pt x="15600" y="320"/>
                    <a:pt x="15600" y="320"/>
                    <a:pt x="16200" y="320"/>
                  </a:cubicBezTo>
                  <a:cubicBezTo>
                    <a:pt x="16200" y="1040"/>
                    <a:pt x="15000" y="3920"/>
                    <a:pt x="15000" y="4640"/>
                  </a:cubicBezTo>
                  <a:cubicBezTo>
                    <a:pt x="14400" y="5360"/>
                    <a:pt x="13200" y="6800"/>
                    <a:pt x="13200" y="6800"/>
                  </a:cubicBezTo>
                  <a:cubicBezTo>
                    <a:pt x="13200" y="6800"/>
                    <a:pt x="13200" y="6800"/>
                    <a:pt x="13200" y="7520"/>
                  </a:cubicBezTo>
                  <a:cubicBezTo>
                    <a:pt x="13800" y="8240"/>
                    <a:pt x="15000" y="8240"/>
                    <a:pt x="15000" y="7520"/>
                  </a:cubicBezTo>
                  <a:cubicBezTo>
                    <a:pt x="15600" y="6800"/>
                    <a:pt x="15000" y="6800"/>
                    <a:pt x="15600" y="6800"/>
                  </a:cubicBezTo>
                  <a:cubicBezTo>
                    <a:pt x="16200" y="6800"/>
                    <a:pt x="17400" y="8240"/>
                    <a:pt x="17400" y="8960"/>
                  </a:cubicBezTo>
                  <a:cubicBezTo>
                    <a:pt x="17400" y="8960"/>
                    <a:pt x="17400" y="9680"/>
                    <a:pt x="16800" y="9680"/>
                  </a:cubicBezTo>
                  <a:cubicBezTo>
                    <a:pt x="15000" y="8960"/>
                    <a:pt x="13800" y="9680"/>
                    <a:pt x="12600" y="9680"/>
                  </a:cubicBezTo>
                  <a:cubicBezTo>
                    <a:pt x="12000" y="9680"/>
                    <a:pt x="12000" y="8960"/>
                    <a:pt x="11400" y="8960"/>
                  </a:cubicBezTo>
                  <a:cubicBezTo>
                    <a:pt x="10800" y="9680"/>
                    <a:pt x="9600" y="11840"/>
                    <a:pt x="9600" y="12560"/>
                  </a:cubicBezTo>
                  <a:cubicBezTo>
                    <a:pt x="9600" y="12560"/>
                    <a:pt x="9600" y="12560"/>
                    <a:pt x="9600" y="12560"/>
                  </a:cubicBezTo>
                  <a:cubicBezTo>
                    <a:pt x="10800" y="13280"/>
                    <a:pt x="11400" y="11840"/>
                    <a:pt x="12600" y="14000"/>
                  </a:cubicBezTo>
                  <a:cubicBezTo>
                    <a:pt x="12600" y="15440"/>
                    <a:pt x="12000" y="15440"/>
                    <a:pt x="12000" y="16880"/>
                  </a:cubicBezTo>
                  <a:cubicBezTo>
                    <a:pt x="11400" y="17600"/>
                    <a:pt x="12000" y="18320"/>
                    <a:pt x="12000" y="19040"/>
                  </a:cubicBezTo>
                  <a:cubicBezTo>
                    <a:pt x="11400" y="21200"/>
                    <a:pt x="9000" y="20480"/>
                    <a:pt x="8400" y="19040"/>
                  </a:cubicBezTo>
                  <a:cubicBezTo>
                    <a:pt x="7800" y="18320"/>
                    <a:pt x="9000" y="15440"/>
                    <a:pt x="9000" y="14720"/>
                  </a:cubicBezTo>
                  <a:cubicBezTo>
                    <a:pt x="8400" y="14720"/>
                    <a:pt x="8400" y="14720"/>
                    <a:pt x="8400" y="14720"/>
                  </a:cubicBezTo>
                  <a:cubicBezTo>
                    <a:pt x="6600" y="15440"/>
                    <a:pt x="6600" y="18320"/>
                    <a:pt x="5400" y="19760"/>
                  </a:cubicBezTo>
                  <a:cubicBezTo>
                    <a:pt x="5400" y="19760"/>
                    <a:pt x="5400" y="19760"/>
                    <a:pt x="5400" y="19760"/>
                  </a:cubicBezTo>
                  <a:cubicBezTo>
                    <a:pt x="4800" y="19040"/>
                    <a:pt x="5400" y="16880"/>
                    <a:pt x="5400" y="15440"/>
                  </a:cubicBezTo>
                  <a:cubicBezTo>
                    <a:pt x="6000" y="15440"/>
                    <a:pt x="6600" y="14720"/>
                    <a:pt x="6600" y="14000"/>
                  </a:cubicBezTo>
                  <a:cubicBezTo>
                    <a:pt x="6000" y="14000"/>
                    <a:pt x="5400" y="13280"/>
                    <a:pt x="4800" y="14000"/>
                  </a:cubicBezTo>
                  <a:cubicBezTo>
                    <a:pt x="4200" y="14000"/>
                    <a:pt x="4200" y="14720"/>
                    <a:pt x="3600" y="14720"/>
                  </a:cubicBezTo>
                  <a:cubicBezTo>
                    <a:pt x="3000" y="15440"/>
                    <a:pt x="1800" y="16160"/>
                    <a:pt x="600" y="16160"/>
                  </a:cubicBezTo>
                  <a:cubicBezTo>
                    <a:pt x="600" y="16160"/>
                    <a:pt x="600" y="15440"/>
                    <a:pt x="0" y="15440"/>
                  </a:cubicBezTo>
                  <a:cubicBezTo>
                    <a:pt x="600" y="14000"/>
                    <a:pt x="600" y="14000"/>
                    <a:pt x="600" y="13280"/>
                  </a:cubicBezTo>
                  <a:cubicBezTo>
                    <a:pt x="600" y="12560"/>
                    <a:pt x="1800" y="11840"/>
                    <a:pt x="1800" y="10400"/>
                  </a:cubicBezTo>
                  <a:cubicBezTo>
                    <a:pt x="4200" y="10400"/>
                    <a:pt x="5400" y="8960"/>
                    <a:pt x="7800" y="8960"/>
                  </a:cubicBezTo>
                  <a:cubicBezTo>
                    <a:pt x="8400" y="8960"/>
                    <a:pt x="9000" y="10400"/>
                    <a:pt x="9600" y="9680"/>
                  </a:cubicBezTo>
                  <a:cubicBezTo>
                    <a:pt x="9600" y="9680"/>
                    <a:pt x="9600" y="9680"/>
                    <a:pt x="9600" y="9680"/>
                  </a:cubicBezTo>
                  <a:cubicBezTo>
                    <a:pt x="9600" y="9680"/>
                    <a:pt x="9600" y="9680"/>
                    <a:pt x="9600" y="8960"/>
                  </a:cubicBezTo>
                  <a:cubicBezTo>
                    <a:pt x="9000" y="8960"/>
                    <a:pt x="9000" y="8960"/>
                    <a:pt x="9000" y="8960"/>
                  </a:cubicBezTo>
                  <a:cubicBezTo>
                    <a:pt x="7200" y="8240"/>
                    <a:pt x="7200" y="6800"/>
                    <a:pt x="7800" y="5360"/>
                  </a:cubicBezTo>
                  <a:cubicBezTo>
                    <a:pt x="7800" y="5360"/>
                    <a:pt x="7800" y="5360"/>
                    <a:pt x="7800" y="5360"/>
                  </a:cubicBezTo>
                  <a:cubicBezTo>
                    <a:pt x="8400" y="6800"/>
                    <a:pt x="10200" y="7520"/>
                    <a:pt x="10800" y="7520"/>
                  </a:cubicBezTo>
                  <a:cubicBezTo>
                    <a:pt x="11400" y="6800"/>
                    <a:pt x="11400" y="6800"/>
                    <a:pt x="12000" y="6080"/>
                  </a:cubicBezTo>
                  <a:cubicBezTo>
                    <a:pt x="12000" y="5360"/>
                    <a:pt x="12600" y="5360"/>
                    <a:pt x="12600" y="4640"/>
                  </a:cubicBezTo>
                  <a:cubicBezTo>
                    <a:pt x="13200" y="3920"/>
                    <a:pt x="13800" y="3200"/>
                    <a:pt x="14400" y="2480"/>
                  </a:cubicBezTo>
                  <a:cubicBezTo>
                    <a:pt x="14400" y="2480"/>
                    <a:pt x="15000" y="320"/>
                    <a:pt x="15600" y="320"/>
                  </a:cubicBezTo>
                  <a:cubicBezTo>
                    <a:pt x="15000" y="-400"/>
                    <a:pt x="15600" y="320"/>
                    <a:pt x="15600" y="320"/>
                  </a:cubicBezTo>
                  <a:close/>
                  <a:moveTo>
                    <a:pt x="18600" y="1760"/>
                  </a:moveTo>
                  <a:cubicBezTo>
                    <a:pt x="19200" y="2480"/>
                    <a:pt x="20400" y="3200"/>
                    <a:pt x="21000" y="4640"/>
                  </a:cubicBezTo>
                  <a:cubicBezTo>
                    <a:pt x="21000" y="5360"/>
                    <a:pt x="21600" y="6080"/>
                    <a:pt x="21600" y="6080"/>
                  </a:cubicBezTo>
                  <a:cubicBezTo>
                    <a:pt x="21000" y="8240"/>
                    <a:pt x="19200" y="8240"/>
                    <a:pt x="18600" y="6800"/>
                  </a:cubicBezTo>
                  <a:cubicBezTo>
                    <a:pt x="18600" y="6800"/>
                    <a:pt x="18600" y="6080"/>
                    <a:pt x="18600" y="5360"/>
                  </a:cubicBezTo>
                  <a:cubicBezTo>
                    <a:pt x="18000" y="5360"/>
                    <a:pt x="18000" y="5360"/>
                    <a:pt x="18000" y="5360"/>
                  </a:cubicBezTo>
                  <a:cubicBezTo>
                    <a:pt x="18600" y="3920"/>
                    <a:pt x="17400" y="2480"/>
                    <a:pt x="18600" y="176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5" name="Freeform 48"/>
            <p:cNvSpPr/>
            <p:nvPr/>
          </p:nvSpPr>
          <p:spPr>
            <a:xfrm>
              <a:off x="117739" y="11742"/>
              <a:ext cx="23346" cy="32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43" extrusionOk="0">
                  <a:moveTo>
                    <a:pt x="12600" y="2804"/>
                  </a:moveTo>
                  <a:cubicBezTo>
                    <a:pt x="12600" y="2804"/>
                    <a:pt x="12600" y="2804"/>
                    <a:pt x="12600" y="2804"/>
                  </a:cubicBezTo>
                  <a:cubicBezTo>
                    <a:pt x="12600" y="2804"/>
                    <a:pt x="12600" y="2804"/>
                    <a:pt x="12600" y="2804"/>
                  </a:cubicBezTo>
                  <a:cubicBezTo>
                    <a:pt x="12600" y="2804"/>
                    <a:pt x="12600" y="2804"/>
                    <a:pt x="12600" y="2804"/>
                  </a:cubicBezTo>
                  <a:cubicBezTo>
                    <a:pt x="12600" y="2804"/>
                    <a:pt x="12600" y="2804"/>
                    <a:pt x="12600" y="2804"/>
                  </a:cubicBezTo>
                  <a:cubicBezTo>
                    <a:pt x="12600" y="2804"/>
                    <a:pt x="12600" y="2804"/>
                    <a:pt x="12600" y="2804"/>
                  </a:cubicBezTo>
                  <a:cubicBezTo>
                    <a:pt x="12600" y="2804"/>
                    <a:pt x="12600" y="2804"/>
                    <a:pt x="12600" y="2804"/>
                  </a:cubicBezTo>
                  <a:close/>
                  <a:moveTo>
                    <a:pt x="12600" y="2169"/>
                  </a:moveTo>
                  <a:cubicBezTo>
                    <a:pt x="12600" y="2169"/>
                    <a:pt x="12600" y="2169"/>
                    <a:pt x="12600" y="2169"/>
                  </a:cubicBezTo>
                  <a:cubicBezTo>
                    <a:pt x="12600" y="2169"/>
                    <a:pt x="12600" y="2169"/>
                    <a:pt x="12600" y="2169"/>
                  </a:cubicBezTo>
                  <a:cubicBezTo>
                    <a:pt x="12600" y="2169"/>
                    <a:pt x="12600" y="2169"/>
                    <a:pt x="12600" y="2169"/>
                  </a:cubicBezTo>
                  <a:cubicBezTo>
                    <a:pt x="12600" y="2169"/>
                    <a:pt x="12600" y="2169"/>
                    <a:pt x="12600" y="2169"/>
                  </a:cubicBezTo>
                  <a:cubicBezTo>
                    <a:pt x="12600" y="2169"/>
                    <a:pt x="12600" y="2169"/>
                    <a:pt x="12600" y="2169"/>
                  </a:cubicBezTo>
                  <a:cubicBezTo>
                    <a:pt x="12600" y="2169"/>
                    <a:pt x="12600" y="2169"/>
                    <a:pt x="12600" y="2169"/>
                  </a:cubicBezTo>
                  <a:close/>
                  <a:moveTo>
                    <a:pt x="14400" y="263"/>
                  </a:moveTo>
                  <a:cubicBezTo>
                    <a:pt x="15300" y="-372"/>
                    <a:pt x="17100" y="263"/>
                    <a:pt x="18000" y="899"/>
                  </a:cubicBezTo>
                  <a:cubicBezTo>
                    <a:pt x="18000" y="899"/>
                    <a:pt x="18900" y="899"/>
                    <a:pt x="18000" y="899"/>
                  </a:cubicBezTo>
                  <a:cubicBezTo>
                    <a:pt x="18000" y="2169"/>
                    <a:pt x="14400" y="2804"/>
                    <a:pt x="12600" y="4075"/>
                  </a:cubicBezTo>
                  <a:cubicBezTo>
                    <a:pt x="13500" y="4710"/>
                    <a:pt x="14400" y="4075"/>
                    <a:pt x="16200" y="4710"/>
                  </a:cubicBezTo>
                  <a:cubicBezTo>
                    <a:pt x="18000" y="4710"/>
                    <a:pt x="21600" y="7252"/>
                    <a:pt x="19800" y="9157"/>
                  </a:cubicBezTo>
                  <a:cubicBezTo>
                    <a:pt x="18900" y="9793"/>
                    <a:pt x="18000" y="9793"/>
                    <a:pt x="17100" y="9793"/>
                  </a:cubicBezTo>
                  <a:cubicBezTo>
                    <a:pt x="16200" y="10428"/>
                    <a:pt x="15300" y="9793"/>
                    <a:pt x="14400" y="11063"/>
                  </a:cubicBezTo>
                  <a:cubicBezTo>
                    <a:pt x="14400" y="11063"/>
                    <a:pt x="14400" y="11699"/>
                    <a:pt x="15300" y="12334"/>
                  </a:cubicBezTo>
                  <a:cubicBezTo>
                    <a:pt x="14400" y="12969"/>
                    <a:pt x="14400" y="13604"/>
                    <a:pt x="13500" y="14240"/>
                  </a:cubicBezTo>
                  <a:cubicBezTo>
                    <a:pt x="14400" y="14875"/>
                    <a:pt x="14400" y="14875"/>
                    <a:pt x="15300" y="14875"/>
                  </a:cubicBezTo>
                  <a:cubicBezTo>
                    <a:pt x="15300" y="14240"/>
                    <a:pt x="15300" y="14240"/>
                    <a:pt x="15300" y="13604"/>
                  </a:cubicBezTo>
                  <a:cubicBezTo>
                    <a:pt x="16200" y="13604"/>
                    <a:pt x="18900" y="13604"/>
                    <a:pt x="19800" y="13604"/>
                  </a:cubicBezTo>
                  <a:cubicBezTo>
                    <a:pt x="20700" y="13604"/>
                    <a:pt x="20700" y="14875"/>
                    <a:pt x="21600" y="14875"/>
                  </a:cubicBezTo>
                  <a:cubicBezTo>
                    <a:pt x="20700" y="15510"/>
                    <a:pt x="20700" y="15510"/>
                    <a:pt x="20700" y="16146"/>
                  </a:cubicBezTo>
                  <a:cubicBezTo>
                    <a:pt x="18900" y="16781"/>
                    <a:pt x="18000" y="14875"/>
                    <a:pt x="16200" y="16146"/>
                  </a:cubicBezTo>
                  <a:cubicBezTo>
                    <a:pt x="15300" y="16781"/>
                    <a:pt x="17100" y="18052"/>
                    <a:pt x="17100" y="19322"/>
                  </a:cubicBezTo>
                  <a:cubicBezTo>
                    <a:pt x="16200" y="21228"/>
                    <a:pt x="9900" y="21228"/>
                    <a:pt x="8100" y="19957"/>
                  </a:cubicBezTo>
                  <a:cubicBezTo>
                    <a:pt x="8100" y="19957"/>
                    <a:pt x="8100" y="19957"/>
                    <a:pt x="8100" y="19957"/>
                  </a:cubicBezTo>
                  <a:cubicBezTo>
                    <a:pt x="10800" y="18687"/>
                    <a:pt x="14400" y="18687"/>
                    <a:pt x="14400" y="16781"/>
                  </a:cubicBezTo>
                  <a:cubicBezTo>
                    <a:pt x="14400" y="16781"/>
                    <a:pt x="14400" y="16781"/>
                    <a:pt x="14400" y="16781"/>
                  </a:cubicBezTo>
                  <a:cubicBezTo>
                    <a:pt x="12600" y="16781"/>
                    <a:pt x="10800" y="18052"/>
                    <a:pt x="9000" y="18052"/>
                  </a:cubicBezTo>
                  <a:cubicBezTo>
                    <a:pt x="9000" y="18052"/>
                    <a:pt x="7200" y="18052"/>
                    <a:pt x="7200" y="18052"/>
                  </a:cubicBezTo>
                  <a:cubicBezTo>
                    <a:pt x="7200" y="17416"/>
                    <a:pt x="6300" y="17416"/>
                    <a:pt x="6300" y="17416"/>
                  </a:cubicBezTo>
                  <a:cubicBezTo>
                    <a:pt x="6300" y="17416"/>
                    <a:pt x="6300" y="17416"/>
                    <a:pt x="6300" y="17416"/>
                  </a:cubicBezTo>
                  <a:cubicBezTo>
                    <a:pt x="8100" y="16781"/>
                    <a:pt x="12600" y="16146"/>
                    <a:pt x="12600" y="15510"/>
                  </a:cubicBezTo>
                  <a:cubicBezTo>
                    <a:pt x="12600" y="14875"/>
                    <a:pt x="12600" y="14875"/>
                    <a:pt x="12600" y="14875"/>
                  </a:cubicBezTo>
                  <a:cubicBezTo>
                    <a:pt x="12600" y="14875"/>
                    <a:pt x="11700" y="14875"/>
                    <a:pt x="11700" y="14875"/>
                  </a:cubicBezTo>
                  <a:cubicBezTo>
                    <a:pt x="11700" y="14240"/>
                    <a:pt x="11700" y="13604"/>
                    <a:pt x="11700" y="13604"/>
                  </a:cubicBezTo>
                  <a:cubicBezTo>
                    <a:pt x="11700" y="12969"/>
                    <a:pt x="12600" y="12334"/>
                    <a:pt x="12600" y="11699"/>
                  </a:cubicBezTo>
                  <a:cubicBezTo>
                    <a:pt x="12600" y="11699"/>
                    <a:pt x="12600" y="11699"/>
                    <a:pt x="11700" y="11699"/>
                  </a:cubicBezTo>
                  <a:cubicBezTo>
                    <a:pt x="10800" y="11063"/>
                    <a:pt x="9000" y="12969"/>
                    <a:pt x="8100" y="13604"/>
                  </a:cubicBezTo>
                  <a:cubicBezTo>
                    <a:pt x="8100" y="13604"/>
                    <a:pt x="8100" y="13604"/>
                    <a:pt x="8100" y="13604"/>
                  </a:cubicBezTo>
                  <a:cubicBezTo>
                    <a:pt x="8100" y="13604"/>
                    <a:pt x="8100" y="12969"/>
                    <a:pt x="8100" y="12334"/>
                  </a:cubicBezTo>
                  <a:cubicBezTo>
                    <a:pt x="8100" y="11063"/>
                    <a:pt x="10800" y="9793"/>
                    <a:pt x="12600" y="10428"/>
                  </a:cubicBezTo>
                  <a:cubicBezTo>
                    <a:pt x="13500" y="10428"/>
                    <a:pt x="14400" y="9793"/>
                    <a:pt x="15300" y="9793"/>
                  </a:cubicBezTo>
                  <a:cubicBezTo>
                    <a:pt x="15300" y="9157"/>
                    <a:pt x="16200" y="8522"/>
                    <a:pt x="16200" y="8522"/>
                  </a:cubicBezTo>
                  <a:cubicBezTo>
                    <a:pt x="17100" y="6616"/>
                    <a:pt x="14400" y="5981"/>
                    <a:pt x="12600" y="5981"/>
                  </a:cubicBezTo>
                  <a:cubicBezTo>
                    <a:pt x="10800" y="5981"/>
                    <a:pt x="9000" y="7252"/>
                    <a:pt x="9000" y="7887"/>
                  </a:cubicBezTo>
                  <a:cubicBezTo>
                    <a:pt x="8100" y="8522"/>
                    <a:pt x="7200" y="9793"/>
                    <a:pt x="6300" y="10428"/>
                  </a:cubicBezTo>
                  <a:cubicBezTo>
                    <a:pt x="5400" y="11063"/>
                    <a:pt x="5400" y="11699"/>
                    <a:pt x="4500" y="12334"/>
                  </a:cubicBezTo>
                  <a:cubicBezTo>
                    <a:pt x="3600" y="13604"/>
                    <a:pt x="4500" y="14875"/>
                    <a:pt x="3600" y="16146"/>
                  </a:cubicBezTo>
                  <a:cubicBezTo>
                    <a:pt x="900" y="16146"/>
                    <a:pt x="0" y="14875"/>
                    <a:pt x="0" y="12969"/>
                  </a:cubicBezTo>
                  <a:cubicBezTo>
                    <a:pt x="0" y="12969"/>
                    <a:pt x="900" y="12334"/>
                    <a:pt x="1800" y="11699"/>
                  </a:cubicBezTo>
                  <a:cubicBezTo>
                    <a:pt x="1800" y="11063"/>
                    <a:pt x="2700" y="10428"/>
                    <a:pt x="2700" y="9793"/>
                  </a:cubicBezTo>
                  <a:cubicBezTo>
                    <a:pt x="3600" y="9157"/>
                    <a:pt x="4500" y="8522"/>
                    <a:pt x="5400" y="7252"/>
                  </a:cubicBezTo>
                  <a:cubicBezTo>
                    <a:pt x="7200" y="6616"/>
                    <a:pt x="9900" y="5346"/>
                    <a:pt x="10800" y="4075"/>
                  </a:cubicBezTo>
                  <a:cubicBezTo>
                    <a:pt x="10800" y="4075"/>
                    <a:pt x="10800" y="4075"/>
                    <a:pt x="10800" y="4075"/>
                  </a:cubicBezTo>
                  <a:cubicBezTo>
                    <a:pt x="9000" y="4075"/>
                    <a:pt x="7200" y="4075"/>
                    <a:pt x="7200" y="3440"/>
                  </a:cubicBezTo>
                  <a:cubicBezTo>
                    <a:pt x="7200" y="3440"/>
                    <a:pt x="7200" y="3440"/>
                    <a:pt x="7200" y="3440"/>
                  </a:cubicBezTo>
                  <a:cubicBezTo>
                    <a:pt x="10800" y="2169"/>
                    <a:pt x="12600" y="899"/>
                    <a:pt x="14400" y="263"/>
                  </a:cubicBezTo>
                  <a:close/>
                  <a:moveTo>
                    <a:pt x="900" y="1534"/>
                  </a:moveTo>
                  <a:cubicBezTo>
                    <a:pt x="1800" y="1534"/>
                    <a:pt x="1800" y="1534"/>
                    <a:pt x="1800" y="1534"/>
                  </a:cubicBezTo>
                  <a:cubicBezTo>
                    <a:pt x="1800" y="2169"/>
                    <a:pt x="3600" y="4075"/>
                    <a:pt x="3600" y="4075"/>
                  </a:cubicBezTo>
                  <a:cubicBezTo>
                    <a:pt x="3600" y="5346"/>
                    <a:pt x="4500" y="5346"/>
                    <a:pt x="3600" y="5981"/>
                  </a:cubicBezTo>
                  <a:cubicBezTo>
                    <a:pt x="900" y="5981"/>
                    <a:pt x="0" y="5346"/>
                    <a:pt x="0" y="2804"/>
                  </a:cubicBezTo>
                  <a:cubicBezTo>
                    <a:pt x="0" y="2169"/>
                    <a:pt x="0" y="2169"/>
                    <a:pt x="0" y="1534"/>
                  </a:cubicBezTo>
                  <a:cubicBezTo>
                    <a:pt x="0" y="1534"/>
                    <a:pt x="900" y="1534"/>
                    <a:pt x="900" y="1534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6" name="Freeform 49"/>
            <p:cNvSpPr/>
            <p:nvPr/>
          </p:nvSpPr>
          <p:spPr>
            <a:xfrm>
              <a:off x="155372" y="12179"/>
              <a:ext cx="31388" cy="32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3" h="21138" extrusionOk="0">
                  <a:moveTo>
                    <a:pt x="12614" y="8259"/>
                  </a:moveTo>
                  <a:cubicBezTo>
                    <a:pt x="11344" y="8894"/>
                    <a:pt x="10708" y="9529"/>
                    <a:pt x="10073" y="10165"/>
                  </a:cubicBezTo>
                  <a:cubicBezTo>
                    <a:pt x="9438" y="11435"/>
                    <a:pt x="6897" y="13341"/>
                    <a:pt x="8167" y="15247"/>
                  </a:cubicBezTo>
                  <a:cubicBezTo>
                    <a:pt x="8802" y="16518"/>
                    <a:pt x="10073" y="17788"/>
                    <a:pt x="11979" y="17153"/>
                  </a:cubicBezTo>
                  <a:cubicBezTo>
                    <a:pt x="11979" y="17153"/>
                    <a:pt x="11979" y="17153"/>
                    <a:pt x="12614" y="17153"/>
                  </a:cubicBezTo>
                  <a:cubicBezTo>
                    <a:pt x="11979" y="15882"/>
                    <a:pt x="11344" y="13976"/>
                    <a:pt x="10708" y="13341"/>
                  </a:cubicBezTo>
                  <a:cubicBezTo>
                    <a:pt x="10708" y="13341"/>
                    <a:pt x="10708" y="13341"/>
                    <a:pt x="10708" y="13341"/>
                  </a:cubicBezTo>
                  <a:cubicBezTo>
                    <a:pt x="11344" y="13341"/>
                    <a:pt x="11979" y="13341"/>
                    <a:pt x="11979" y="13341"/>
                  </a:cubicBezTo>
                  <a:cubicBezTo>
                    <a:pt x="12614" y="13976"/>
                    <a:pt x="14520" y="15247"/>
                    <a:pt x="14520" y="14612"/>
                  </a:cubicBezTo>
                  <a:cubicBezTo>
                    <a:pt x="15155" y="13976"/>
                    <a:pt x="15791" y="12071"/>
                    <a:pt x="15155" y="11435"/>
                  </a:cubicBezTo>
                  <a:cubicBezTo>
                    <a:pt x="15155" y="11435"/>
                    <a:pt x="15155" y="11435"/>
                    <a:pt x="14520" y="11435"/>
                  </a:cubicBezTo>
                  <a:cubicBezTo>
                    <a:pt x="14520" y="11435"/>
                    <a:pt x="13885" y="12071"/>
                    <a:pt x="13249" y="12706"/>
                  </a:cubicBezTo>
                  <a:cubicBezTo>
                    <a:pt x="13249" y="12706"/>
                    <a:pt x="13249" y="12071"/>
                    <a:pt x="12614" y="12071"/>
                  </a:cubicBezTo>
                  <a:cubicBezTo>
                    <a:pt x="12614" y="10800"/>
                    <a:pt x="12614" y="10165"/>
                    <a:pt x="12614" y="8894"/>
                  </a:cubicBezTo>
                  <a:cubicBezTo>
                    <a:pt x="13249" y="8259"/>
                    <a:pt x="12614" y="8259"/>
                    <a:pt x="12614" y="8259"/>
                  </a:cubicBezTo>
                  <a:close/>
                  <a:moveTo>
                    <a:pt x="17061" y="3812"/>
                  </a:moveTo>
                  <a:cubicBezTo>
                    <a:pt x="17061" y="4447"/>
                    <a:pt x="15791" y="5718"/>
                    <a:pt x="15791" y="6353"/>
                  </a:cubicBezTo>
                  <a:cubicBezTo>
                    <a:pt x="15791" y="6353"/>
                    <a:pt x="15791" y="6353"/>
                    <a:pt x="15791" y="6353"/>
                  </a:cubicBezTo>
                  <a:cubicBezTo>
                    <a:pt x="16426" y="6353"/>
                    <a:pt x="18332" y="5718"/>
                    <a:pt x="18332" y="5718"/>
                  </a:cubicBezTo>
                  <a:cubicBezTo>
                    <a:pt x="18332" y="5082"/>
                    <a:pt x="17697" y="4447"/>
                    <a:pt x="17061" y="3812"/>
                  </a:cubicBezTo>
                  <a:cubicBezTo>
                    <a:pt x="17061" y="3812"/>
                    <a:pt x="17061" y="3812"/>
                    <a:pt x="17061" y="3812"/>
                  </a:cubicBezTo>
                  <a:close/>
                  <a:moveTo>
                    <a:pt x="15791" y="0"/>
                  </a:moveTo>
                  <a:cubicBezTo>
                    <a:pt x="17061" y="635"/>
                    <a:pt x="17697" y="635"/>
                    <a:pt x="17697" y="1906"/>
                  </a:cubicBezTo>
                  <a:cubicBezTo>
                    <a:pt x="17697" y="1906"/>
                    <a:pt x="17061" y="2541"/>
                    <a:pt x="17061" y="3176"/>
                  </a:cubicBezTo>
                  <a:cubicBezTo>
                    <a:pt x="17697" y="4447"/>
                    <a:pt x="19602" y="4447"/>
                    <a:pt x="20873" y="5082"/>
                  </a:cubicBezTo>
                  <a:cubicBezTo>
                    <a:pt x="20873" y="5718"/>
                    <a:pt x="20873" y="5718"/>
                    <a:pt x="20873" y="5718"/>
                  </a:cubicBezTo>
                  <a:cubicBezTo>
                    <a:pt x="19602" y="6988"/>
                    <a:pt x="18332" y="6988"/>
                    <a:pt x="17697" y="6988"/>
                  </a:cubicBezTo>
                  <a:cubicBezTo>
                    <a:pt x="17061" y="7624"/>
                    <a:pt x="17061" y="7624"/>
                    <a:pt x="17061" y="8259"/>
                  </a:cubicBezTo>
                  <a:cubicBezTo>
                    <a:pt x="15791" y="8259"/>
                    <a:pt x="15155" y="8259"/>
                    <a:pt x="14520" y="9529"/>
                  </a:cubicBezTo>
                  <a:cubicBezTo>
                    <a:pt x="15155" y="10165"/>
                    <a:pt x="17061" y="10165"/>
                    <a:pt x="17061" y="10800"/>
                  </a:cubicBezTo>
                  <a:cubicBezTo>
                    <a:pt x="17061" y="11435"/>
                    <a:pt x="17061" y="13341"/>
                    <a:pt x="17061" y="13976"/>
                  </a:cubicBezTo>
                  <a:cubicBezTo>
                    <a:pt x="16426" y="14612"/>
                    <a:pt x="15791" y="15247"/>
                    <a:pt x="16426" y="15882"/>
                  </a:cubicBezTo>
                  <a:cubicBezTo>
                    <a:pt x="16426" y="16518"/>
                    <a:pt x="17697" y="16518"/>
                    <a:pt x="18332" y="17153"/>
                  </a:cubicBezTo>
                  <a:cubicBezTo>
                    <a:pt x="18967" y="17788"/>
                    <a:pt x="19602" y="18424"/>
                    <a:pt x="19602" y="19694"/>
                  </a:cubicBezTo>
                  <a:cubicBezTo>
                    <a:pt x="19602" y="20329"/>
                    <a:pt x="18332" y="21600"/>
                    <a:pt x="17061" y="20965"/>
                  </a:cubicBezTo>
                  <a:cubicBezTo>
                    <a:pt x="16426" y="20965"/>
                    <a:pt x="15791" y="19694"/>
                    <a:pt x="15791" y="19059"/>
                  </a:cubicBezTo>
                  <a:cubicBezTo>
                    <a:pt x="15155" y="19059"/>
                    <a:pt x="15155" y="19059"/>
                    <a:pt x="14520" y="18424"/>
                  </a:cubicBezTo>
                  <a:cubicBezTo>
                    <a:pt x="14520" y="18424"/>
                    <a:pt x="13249" y="19059"/>
                    <a:pt x="13249" y="19059"/>
                  </a:cubicBezTo>
                  <a:cubicBezTo>
                    <a:pt x="12614" y="19059"/>
                    <a:pt x="12614" y="19059"/>
                    <a:pt x="11979" y="19059"/>
                  </a:cubicBezTo>
                  <a:cubicBezTo>
                    <a:pt x="11344" y="19059"/>
                    <a:pt x="10073" y="19059"/>
                    <a:pt x="8802" y="18424"/>
                  </a:cubicBezTo>
                  <a:cubicBezTo>
                    <a:pt x="8802" y="17788"/>
                    <a:pt x="8167" y="17153"/>
                    <a:pt x="8167" y="16518"/>
                  </a:cubicBezTo>
                  <a:cubicBezTo>
                    <a:pt x="8167" y="16518"/>
                    <a:pt x="8167" y="16518"/>
                    <a:pt x="7532" y="16518"/>
                  </a:cubicBezTo>
                  <a:cubicBezTo>
                    <a:pt x="7532" y="16518"/>
                    <a:pt x="7532" y="16518"/>
                    <a:pt x="7532" y="16518"/>
                  </a:cubicBezTo>
                  <a:cubicBezTo>
                    <a:pt x="7532" y="17153"/>
                    <a:pt x="8167" y="19694"/>
                    <a:pt x="7532" y="19694"/>
                  </a:cubicBezTo>
                  <a:cubicBezTo>
                    <a:pt x="6897" y="19694"/>
                    <a:pt x="6897" y="19059"/>
                    <a:pt x="6261" y="19059"/>
                  </a:cubicBezTo>
                  <a:cubicBezTo>
                    <a:pt x="5626" y="18424"/>
                    <a:pt x="6261" y="17788"/>
                    <a:pt x="5626" y="17153"/>
                  </a:cubicBezTo>
                  <a:cubicBezTo>
                    <a:pt x="5626" y="16518"/>
                    <a:pt x="4991" y="15882"/>
                    <a:pt x="4991" y="15882"/>
                  </a:cubicBezTo>
                  <a:cubicBezTo>
                    <a:pt x="4355" y="15247"/>
                    <a:pt x="4991" y="14612"/>
                    <a:pt x="4355" y="14612"/>
                  </a:cubicBezTo>
                  <a:cubicBezTo>
                    <a:pt x="4355" y="14612"/>
                    <a:pt x="1814" y="15247"/>
                    <a:pt x="1179" y="14612"/>
                  </a:cubicBezTo>
                  <a:cubicBezTo>
                    <a:pt x="544" y="14612"/>
                    <a:pt x="-727" y="13341"/>
                    <a:pt x="544" y="12071"/>
                  </a:cubicBezTo>
                  <a:cubicBezTo>
                    <a:pt x="544" y="12071"/>
                    <a:pt x="1179" y="12071"/>
                    <a:pt x="1179" y="11435"/>
                  </a:cubicBezTo>
                  <a:cubicBezTo>
                    <a:pt x="1814" y="11435"/>
                    <a:pt x="1179" y="10800"/>
                    <a:pt x="1814" y="10165"/>
                  </a:cubicBezTo>
                  <a:cubicBezTo>
                    <a:pt x="1814" y="10165"/>
                    <a:pt x="3085" y="10800"/>
                    <a:pt x="3085" y="10800"/>
                  </a:cubicBezTo>
                  <a:cubicBezTo>
                    <a:pt x="4355" y="10800"/>
                    <a:pt x="6897" y="10165"/>
                    <a:pt x="7532" y="9529"/>
                  </a:cubicBezTo>
                  <a:cubicBezTo>
                    <a:pt x="7532" y="8894"/>
                    <a:pt x="8167" y="7624"/>
                    <a:pt x="8167" y="6988"/>
                  </a:cubicBezTo>
                  <a:cubicBezTo>
                    <a:pt x="8167" y="6353"/>
                    <a:pt x="8802" y="6353"/>
                    <a:pt x="9438" y="5718"/>
                  </a:cubicBezTo>
                  <a:cubicBezTo>
                    <a:pt x="9438" y="5718"/>
                    <a:pt x="9438" y="5718"/>
                    <a:pt x="8802" y="5082"/>
                  </a:cubicBezTo>
                  <a:cubicBezTo>
                    <a:pt x="8167" y="5082"/>
                    <a:pt x="7532" y="5082"/>
                    <a:pt x="6261" y="4447"/>
                  </a:cubicBezTo>
                  <a:cubicBezTo>
                    <a:pt x="6261" y="4447"/>
                    <a:pt x="6261" y="4447"/>
                    <a:pt x="5626" y="3812"/>
                  </a:cubicBezTo>
                  <a:cubicBezTo>
                    <a:pt x="5626" y="3812"/>
                    <a:pt x="5626" y="3812"/>
                    <a:pt x="5626" y="3176"/>
                  </a:cubicBezTo>
                  <a:cubicBezTo>
                    <a:pt x="5626" y="3176"/>
                    <a:pt x="5626" y="3176"/>
                    <a:pt x="6261" y="3176"/>
                  </a:cubicBezTo>
                  <a:cubicBezTo>
                    <a:pt x="6897" y="3176"/>
                    <a:pt x="6897" y="3812"/>
                    <a:pt x="6897" y="3812"/>
                  </a:cubicBezTo>
                  <a:cubicBezTo>
                    <a:pt x="7532" y="3812"/>
                    <a:pt x="10073" y="3176"/>
                    <a:pt x="10073" y="2541"/>
                  </a:cubicBezTo>
                  <a:cubicBezTo>
                    <a:pt x="10708" y="1906"/>
                    <a:pt x="10708" y="635"/>
                    <a:pt x="11979" y="0"/>
                  </a:cubicBezTo>
                  <a:cubicBezTo>
                    <a:pt x="12614" y="0"/>
                    <a:pt x="13249" y="0"/>
                    <a:pt x="13885" y="635"/>
                  </a:cubicBezTo>
                  <a:cubicBezTo>
                    <a:pt x="13885" y="635"/>
                    <a:pt x="13885" y="635"/>
                    <a:pt x="13885" y="635"/>
                  </a:cubicBezTo>
                  <a:cubicBezTo>
                    <a:pt x="13249" y="1906"/>
                    <a:pt x="12614" y="1906"/>
                    <a:pt x="11979" y="3176"/>
                  </a:cubicBezTo>
                  <a:cubicBezTo>
                    <a:pt x="10708" y="3812"/>
                    <a:pt x="10708" y="5718"/>
                    <a:pt x="10073" y="6988"/>
                  </a:cubicBezTo>
                  <a:cubicBezTo>
                    <a:pt x="10073" y="6988"/>
                    <a:pt x="9438" y="7624"/>
                    <a:pt x="9438" y="8259"/>
                  </a:cubicBezTo>
                  <a:cubicBezTo>
                    <a:pt x="10708" y="8259"/>
                    <a:pt x="10708" y="6988"/>
                    <a:pt x="11344" y="6988"/>
                  </a:cubicBezTo>
                  <a:cubicBezTo>
                    <a:pt x="11979" y="6988"/>
                    <a:pt x="13249" y="6988"/>
                    <a:pt x="13249" y="6353"/>
                  </a:cubicBezTo>
                  <a:cubicBezTo>
                    <a:pt x="13885" y="5718"/>
                    <a:pt x="13249" y="5082"/>
                    <a:pt x="13885" y="4447"/>
                  </a:cubicBezTo>
                  <a:cubicBezTo>
                    <a:pt x="14520" y="3812"/>
                    <a:pt x="14520" y="2541"/>
                    <a:pt x="15155" y="1906"/>
                  </a:cubicBezTo>
                  <a:cubicBezTo>
                    <a:pt x="15791" y="1271"/>
                    <a:pt x="15155" y="635"/>
                    <a:pt x="15791" y="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7" name="Freeform 50"/>
            <p:cNvSpPr/>
            <p:nvPr/>
          </p:nvSpPr>
          <p:spPr>
            <a:xfrm>
              <a:off x="17255" y="92364"/>
              <a:ext cx="33496" cy="28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257" y="14400"/>
                  </a:moveTo>
                  <a:cubicBezTo>
                    <a:pt x="9257" y="15840"/>
                    <a:pt x="9874" y="15840"/>
                    <a:pt x="9874" y="17280"/>
                  </a:cubicBezTo>
                  <a:cubicBezTo>
                    <a:pt x="11109" y="17280"/>
                    <a:pt x="11109" y="16560"/>
                    <a:pt x="11109" y="16560"/>
                  </a:cubicBezTo>
                  <a:cubicBezTo>
                    <a:pt x="11726" y="16560"/>
                    <a:pt x="12343" y="17280"/>
                    <a:pt x="12343" y="17280"/>
                  </a:cubicBezTo>
                  <a:cubicBezTo>
                    <a:pt x="12343" y="17280"/>
                    <a:pt x="12343" y="17280"/>
                    <a:pt x="12343" y="17280"/>
                  </a:cubicBezTo>
                  <a:cubicBezTo>
                    <a:pt x="12343" y="17280"/>
                    <a:pt x="12960" y="16560"/>
                    <a:pt x="12960" y="15840"/>
                  </a:cubicBezTo>
                  <a:cubicBezTo>
                    <a:pt x="12343" y="15120"/>
                    <a:pt x="11109" y="14400"/>
                    <a:pt x="9874" y="14400"/>
                  </a:cubicBezTo>
                  <a:cubicBezTo>
                    <a:pt x="9257" y="14400"/>
                    <a:pt x="9257" y="14400"/>
                    <a:pt x="9257" y="14400"/>
                  </a:cubicBezTo>
                  <a:close/>
                  <a:moveTo>
                    <a:pt x="8640" y="5040"/>
                  </a:moveTo>
                  <a:cubicBezTo>
                    <a:pt x="8640" y="7200"/>
                    <a:pt x="7406" y="8640"/>
                    <a:pt x="9874" y="9360"/>
                  </a:cubicBezTo>
                  <a:cubicBezTo>
                    <a:pt x="10491" y="9360"/>
                    <a:pt x="10491" y="9360"/>
                    <a:pt x="11109" y="9360"/>
                  </a:cubicBezTo>
                  <a:cubicBezTo>
                    <a:pt x="11109" y="9360"/>
                    <a:pt x="11109" y="9360"/>
                    <a:pt x="11109" y="9360"/>
                  </a:cubicBezTo>
                  <a:cubicBezTo>
                    <a:pt x="9874" y="7920"/>
                    <a:pt x="9874" y="5760"/>
                    <a:pt x="8640" y="4320"/>
                  </a:cubicBezTo>
                  <a:cubicBezTo>
                    <a:pt x="8640" y="4320"/>
                    <a:pt x="8640" y="4320"/>
                    <a:pt x="8640" y="4320"/>
                  </a:cubicBezTo>
                  <a:cubicBezTo>
                    <a:pt x="8640" y="4320"/>
                    <a:pt x="8640" y="4320"/>
                    <a:pt x="8640" y="5040"/>
                  </a:cubicBezTo>
                  <a:close/>
                  <a:moveTo>
                    <a:pt x="0" y="10080"/>
                  </a:moveTo>
                  <a:cubicBezTo>
                    <a:pt x="617" y="9360"/>
                    <a:pt x="3086" y="6480"/>
                    <a:pt x="3703" y="6480"/>
                  </a:cubicBezTo>
                  <a:cubicBezTo>
                    <a:pt x="4937" y="6480"/>
                    <a:pt x="5554" y="7200"/>
                    <a:pt x="6789" y="7200"/>
                  </a:cubicBezTo>
                  <a:cubicBezTo>
                    <a:pt x="7406" y="5760"/>
                    <a:pt x="7406" y="4320"/>
                    <a:pt x="7406" y="2160"/>
                  </a:cubicBezTo>
                  <a:cubicBezTo>
                    <a:pt x="7406" y="1440"/>
                    <a:pt x="8640" y="0"/>
                    <a:pt x="9257" y="0"/>
                  </a:cubicBezTo>
                  <a:cubicBezTo>
                    <a:pt x="9874" y="1440"/>
                    <a:pt x="10491" y="2880"/>
                    <a:pt x="11109" y="4320"/>
                  </a:cubicBezTo>
                  <a:cubicBezTo>
                    <a:pt x="11109" y="5040"/>
                    <a:pt x="11109" y="6480"/>
                    <a:pt x="12343" y="7200"/>
                  </a:cubicBezTo>
                  <a:cubicBezTo>
                    <a:pt x="12343" y="7200"/>
                    <a:pt x="12343" y="7200"/>
                    <a:pt x="12343" y="6480"/>
                  </a:cubicBezTo>
                  <a:cubicBezTo>
                    <a:pt x="12960" y="6480"/>
                    <a:pt x="12960" y="4320"/>
                    <a:pt x="13577" y="3600"/>
                  </a:cubicBezTo>
                  <a:cubicBezTo>
                    <a:pt x="13577" y="3600"/>
                    <a:pt x="14194" y="3600"/>
                    <a:pt x="14811" y="3600"/>
                  </a:cubicBezTo>
                  <a:cubicBezTo>
                    <a:pt x="15429" y="4320"/>
                    <a:pt x="14811" y="5760"/>
                    <a:pt x="14811" y="6480"/>
                  </a:cubicBezTo>
                  <a:cubicBezTo>
                    <a:pt x="14811" y="7920"/>
                    <a:pt x="15429" y="8640"/>
                    <a:pt x="15429" y="10080"/>
                  </a:cubicBezTo>
                  <a:cubicBezTo>
                    <a:pt x="16046" y="10800"/>
                    <a:pt x="15429" y="10800"/>
                    <a:pt x="15429" y="11520"/>
                  </a:cubicBezTo>
                  <a:cubicBezTo>
                    <a:pt x="16046" y="12960"/>
                    <a:pt x="17897" y="12240"/>
                    <a:pt x="18514" y="12960"/>
                  </a:cubicBezTo>
                  <a:cubicBezTo>
                    <a:pt x="19131" y="13680"/>
                    <a:pt x="19131" y="14400"/>
                    <a:pt x="19131" y="14400"/>
                  </a:cubicBezTo>
                  <a:cubicBezTo>
                    <a:pt x="19749" y="15120"/>
                    <a:pt x="20366" y="15120"/>
                    <a:pt x="20983" y="15840"/>
                  </a:cubicBezTo>
                  <a:cubicBezTo>
                    <a:pt x="20983" y="15840"/>
                    <a:pt x="21600" y="15840"/>
                    <a:pt x="21600" y="16560"/>
                  </a:cubicBezTo>
                  <a:cubicBezTo>
                    <a:pt x="21600" y="16560"/>
                    <a:pt x="21600" y="16560"/>
                    <a:pt x="21600" y="16560"/>
                  </a:cubicBezTo>
                  <a:cubicBezTo>
                    <a:pt x="20366" y="15840"/>
                    <a:pt x="19131" y="16560"/>
                    <a:pt x="17897" y="16560"/>
                  </a:cubicBezTo>
                  <a:cubicBezTo>
                    <a:pt x="17280" y="16560"/>
                    <a:pt x="16663" y="15840"/>
                    <a:pt x="16046" y="16560"/>
                  </a:cubicBezTo>
                  <a:cubicBezTo>
                    <a:pt x="16046" y="16560"/>
                    <a:pt x="15429" y="17280"/>
                    <a:pt x="15429" y="17280"/>
                  </a:cubicBezTo>
                  <a:cubicBezTo>
                    <a:pt x="14811" y="18000"/>
                    <a:pt x="13577" y="17280"/>
                    <a:pt x="12960" y="18720"/>
                  </a:cubicBezTo>
                  <a:cubicBezTo>
                    <a:pt x="12960" y="18720"/>
                    <a:pt x="12960" y="19440"/>
                    <a:pt x="12960" y="20160"/>
                  </a:cubicBezTo>
                  <a:cubicBezTo>
                    <a:pt x="12343" y="20160"/>
                    <a:pt x="12343" y="20160"/>
                    <a:pt x="11726" y="20160"/>
                  </a:cubicBezTo>
                  <a:cubicBezTo>
                    <a:pt x="11109" y="20160"/>
                    <a:pt x="11109" y="20880"/>
                    <a:pt x="10491" y="21600"/>
                  </a:cubicBezTo>
                  <a:cubicBezTo>
                    <a:pt x="9874" y="21600"/>
                    <a:pt x="9257" y="20160"/>
                    <a:pt x="8640" y="21600"/>
                  </a:cubicBezTo>
                  <a:cubicBezTo>
                    <a:pt x="8640" y="21600"/>
                    <a:pt x="8640" y="21600"/>
                    <a:pt x="8640" y="21600"/>
                  </a:cubicBezTo>
                  <a:cubicBezTo>
                    <a:pt x="8023" y="20160"/>
                    <a:pt x="6789" y="20160"/>
                    <a:pt x="5554" y="20160"/>
                  </a:cubicBezTo>
                  <a:cubicBezTo>
                    <a:pt x="6171" y="18720"/>
                    <a:pt x="6789" y="18720"/>
                    <a:pt x="6789" y="18720"/>
                  </a:cubicBezTo>
                  <a:cubicBezTo>
                    <a:pt x="7406" y="18000"/>
                    <a:pt x="6789" y="17280"/>
                    <a:pt x="6789" y="16560"/>
                  </a:cubicBezTo>
                  <a:cubicBezTo>
                    <a:pt x="6171" y="15120"/>
                    <a:pt x="6171" y="13680"/>
                    <a:pt x="6171" y="12240"/>
                  </a:cubicBezTo>
                  <a:cubicBezTo>
                    <a:pt x="5554" y="12240"/>
                    <a:pt x="5554" y="12240"/>
                    <a:pt x="4937" y="11520"/>
                  </a:cubicBezTo>
                  <a:cubicBezTo>
                    <a:pt x="4320" y="11520"/>
                    <a:pt x="3703" y="11520"/>
                    <a:pt x="3703" y="11520"/>
                  </a:cubicBezTo>
                  <a:cubicBezTo>
                    <a:pt x="3086" y="11520"/>
                    <a:pt x="2469" y="10800"/>
                    <a:pt x="2469" y="10800"/>
                  </a:cubicBezTo>
                  <a:cubicBezTo>
                    <a:pt x="1234" y="10080"/>
                    <a:pt x="617" y="10800"/>
                    <a:pt x="0" y="10080"/>
                  </a:cubicBezTo>
                  <a:cubicBezTo>
                    <a:pt x="0" y="10080"/>
                    <a:pt x="0" y="10080"/>
                    <a:pt x="0" y="1008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8" name="Freeform 51"/>
            <p:cNvSpPr/>
            <p:nvPr/>
          </p:nvSpPr>
          <p:spPr>
            <a:xfrm>
              <a:off x="40540" y="53615"/>
              <a:ext cx="31526" cy="346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5" h="21092" extrusionOk="0">
                  <a:moveTo>
                    <a:pt x="12071" y="9416"/>
                  </a:moveTo>
                  <a:cubicBezTo>
                    <a:pt x="12071" y="9416"/>
                    <a:pt x="12071" y="10000"/>
                    <a:pt x="12071" y="10000"/>
                  </a:cubicBezTo>
                  <a:cubicBezTo>
                    <a:pt x="12071" y="10000"/>
                    <a:pt x="12706" y="10584"/>
                    <a:pt x="13341" y="10584"/>
                  </a:cubicBezTo>
                  <a:cubicBezTo>
                    <a:pt x="13341" y="10584"/>
                    <a:pt x="13341" y="10584"/>
                    <a:pt x="13341" y="10584"/>
                  </a:cubicBezTo>
                  <a:cubicBezTo>
                    <a:pt x="13341" y="10000"/>
                    <a:pt x="13341" y="10000"/>
                    <a:pt x="13341" y="10000"/>
                  </a:cubicBezTo>
                  <a:cubicBezTo>
                    <a:pt x="12706" y="9416"/>
                    <a:pt x="12706" y="9416"/>
                    <a:pt x="12071" y="9416"/>
                  </a:cubicBezTo>
                  <a:cubicBezTo>
                    <a:pt x="12071" y="9416"/>
                    <a:pt x="12071" y="9416"/>
                    <a:pt x="12071" y="9416"/>
                  </a:cubicBezTo>
                  <a:close/>
                  <a:moveTo>
                    <a:pt x="8259" y="12335"/>
                  </a:moveTo>
                  <a:cubicBezTo>
                    <a:pt x="8259" y="12919"/>
                    <a:pt x="8259" y="12919"/>
                    <a:pt x="8259" y="13503"/>
                  </a:cubicBezTo>
                  <a:cubicBezTo>
                    <a:pt x="8259" y="13503"/>
                    <a:pt x="8259" y="13503"/>
                    <a:pt x="8259" y="13503"/>
                  </a:cubicBezTo>
                  <a:cubicBezTo>
                    <a:pt x="8259" y="13503"/>
                    <a:pt x="8259" y="13503"/>
                    <a:pt x="8259" y="13503"/>
                  </a:cubicBezTo>
                  <a:cubicBezTo>
                    <a:pt x="8894" y="12919"/>
                    <a:pt x="8259" y="12919"/>
                    <a:pt x="8894" y="12335"/>
                  </a:cubicBezTo>
                  <a:cubicBezTo>
                    <a:pt x="8894" y="12335"/>
                    <a:pt x="8259" y="12335"/>
                    <a:pt x="8259" y="12335"/>
                  </a:cubicBezTo>
                  <a:cubicBezTo>
                    <a:pt x="8259" y="12335"/>
                    <a:pt x="8259" y="12335"/>
                    <a:pt x="8259" y="12335"/>
                  </a:cubicBezTo>
                  <a:close/>
                  <a:moveTo>
                    <a:pt x="9530" y="10584"/>
                  </a:moveTo>
                  <a:cubicBezTo>
                    <a:pt x="9530" y="10584"/>
                    <a:pt x="9530" y="10584"/>
                    <a:pt x="9530" y="11168"/>
                  </a:cubicBezTo>
                  <a:cubicBezTo>
                    <a:pt x="9530" y="11168"/>
                    <a:pt x="9530" y="11168"/>
                    <a:pt x="9530" y="11168"/>
                  </a:cubicBezTo>
                  <a:cubicBezTo>
                    <a:pt x="9530" y="11168"/>
                    <a:pt x="9530" y="11168"/>
                    <a:pt x="9530" y="11168"/>
                  </a:cubicBezTo>
                  <a:cubicBezTo>
                    <a:pt x="9530" y="10584"/>
                    <a:pt x="9530" y="10584"/>
                    <a:pt x="9530" y="10584"/>
                  </a:cubicBezTo>
                  <a:cubicBezTo>
                    <a:pt x="9530" y="10584"/>
                    <a:pt x="9530" y="10584"/>
                    <a:pt x="9530" y="10584"/>
                  </a:cubicBezTo>
                  <a:cubicBezTo>
                    <a:pt x="9530" y="10584"/>
                    <a:pt x="9530" y="10584"/>
                    <a:pt x="9530" y="10584"/>
                  </a:cubicBezTo>
                  <a:close/>
                  <a:moveTo>
                    <a:pt x="5718" y="2411"/>
                  </a:moveTo>
                  <a:cubicBezTo>
                    <a:pt x="5083" y="2995"/>
                    <a:pt x="4447" y="3578"/>
                    <a:pt x="3812" y="4162"/>
                  </a:cubicBezTo>
                  <a:cubicBezTo>
                    <a:pt x="2541" y="5914"/>
                    <a:pt x="3177" y="7665"/>
                    <a:pt x="3177" y="9416"/>
                  </a:cubicBezTo>
                  <a:cubicBezTo>
                    <a:pt x="3177" y="10000"/>
                    <a:pt x="3812" y="11168"/>
                    <a:pt x="4447" y="11168"/>
                  </a:cubicBezTo>
                  <a:cubicBezTo>
                    <a:pt x="4447" y="11168"/>
                    <a:pt x="4447" y="11168"/>
                    <a:pt x="4447" y="11168"/>
                  </a:cubicBezTo>
                  <a:cubicBezTo>
                    <a:pt x="5083" y="10584"/>
                    <a:pt x="4447" y="6497"/>
                    <a:pt x="6989" y="6497"/>
                  </a:cubicBezTo>
                  <a:cubicBezTo>
                    <a:pt x="7624" y="6497"/>
                    <a:pt x="8259" y="8249"/>
                    <a:pt x="8894" y="8833"/>
                  </a:cubicBezTo>
                  <a:cubicBezTo>
                    <a:pt x="9530" y="8833"/>
                    <a:pt x="10800" y="8833"/>
                    <a:pt x="11436" y="8249"/>
                  </a:cubicBezTo>
                  <a:cubicBezTo>
                    <a:pt x="11436" y="8249"/>
                    <a:pt x="11436" y="8249"/>
                    <a:pt x="12071" y="7665"/>
                  </a:cubicBezTo>
                  <a:cubicBezTo>
                    <a:pt x="12706" y="7665"/>
                    <a:pt x="13341" y="7081"/>
                    <a:pt x="14612" y="7081"/>
                  </a:cubicBezTo>
                  <a:cubicBezTo>
                    <a:pt x="14612" y="7665"/>
                    <a:pt x="14612" y="7665"/>
                    <a:pt x="15247" y="8249"/>
                  </a:cubicBezTo>
                  <a:cubicBezTo>
                    <a:pt x="15247" y="8833"/>
                    <a:pt x="14612" y="9416"/>
                    <a:pt x="14612" y="10000"/>
                  </a:cubicBezTo>
                  <a:cubicBezTo>
                    <a:pt x="14612" y="11751"/>
                    <a:pt x="14612" y="13503"/>
                    <a:pt x="13977" y="15254"/>
                  </a:cubicBezTo>
                  <a:cubicBezTo>
                    <a:pt x="13341" y="15254"/>
                    <a:pt x="13341" y="15838"/>
                    <a:pt x="12706" y="16422"/>
                  </a:cubicBezTo>
                  <a:cubicBezTo>
                    <a:pt x="12071" y="15838"/>
                    <a:pt x="11436" y="15838"/>
                    <a:pt x="10800" y="15254"/>
                  </a:cubicBezTo>
                  <a:cubicBezTo>
                    <a:pt x="10800" y="14670"/>
                    <a:pt x="10800" y="14087"/>
                    <a:pt x="10800" y="14087"/>
                  </a:cubicBezTo>
                  <a:cubicBezTo>
                    <a:pt x="10800" y="14087"/>
                    <a:pt x="10165" y="14087"/>
                    <a:pt x="10165" y="13503"/>
                  </a:cubicBezTo>
                  <a:cubicBezTo>
                    <a:pt x="10165" y="13503"/>
                    <a:pt x="10165" y="14087"/>
                    <a:pt x="9530" y="14087"/>
                  </a:cubicBezTo>
                  <a:cubicBezTo>
                    <a:pt x="8894" y="14087"/>
                    <a:pt x="8259" y="14670"/>
                    <a:pt x="7624" y="14087"/>
                  </a:cubicBezTo>
                  <a:cubicBezTo>
                    <a:pt x="7624" y="14087"/>
                    <a:pt x="6989" y="13503"/>
                    <a:pt x="6989" y="13503"/>
                  </a:cubicBezTo>
                  <a:cubicBezTo>
                    <a:pt x="6989" y="12919"/>
                    <a:pt x="8894" y="9416"/>
                    <a:pt x="6989" y="9416"/>
                  </a:cubicBezTo>
                  <a:cubicBezTo>
                    <a:pt x="6989" y="9416"/>
                    <a:pt x="6989" y="9416"/>
                    <a:pt x="6989" y="9416"/>
                  </a:cubicBezTo>
                  <a:cubicBezTo>
                    <a:pt x="6989" y="10000"/>
                    <a:pt x="5718" y="11751"/>
                    <a:pt x="5718" y="12335"/>
                  </a:cubicBezTo>
                  <a:cubicBezTo>
                    <a:pt x="5718" y="12919"/>
                    <a:pt x="6353" y="12919"/>
                    <a:pt x="6353" y="14087"/>
                  </a:cubicBezTo>
                  <a:cubicBezTo>
                    <a:pt x="6989" y="15254"/>
                    <a:pt x="8894" y="17006"/>
                    <a:pt x="10165" y="18173"/>
                  </a:cubicBezTo>
                  <a:cubicBezTo>
                    <a:pt x="10800" y="18757"/>
                    <a:pt x="10800" y="18757"/>
                    <a:pt x="10800" y="18757"/>
                  </a:cubicBezTo>
                  <a:cubicBezTo>
                    <a:pt x="11436" y="18757"/>
                    <a:pt x="12071" y="18757"/>
                    <a:pt x="12071" y="18757"/>
                  </a:cubicBezTo>
                  <a:cubicBezTo>
                    <a:pt x="12706" y="18757"/>
                    <a:pt x="13977" y="16422"/>
                    <a:pt x="14612" y="16422"/>
                  </a:cubicBezTo>
                  <a:cubicBezTo>
                    <a:pt x="14612" y="16422"/>
                    <a:pt x="14612" y="16422"/>
                    <a:pt x="14612" y="16422"/>
                  </a:cubicBezTo>
                  <a:cubicBezTo>
                    <a:pt x="14612" y="16422"/>
                    <a:pt x="14612" y="16422"/>
                    <a:pt x="13977" y="15838"/>
                  </a:cubicBezTo>
                  <a:cubicBezTo>
                    <a:pt x="13977" y="15838"/>
                    <a:pt x="13977" y="15838"/>
                    <a:pt x="13977" y="15838"/>
                  </a:cubicBezTo>
                  <a:cubicBezTo>
                    <a:pt x="14612" y="15254"/>
                    <a:pt x="15247" y="15838"/>
                    <a:pt x="15883" y="15254"/>
                  </a:cubicBezTo>
                  <a:cubicBezTo>
                    <a:pt x="15883" y="14670"/>
                    <a:pt x="15883" y="14087"/>
                    <a:pt x="15883" y="14087"/>
                  </a:cubicBezTo>
                  <a:cubicBezTo>
                    <a:pt x="16518" y="13503"/>
                    <a:pt x="17789" y="13503"/>
                    <a:pt x="18424" y="12919"/>
                  </a:cubicBezTo>
                  <a:cubicBezTo>
                    <a:pt x="19059" y="10584"/>
                    <a:pt x="15247" y="6497"/>
                    <a:pt x="12706" y="5330"/>
                  </a:cubicBezTo>
                  <a:cubicBezTo>
                    <a:pt x="12706" y="4746"/>
                    <a:pt x="12071" y="4162"/>
                    <a:pt x="11436" y="3578"/>
                  </a:cubicBezTo>
                  <a:cubicBezTo>
                    <a:pt x="10800" y="3578"/>
                    <a:pt x="10800" y="3578"/>
                    <a:pt x="10165" y="2995"/>
                  </a:cubicBezTo>
                  <a:cubicBezTo>
                    <a:pt x="8894" y="2411"/>
                    <a:pt x="8259" y="1243"/>
                    <a:pt x="6989" y="1243"/>
                  </a:cubicBezTo>
                  <a:cubicBezTo>
                    <a:pt x="6353" y="1243"/>
                    <a:pt x="5718" y="1827"/>
                    <a:pt x="5718" y="2411"/>
                  </a:cubicBezTo>
                  <a:close/>
                  <a:moveTo>
                    <a:pt x="3812" y="2411"/>
                  </a:moveTo>
                  <a:cubicBezTo>
                    <a:pt x="5083" y="1243"/>
                    <a:pt x="5718" y="76"/>
                    <a:pt x="6989" y="76"/>
                  </a:cubicBezTo>
                  <a:cubicBezTo>
                    <a:pt x="9530" y="-508"/>
                    <a:pt x="12071" y="2411"/>
                    <a:pt x="14612" y="4746"/>
                  </a:cubicBezTo>
                  <a:cubicBezTo>
                    <a:pt x="15247" y="5330"/>
                    <a:pt x="15883" y="5914"/>
                    <a:pt x="16518" y="6497"/>
                  </a:cubicBezTo>
                  <a:cubicBezTo>
                    <a:pt x="17789" y="8249"/>
                    <a:pt x="20330" y="9416"/>
                    <a:pt x="20965" y="11168"/>
                  </a:cubicBezTo>
                  <a:cubicBezTo>
                    <a:pt x="20965" y="11751"/>
                    <a:pt x="20330" y="15254"/>
                    <a:pt x="19059" y="15254"/>
                  </a:cubicBezTo>
                  <a:cubicBezTo>
                    <a:pt x="18424" y="15838"/>
                    <a:pt x="16518" y="15254"/>
                    <a:pt x="15883" y="16422"/>
                  </a:cubicBezTo>
                  <a:cubicBezTo>
                    <a:pt x="15883" y="16422"/>
                    <a:pt x="15883" y="17006"/>
                    <a:pt x="15883" y="17006"/>
                  </a:cubicBezTo>
                  <a:cubicBezTo>
                    <a:pt x="15883" y="17589"/>
                    <a:pt x="13977" y="19341"/>
                    <a:pt x="13341" y="19924"/>
                  </a:cubicBezTo>
                  <a:cubicBezTo>
                    <a:pt x="12706" y="19924"/>
                    <a:pt x="12071" y="19924"/>
                    <a:pt x="12071" y="19924"/>
                  </a:cubicBezTo>
                  <a:cubicBezTo>
                    <a:pt x="11436" y="20508"/>
                    <a:pt x="12071" y="21092"/>
                    <a:pt x="11436" y="21092"/>
                  </a:cubicBezTo>
                  <a:cubicBezTo>
                    <a:pt x="11436" y="21092"/>
                    <a:pt x="11436" y="21092"/>
                    <a:pt x="11436" y="21092"/>
                  </a:cubicBezTo>
                  <a:cubicBezTo>
                    <a:pt x="10800" y="21092"/>
                    <a:pt x="10165" y="21092"/>
                    <a:pt x="9530" y="21092"/>
                  </a:cubicBezTo>
                  <a:cubicBezTo>
                    <a:pt x="9530" y="21092"/>
                    <a:pt x="8259" y="19924"/>
                    <a:pt x="8259" y="19924"/>
                  </a:cubicBezTo>
                  <a:cubicBezTo>
                    <a:pt x="8259" y="18757"/>
                    <a:pt x="6989" y="17589"/>
                    <a:pt x="6353" y="16422"/>
                  </a:cubicBezTo>
                  <a:cubicBezTo>
                    <a:pt x="5718" y="15838"/>
                    <a:pt x="4447" y="15254"/>
                    <a:pt x="4447" y="15254"/>
                  </a:cubicBezTo>
                  <a:cubicBezTo>
                    <a:pt x="3812" y="14670"/>
                    <a:pt x="3177" y="14087"/>
                    <a:pt x="2541" y="14087"/>
                  </a:cubicBezTo>
                  <a:cubicBezTo>
                    <a:pt x="2541" y="13503"/>
                    <a:pt x="1906" y="12919"/>
                    <a:pt x="1271" y="12919"/>
                  </a:cubicBezTo>
                  <a:cubicBezTo>
                    <a:pt x="-635" y="10000"/>
                    <a:pt x="0" y="9416"/>
                    <a:pt x="636" y="6497"/>
                  </a:cubicBezTo>
                  <a:cubicBezTo>
                    <a:pt x="636" y="5914"/>
                    <a:pt x="1271" y="4746"/>
                    <a:pt x="1906" y="4162"/>
                  </a:cubicBezTo>
                  <a:cubicBezTo>
                    <a:pt x="1906" y="4162"/>
                    <a:pt x="1906" y="4162"/>
                    <a:pt x="1906" y="4162"/>
                  </a:cubicBezTo>
                  <a:cubicBezTo>
                    <a:pt x="1906" y="3578"/>
                    <a:pt x="2541" y="2995"/>
                    <a:pt x="2541" y="2411"/>
                  </a:cubicBezTo>
                  <a:cubicBezTo>
                    <a:pt x="3177" y="2411"/>
                    <a:pt x="3812" y="2411"/>
                    <a:pt x="3812" y="2411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9" name="Freeform 52"/>
            <p:cNvSpPr/>
            <p:nvPr/>
          </p:nvSpPr>
          <p:spPr>
            <a:xfrm>
              <a:off x="76196" y="27096"/>
              <a:ext cx="28350" cy="3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3" h="21193" extrusionOk="0">
                  <a:moveTo>
                    <a:pt x="4777" y="13993"/>
                  </a:moveTo>
                  <a:cubicBezTo>
                    <a:pt x="4777" y="14547"/>
                    <a:pt x="4777" y="16208"/>
                    <a:pt x="4777" y="16762"/>
                  </a:cubicBezTo>
                  <a:cubicBezTo>
                    <a:pt x="4777" y="16762"/>
                    <a:pt x="4777" y="16762"/>
                    <a:pt x="4777" y="16762"/>
                  </a:cubicBezTo>
                  <a:cubicBezTo>
                    <a:pt x="4777" y="16762"/>
                    <a:pt x="5474" y="16762"/>
                    <a:pt x="5474" y="16208"/>
                  </a:cubicBezTo>
                  <a:cubicBezTo>
                    <a:pt x="5474" y="15655"/>
                    <a:pt x="6868" y="14547"/>
                    <a:pt x="5474" y="13993"/>
                  </a:cubicBezTo>
                  <a:cubicBezTo>
                    <a:pt x="5474" y="13993"/>
                    <a:pt x="5474" y="13993"/>
                    <a:pt x="4777" y="13993"/>
                  </a:cubicBezTo>
                  <a:cubicBezTo>
                    <a:pt x="5474" y="13993"/>
                    <a:pt x="4777" y="13993"/>
                    <a:pt x="4777" y="13993"/>
                  </a:cubicBezTo>
                  <a:close/>
                  <a:moveTo>
                    <a:pt x="11745" y="9562"/>
                  </a:moveTo>
                  <a:cubicBezTo>
                    <a:pt x="11745" y="10116"/>
                    <a:pt x="11048" y="10670"/>
                    <a:pt x="11048" y="11224"/>
                  </a:cubicBezTo>
                  <a:cubicBezTo>
                    <a:pt x="11048" y="11224"/>
                    <a:pt x="11048" y="11224"/>
                    <a:pt x="11745" y="11224"/>
                  </a:cubicBezTo>
                  <a:cubicBezTo>
                    <a:pt x="11745" y="11224"/>
                    <a:pt x="11745" y="11224"/>
                    <a:pt x="11745" y="11224"/>
                  </a:cubicBezTo>
                  <a:cubicBezTo>
                    <a:pt x="12442" y="11224"/>
                    <a:pt x="13835" y="10116"/>
                    <a:pt x="12442" y="9562"/>
                  </a:cubicBezTo>
                  <a:cubicBezTo>
                    <a:pt x="12442" y="9008"/>
                    <a:pt x="12442" y="9008"/>
                    <a:pt x="11745" y="9562"/>
                  </a:cubicBezTo>
                  <a:close/>
                  <a:moveTo>
                    <a:pt x="4080" y="11778"/>
                  </a:moveTo>
                  <a:cubicBezTo>
                    <a:pt x="4080" y="11778"/>
                    <a:pt x="4080" y="12331"/>
                    <a:pt x="3384" y="12331"/>
                  </a:cubicBezTo>
                  <a:cubicBezTo>
                    <a:pt x="3384" y="12331"/>
                    <a:pt x="3384" y="12331"/>
                    <a:pt x="3384" y="12331"/>
                  </a:cubicBezTo>
                  <a:cubicBezTo>
                    <a:pt x="4080" y="12331"/>
                    <a:pt x="4080" y="12331"/>
                    <a:pt x="4080" y="12331"/>
                  </a:cubicBezTo>
                  <a:cubicBezTo>
                    <a:pt x="4080" y="11778"/>
                    <a:pt x="4080" y="11778"/>
                    <a:pt x="4080" y="11778"/>
                  </a:cubicBezTo>
                  <a:cubicBezTo>
                    <a:pt x="4080" y="11778"/>
                    <a:pt x="4080" y="11778"/>
                    <a:pt x="4080" y="11778"/>
                  </a:cubicBezTo>
                  <a:cubicBezTo>
                    <a:pt x="4080" y="11778"/>
                    <a:pt x="4080" y="11778"/>
                    <a:pt x="4080" y="11778"/>
                  </a:cubicBezTo>
                  <a:close/>
                  <a:moveTo>
                    <a:pt x="15229" y="5685"/>
                  </a:moveTo>
                  <a:cubicBezTo>
                    <a:pt x="15229" y="6239"/>
                    <a:pt x="15229" y="6239"/>
                    <a:pt x="15229" y="6239"/>
                  </a:cubicBezTo>
                  <a:cubicBezTo>
                    <a:pt x="15229" y="6239"/>
                    <a:pt x="15229" y="6239"/>
                    <a:pt x="15229" y="6239"/>
                  </a:cubicBezTo>
                  <a:cubicBezTo>
                    <a:pt x="15229" y="6239"/>
                    <a:pt x="15229" y="6239"/>
                    <a:pt x="15229" y="6239"/>
                  </a:cubicBezTo>
                  <a:cubicBezTo>
                    <a:pt x="15229" y="6239"/>
                    <a:pt x="15229" y="6239"/>
                    <a:pt x="15229" y="5685"/>
                  </a:cubicBezTo>
                  <a:cubicBezTo>
                    <a:pt x="15229" y="5685"/>
                    <a:pt x="15229" y="5685"/>
                    <a:pt x="15229" y="5685"/>
                  </a:cubicBezTo>
                  <a:cubicBezTo>
                    <a:pt x="15229" y="5685"/>
                    <a:pt x="15229" y="5685"/>
                    <a:pt x="15229" y="5685"/>
                  </a:cubicBezTo>
                  <a:close/>
                  <a:moveTo>
                    <a:pt x="6171" y="10116"/>
                  </a:moveTo>
                  <a:cubicBezTo>
                    <a:pt x="5474" y="10670"/>
                    <a:pt x="5474" y="12331"/>
                    <a:pt x="6171" y="12331"/>
                  </a:cubicBezTo>
                  <a:cubicBezTo>
                    <a:pt x="6171" y="12331"/>
                    <a:pt x="6171" y="12331"/>
                    <a:pt x="6171" y="12331"/>
                  </a:cubicBezTo>
                  <a:cubicBezTo>
                    <a:pt x="6868" y="11778"/>
                    <a:pt x="6868" y="10670"/>
                    <a:pt x="6868" y="10116"/>
                  </a:cubicBezTo>
                  <a:cubicBezTo>
                    <a:pt x="6868" y="10116"/>
                    <a:pt x="6171" y="10116"/>
                    <a:pt x="6171" y="10116"/>
                  </a:cubicBezTo>
                  <a:close/>
                  <a:moveTo>
                    <a:pt x="9655" y="6793"/>
                  </a:moveTo>
                  <a:cubicBezTo>
                    <a:pt x="9655" y="6793"/>
                    <a:pt x="9655" y="6793"/>
                    <a:pt x="9655" y="6793"/>
                  </a:cubicBezTo>
                  <a:cubicBezTo>
                    <a:pt x="9655" y="7347"/>
                    <a:pt x="9655" y="7347"/>
                    <a:pt x="9655" y="7347"/>
                  </a:cubicBezTo>
                  <a:cubicBezTo>
                    <a:pt x="10351" y="7347"/>
                    <a:pt x="10351" y="7347"/>
                    <a:pt x="10351" y="7347"/>
                  </a:cubicBezTo>
                  <a:cubicBezTo>
                    <a:pt x="10351" y="7347"/>
                    <a:pt x="10351" y="6793"/>
                    <a:pt x="10351" y="6793"/>
                  </a:cubicBezTo>
                  <a:cubicBezTo>
                    <a:pt x="10351" y="6793"/>
                    <a:pt x="10351" y="6793"/>
                    <a:pt x="9655" y="6793"/>
                  </a:cubicBezTo>
                  <a:cubicBezTo>
                    <a:pt x="10351" y="6793"/>
                    <a:pt x="10351" y="6793"/>
                    <a:pt x="9655" y="6793"/>
                  </a:cubicBezTo>
                  <a:close/>
                  <a:moveTo>
                    <a:pt x="5474" y="8455"/>
                  </a:moveTo>
                  <a:cubicBezTo>
                    <a:pt x="4777" y="9008"/>
                    <a:pt x="4777" y="9562"/>
                    <a:pt x="5474" y="9562"/>
                  </a:cubicBezTo>
                  <a:cubicBezTo>
                    <a:pt x="5474" y="9562"/>
                    <a:pt x="5474" y="9562"/>
                    <a:pt x="5474" y="9562"/>
                  </a:cubicBezTo>
                  <a:cubicBezTo>
                    <a:pt x="5474" y="9008"/>
                    <a:pt x="5474" y="9008"/>
                    <a:pt x="5474" y="8455"/>
                  </a:cubicBezTo>
                  <a:cubicBezTo>
                    <a:pt x="5474" y="7901"/>
                    <a:pt x="5474" y="8455"/>
                    <a:pt x="5474" y="8455"/>
                  </a:cubicBezTo>
                  <a:close/>
                  <a:moveTo>
                    <a:pt x="6868" y="147"/>
                  </a:moveTo>
                  <a:cubicBezTo>
                    <a:pt x="8261" y="-407"/>
                    <a:pt x="11048" y="701"/>
                    <a:pt x="12442" y="1808"/>
                  </a:cubicBezTo>
                  <a:cubicBezTo>
                    <a:pt x="12442" y="2362"/>
                    <a:pt x="12442" y="2916"/>
                    <a:pt x="13138" y="2916"/>
                  </a:cubicBezTo>
                  <a:cubicBezTo>
                    <a:pt x="13835" y="3470"/>
                    <a:pt x="14532" y="3470"/>
                    <a:pt x="15229" y="3470"/>
                  </a:cubicBezTo>
                  <a:cubicBezTo>
                    <a:pt x="15926" y="4024"/>
                    <a:pt x="16622" y="4578"/>
                    <a:pt x="16622" y="4578"/>
                  </a:cubicBezTo>
                  <a:cubicBezTo>
                    <a:pt x="18016" y="4578"/>
                    <a:pt x="18713" y="4578"/>
                    <a:pt x="19409" y="4578"/>
                  </a:cubicBezTo>
                  <a:cubicBezTo>
                    <a:pt x="19409" y="4578"/>
                    <a:pt x="19409" y="4578"/>
                    <a:pt x="19409" y="5131"/>
                  </a:cubicBezTo>
                  <a:cubicBezTo>
                    <a:pt x="18713" y="6239"/>
                    <a:pt x="16622" y="7347"/>
                    <a:pt x="16622" y="8455"/>
                  </a:cubicBezTo>
                  <a:cubicBezTo>
                    <a:pt x="16622" y="9562"/>
                    <a:pt x="18016" y="10116"/>
                    <a:pt x="18016" y="11224"/>
                  </a:cubicBezTo>
                  <a:cubicBezTo>
                    <a:pt x="18713" y="12331"/>
                    <a:pt x="19409" y="12885"/>
                    <a:pt x="19409" y="13993"/>
                  </a:cubicBezTo>
                  <a:cubicBezTo>
                    <a:pt x="19409" y="13993"/>
                    <a:pt x="19409" y="14547"/>
                    <a:pt x="20106" y="14547"/>
                  </a:cubicBezTo>
                  <a:cubicBezTo>
                    <a:pt x="20106" y="15101"/>
                    <a:pt x="20106" y="15655"/>
                    <a:pt x="20106" y="16208"/>
                  </a:cubicBezTo>
                  <a:cubicBezTo>
                    <a:pt x="20106" y="16762"/>
                    <a:pt x="20803" y="16762"/>
                    <a:pt x="20803" y="17316"/>
                  </a:cubicBezTo>
                  <a:cubicBezTo>
                    <a:pt x="20803" y="17316"/>
                    <a:pt x="20803" y="17316"/>
                    <a:pt x="20803" y="17316"/>
                  </a:cubicBezTo>
                  <a:cubicBezTo>
                    <a:pt x="19409" y="16762"/>
                    <a:pt x="18016" y="16208"/>
                    <a:pt x="16622" y="15101"/>
                  </a:cubicBezTo>
                  <a:cubicBezTo>
                    <a:pt x="15926" y="13993"/>
                    <a:pt x="15229" y="12885"/>
                    <a:pt x="14532" y="12331"/>
                  </a:cubicBezTo>
                  <a:cubicBezTo>
                    <a:pt x="14532" y="12331"/>
                    <a:pt x="14532" y="12331"/>
                    <a:pt x="14532" y="12331"/>
                  </a:cubicBezTo>
                  <a:cubicBezTo>
                    <a:pt x="13138" y="13439"/>
                    <a:pt x="12442" y="14547"/>
                    <a:pt x="10351" y="15655"/>
                  </a:cubicBezTo>
                  <a:cubicBezTo>
                    <a:pt x="9655" y="15101"/>
                    <a:pt x="8261" y="13993"/>
                    <a:pt x="8958" y="13439"/>
                  </a:cubicBezTo>
                  <a:cubicBezTo>
                    <a:pt x="8958" y="12885"/>
                    <a:pt x="9655" y="12331"/>
                    <a:pt x="9655" y="11778"/>
                  </a:cubicBezTo>
                  <a:cubicBezTo>
                    <a:pt x="9655" y="11778"/>
                    <a:pt x="8958" y="11224"/>
                    <a:pt x="8958" y="11224"/>
                  </a:cubicBezTo>
                  <a:cubicBezTo>
                    <a:pt x="8958" y="10670"/>
                    <a:pt x="8958" y="10116"/>
                    <a:pt x="9655" y="10116"/>
                  </a:cubicBezTo>
                  <a:cubicBezTo>
                    <a:pt x="9655" y="9562"/>
                    <a:pt x="8958" y="7901"/>
                    <a:pt x="8261" y="8455"/>
                  </a:cubicBezTo>
                  <a:cubicBezTo>
                    <a:pt x="7564" y="8455"/>
                    <a:pt x="7564" y="9562"/>
                    <a:pt x="7564" y="10116"/>
                  </a:cubicBezTo>
                  <a:cubicBezTo>
                    <a:pt x="7564" y="10670"/>
                    <a:pt x="8261" y="11224"/>
                    <a:pt x="8261" y="12331"/>
                  </a:cubicBezTo>
                  <a:cubicBezTo>
                    <a:pt x="8261" y="13439"/>
                    <a:pt x="6868" y="13993"/>
                    <a:pt x="8261" y="15655"/>
                  </a:cubicBezTo>
                  <a:cubicBezTo>
                    <a:pt x="8958" y="16762"/>
                    <a:pt x="11048" y="17870"/>
                    <a:pt x="11048" y="18424"/>
                  </a:cubicBezTo>
                  <a:cubicBezTo>
                    <a:pt x="11048" y="18424"/>
                    <a:pt x="11048" y="18424"/>
                    <a:pt x="11048" y="18424"/>
                  </a:cubicBezTo>
                  <a:cubicBezTo>
                    <a:pt x="11048" y="18978"/>
                    <a:pt x="11048" y="18978"/>
                    <a:pt x="11048" y="18978"/>
                  </a:cubicBezTo>
                  <a:cubicBezTo>
                    <a:pt x="10351" y="18424"/>
                    <a:pt x="9655" y="18424"/>
                    <a:pt x="8958" y="17870"/>
                  </a:cubicBezTo>
                  <a:cubicBezTo>
                    <a:pt x="8261" y="17870"/>
                    <a:pt x="8261" y="17316"/>
                    <a:pt x="7564" y="17316"/>
                  </a:cubicBezTo>
                  <a:cubicBezTo>
                    <a:pt x="7564" y="17316"/>
                    <a:pt x="7564" y="17316"/>
                    <a:pt x="7564" y="17316"/>
                  </a:cubicBezTo>
                  <a:cubicBezTo>
                    <a:pt x="6868" y="18424"/>
                    <a:pt x="6868" y="20085"/>
                    <a:pt x="4777" y="21193"/>
                  </a:cubicBezTo>
                  <a:cubicBezTo>
                    <a:pt x="4080" y="21193"/>
                    <a:pt x="4080" y="21193"/>
                    <a:pt x="4080" y="21193"/>
                  </a:cubicBezTo>
                  <a:cubicBezTo>
                    <a:pt x="4080" y="20639"/>
                    <a:pt x="2687" y="19531"/>
                    <a:pt x="2687" y="18978"/>
                  </a:cubicBezTo>
                  <a:cubicBezTo>
                    <a:pt x="2687" y="18424"/>
                    <a:pt x="2687" y="17870"/>
                    <a:pt x="3384" y="17870"/>
                  </a:cubicBezTo>
                  <a:cubicBezTo>
                    <a:pt x="3384" y="16762"/>
                    <a:pt x="3384" y="15101"/>
                    <a:pt x="3384" y="13993"/>
                  </a:cubicBezTo>
                  <a:cubicBezTo>
                    <a:pt x="3384" y="13993"/>
                    <a:pt x="3384" y="13993"/>
                    <a:pt x="3384" y="13993"/>
                  </a:cubicBezTo>
                  <a:cubicBezTo>
                    <a:pt x="3384" y="13993"/>
                    <a:pt x="3384" y="13993"/>
                    <a:pt x="3384" y="13993"/>
                  </a:cubicBezTo>
                  <a:cubicBezTo>
                    <a:pt x="2687" y="14547"/>
                    <a:pt x="1293" y="15655"/>
                    <a:pt x="597" y="15655"/>
                  </a:cubicBezTo>
                  <a:cubicBezTo>
                    <a:pt x="-797" y="14547"/>
                    <a:pt x="597" y="12331"/>
                    <a:pt x="1293" y="11224"/>
                  </a:cubicBezTo>
                  <a:cubicBezTo>
                    <a:pt x="1293" y="10116"/>
                    <a:pt x="1990" y="7347"/>
                    <a:pt x="1990" y="6793"/>
                  </a:cubicBezTo>
                  <a:cubicBezTo>
                    <a:pt x="1293" y="6239"/>
                    <a:pt x="1293" y="5685"/>
                    <a:pt x="1293" y="5685"/>
                  </a:cubicBezTo>
                  <a:cubicBezTo>
                    <a:pt x="1293" y="4578"/>
                    <a:pt x="2687" y="4578"/>
                    <a:pt x="3384" y="4578"/>
                  </a:cubicBezTo>
                  <a:cubicBezTo>
                    <a:pt x="4080" y="5685"/>
                    <a:pt x="3384" y="6239"/>
                    <a:pt x="3384" y="7347"/>
                  </a:cubicBezTo>
                  <a:cubicBezTo>
                    <a:pt x="2687" y="9008"/>
                    <a:pt x="1990" y="11224"/>
                    <a:pt x="1293" y="12331"/>
                  </a:cubicBezTo>
                  <a:cubicBezTo>
                    <a:pt x="1293" y="12885"/>
                    <a:pt x="1293" y="13439"/>
                    <a:pt x="1293" y="13993"/>
                  </a:cubicBezTo>
                  <a:cubicBezTo>
                    <a:pt x="1293" y="13993"/>
                    <a:pt x="1293" y="13993"/>
                    <a:pt x="1293" y="14547"/>
                  </a:cubicBezTo>
                  <a:cubicBezTo>
                    <a:pt x="1293" y="13993"/>
                    <a:pt x="4777" y="11778"/>
                    <a:pt x="4777" y="11778"/>
                  </a:cubicBezTo>
                  <a:cubicBezTo>
                    <a:pt x="5474" y="10670"/>
                    <a:pt x="2687" y="7901"/>
                    <a:pt x="5474" y="7347"/>
                  </a:cubicBezTo>
                  <a:cubicBezTo>
                    <a:pt x="6171" y="7901"/>
                    <a:pt x="7564" y="7901"/>
                    <a:pt x="8261" y="7901"/>
                  </a:cubicBezTo>
                  <a:cubicBezTo>
                    <a:pt x="8261" y="7901"/>
                    <a:pt x="8261" y="7901"/>
                    <a:pt x="8261" y="7901"/>
                  </a:cubicBezTo>
                  <a:cubicBezTo>
                    <a:pt x="8261" y="6793"/>
                    <a:pt x="8261" y="6793"/>
                    <a:pt x="6868" y="6239"/>
                  </a:cubicBezTo>
                  <a:cubicBezTo>
                    <a:pt x="6868" y="5685"/>
                    <a:pt x="6868" y="5131"/>
                    <a:pt x="7564" y="4578"/>
                  </a:cubicBezTo>
                  <a:cubicBezTo>
                    <a:pt x="8261" y="5131"/>
                    <a:pt x="8958" y="5131"/>
                    <a:pt x="9655" y="5131"/>
                  </a:cubicBezTo>
                  <a:cubicBezTo>
                    <a:pt x="9655" y="3470"/>
                    <a:pt x="6868" y="1255"/>
                    <a:pt x="6868" y="14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353800" y="6372541"/>
            <a:ext cx="412750" cy="332741"/>
          </a:xfrm>
          <a:prstGeom prst="rect">
            <a:avLst/>
          </a:pr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D2C4B"/>
          </a:solidFill>
          <a:uFillTx/>
          <a:latin typeface="Candara" panose="020E0502030303020204"/>
          <a:ea typeface="Candara" panose="020E0502030303020204"/>
          <a:cs typeface="Candara" panose="020E0502030303020204"/>
          <a:sym typeface="Candara" panose="020E0502030303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D2C4B"/>
          </a:solidFill>
          <a:uFillTx/>
          <a:latin typeface="Candara" panose="020E0502030303020204"/>
          <a:ea typeface="Candara" panose="020E0502030303020204"/>
          <a:cs typeface="Candara" panose="020E0502030303020204"/>
          <a:sym typeface="Candara" panose="020E0502030303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D2C4B"/>
          </a:solidFill>
          <a:uFillTx/>
          <a:latin typeface="Candara" panose="020E0502030303020204"/>
          <a:ea typeface="Candara" panose="020E0502030303020204"/>
          <a:cs typeface="Candara" panose="020E0502030303020204"/>
          <a:sym typeface="Candara" panose="020E0502030303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D2C4B"/>
          </a:solidFill>
          <a:uFillTx/>
          <a:latin typeface="Candara" panose="020E0502030303020204"/>
          <a:ea typeface="Candara" panose="020E0502030303020204"/>
          <a:cs typeface="Candara" panose="020E0502030303020204"/>
          <a:sym typeface="Candara" panose="020E0502030303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D2C4B"/>
          </a:solidFill>
          <a:uFillTx/>
          <a:latin typeface="Candara" panose="020E0502030303020204"/>
          <a:ea typeface="Candara" panose="020E0502030303020204"/>
          <a:cs typeface="Candara" panose="020E0502030303020204"/>
          <a:sym typeface="Candara" panose="020E0502030303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D2C4B"/>
          </a:solidFill>
          <a:uFillTx/>
          <a:latin typeface="Candara" panose="020E0502030303020204"/>
          <a:ea typeface="Candara" panose="020E0502030303020204"/>
          <a:cs typeface="Candara" panose="020E0502030303020204"/>
          <a:sym typeface="Candara" panose="020E0502030303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D2C4B"/>
          </a:solidFill>
          <a:uFillTx/>
          <a:latin typeface="Candara" panose="020E0502030303020204"/>
          <a:ea typeface="Candara" panose="020E0502030303020204"/>
          <a:cs typeface="Candara" panose="020E0502030303020204"/>
          <a:sym typeface="Candara" panose="020E0502030303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D2C4B"/>
          </a:solidFill>
          <a:uFillTx/>
          <a:latin typeface="Candara" panose="020E0502030303020204"/>
          <a:ea typeface="Candara" panose="020E0502030303020204"/>
          <a:cs typeface="Candara" panose="020E0502030303020204"/>
          <a:sym typeface="Candara" panose="020E0502030303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D2C4B"/>
          </a:solidFill>
          <a:uFillTx/>
          <a:latin typeface="Candara" panose="020E0502030303020204"/>
          <a:ea typeface="Candara" panose="020E0502030303020204"/>
          <a:cs typeface="Candara" panose="020E0502030303020204"/>
          <a:sym typeface="Candara" panose="020E0502030303020204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323F4F"/>
          </a:solidFill>
          <a:uFillTx/>
          <a:latin typeface="Candara" panose="020E0502030303020204"/>
          <a:ea typeface="Candara" panose="020E0502030303020204"/>
          <a:cs typeface="Candara" panose="020E0502030303020204"/>
          <a:sym typeface="Candara" panose="020E0502030303020204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323F4F"/>
          </a:solidFill>
          <a:uFillTx/>
          <a:latin typeface="Candara" panose="020E0502030303020204"/>
          <a:ea typeface="Candara" panose="020E0502030303020204"/>
          <a:cs typeface="Candara" panose="020E0502030303020204"/>
          <a:sym typeface="Candara" panose="020E0502030303020204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323F4F"/>
          </a:solidFill>
          <a:uFillTx/>
          <a:latin typeface="Candara" panose="020E0502030303020204"/>
          <a:ea typeface="Candara" panose="020E0502030303020204"/>
          <a:cs typeface="Candara" panose="020E0502030303020204"/>
          <a:sym typeface="Candara" panose="020E0502030303020204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323F4F"/>
          </a:solidFill>
          <a:uFillTx/>
          <a:latin typeface="Candara" panose="020E0502030303020204"/>
          <a:ea typeface="Candara" panose="020E0502030303020204"/>
          <a:cs typeface="Candara" panose="020E0502030303020204"/>
          <a:sym typeface="Candara" panose="020E0502030303020204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323F4F"/>
          </a:solidFill>
          <a:uFillTx/>
          <a:latin typeface="Candara" panose="020E0502030303020204"/>
          <a:ea typeface="Candara" panose="020E0502030303020204"/>
          <a:cs typeface="Candara" panose="020E0502030303020204"/>
          <a:sym typeface="Candara" panose="020E0502030303020204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323F4F"/>
          </a:solidFill>
          <a:uFillTx/>
          <a:latin typeface="Candara" panose="020E0502030303020204"/>
          <a:ea typeface="Candara" panose="020E0502030303020204"/>
          <a:cs typeface="Candara" panose="020E0502030303020204"/>
          <a:sym typeface="Candara" panose="020E0502030303020204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323F4F"/>
          </a:solidFill>
          <a:uFillTx/>
          <a:latin typeface="Candara" panose="020E0502030303020204"/>
          <a:ea typeface="Candara" panose="020E0502030303020204"/>
          <a:cs typeface="Candara" panose="020E0502030303020204"/>
          <a:sym typeface="Candara" panose="020E0502030303020204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323F4F"/>
          </a:solidFill>
          <a:uFillTx/>
          <a:latin typeface="Candara" panose="020E0502030303020204"/>
          <a:ea typeface="Candara" panose="020E0502030303020204"/>
          <a:cs typeface="Candara" panose="020E0502030303020204"/>
          <a:sym typeface="Candara" panose="020E0502030303020204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323F4F"/>
          </a:solidFill>
          <a:uFillTx/>
          <a:latin typeface="Candara" panose="020E0502030303020204"/>
          <a:ea typeface="Candara" panose="020E0502030303020204"/>
          <a:cs typeface="Candara" panose="020E0502030303020204"/>
          <a:sym typeface="Candara" panose="020E0502030303020204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ndara" panose="020E0502030303020204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ndara" panose="020E0502030303020204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ndara" panose="020E0502030303020204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ndara" panose="020E0502030303020204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ndara" panose="020E0502030303020204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ndara" panose="020E0502030303020204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ndara" panose="020E0502030303020204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ndara" panose="020E0502030303020204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ndara" panose="020E0502030303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标题 1"/>
          <p:cNvSpPr txBox="1">
            <a:spLocks noGrp="1"/>
          </p:cNvSpPr>
          <p:nvPr>
            <p:ph type="ctrTitle"/>
          </p:nvPr>
        </p:nvSpPr>
        <p:spPr>
          <a:xfrm>
            <a:off x="1146088" y="2003824"/>
            <a:ext cx="7934412" cy="83363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648970">
              <a:defRPr sz="426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/>
              <a:t>中国科学技术大学</a:t>
            </a:r>
            <a:br>
              <a:rPr lang="zh-CN"/>
            </a:br>
            <a:r>
              <a:rPr lang="zh-CN"/>
              <a:t>数学科学学院简介</a:t>
            </a:r>
            <a:endParaRPr lang="zh-CN"/>
          </a:p>
        </p:txBody>
      </p:sp>
      <p:sp>
        <p:nvSpPr>
          <p:cNvPr id="262" name="副标题 2"/>
          <p:cNvSpPr txBox="1">
            <a:spLocks noGrp="1"/>
          </p:cNvSpPr>
          <p:nvPr>
            <p:ph type="subTitle" sz="quarter" idx="1"/>
          </p:nvPr>
        </p:nvSpPr>
        <p:spPr>
          <a:xfrm>
            <a:off x="1146088" y="2838092"/>
            <a:ext cx="7934412" cy="490620"/>
          </a:xfrm>
          <a:prstGeom prst="rect">
            <a:avLst/>
          </a:prstGeom>
        </p:spPr>
        <p:txBody>
          <a:bodyPr/>
          <a:lstStyle>
            <a:lvl1pPr defTabSz="877570">
              <a:spcBef>
                <a:spcPts val="900"/>
              </a:spcBef>
              <a:defRPr sz="2305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/>
              <a:t>赵择存</a:t>
            </a:r>
            <a:r>
              <a:t> </a:t>
            </a:r>
            <a:r>
              <a:rPr lang="en-US"/>
              <a:t>20</a:t>
            </a:r>
            <a:r>
              <a:t>级数院</a:t>
            </a:r>
            <a:r>
              <a:rPr lang="zh-CN"/>
              <a:t>本科生</a:t>
            </a:r>
            <a:endParaRPr lang="zh-CN"/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half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218020" y="2574596"/>
            <a:ext cx="8909845" cy="1021081"/>
          </a:xfrm>
        </p:spPr>
        <p:txBody>
          <a:bodyPr/>
          <a:p>
            <a:r>
              <a:rPr lang="zh-CN" altLang="en-US" sz="6000"/>
              <a:t>谢谢大家</a:t>
            </a:r>
            <a:endParaRPr lang="zh-CN" altLang="en-US" sz="600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文本占位符 1"/>
          <p:cNvSpPr txBox="1">
            <a:spLocks noGrp="1"/>
          </p:cNvSpPr>
          <p:nvPr>
            <p:ph type="body" sz="half" idx="1"/>
          </p:nvPr>
        </p:nvSpPr>
        <p:spPr>
          <a:xfrm>
            <a:off x="1028065" y="2237105"/>
            <a:ext cx="8264525" cy="300926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54635" indent="-254635" defTabSz="722630">
              <a:spcBef>
                <a:spcPts val="700"/>
              </a:spcBef>
              <a:defRPr sz="1895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3600"/>
              <a:t>科大数学科学学院的简介</a:t>
            </a:r>
            <a:endParaRPr sz="3600"/>
          </a:p>
          <a:p>
            <a:pPr marL="254635" indent="-254635" defTabSz="722630">
              <a:spcBef>
                <a:spcPts val="700"/>
              </a:spcBef>
              <a:defRPr sz="1895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3600"/>
              <a:t>大学</a:t>
            </a:r>
            <a:r>
              <a:rPr sz="3600"/>
              <a:t>数学学习</a:t>
            </a:r>
            <a:r>
              <a:rPr lang="zh-CN" sz="3600"/>
              <a:t>与高中的差异</a:t>
            </a:r>
            <a:endParaRPr sz="3600"/>
          </a:p>
          <a:p>
            <a:pPr marL="254635" indent="-254635" defTabSz="722630">
              <a:spcBef>
                <a:spcPts val="700"/>
              </a:spcBef>
              <a:defRPr sz="1895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3600"/>
              <a:t>出路</a:t>
            </a:r>
            <a:endParaRPr sz="3600"/>
          </a:p>
          <a:p>
            <a:pPr marL="254635" indent="-254635" defTabSz="722630">
              <a:spcBef>
                <a:spcPts val="700"/>
              </a:spcBef>
              <a:defRPr sz="1895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3600"/>
              <a:t>一些题外话</a:t>
            </a:r>
            <a:endParaRPr lang="zh-CN" sz="3600"/>
          </a:p>
        </p:txBody>
      </p:sp>
      <p:sp>
        <p:nvSpPr>
          <p:cNvPr id="265" name="标题 2"/>
          <p:cNvSpPr txBox="1">
            <a:spLocks noGrp="1"/>
          </p:cNvSpPr>
          <p:nvPr>
            <p:ph type="title"/>
          </p:nvPr>
        </p:nvSpPr>
        <p:spPr>
          <a:xfrm>
            <a:off x="1066006" y="1216331"/>
            <a:ext cx="8909844" cy="1021081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>
              <a:defRPr>
                <a:latin typeface="Candara" panose="020E0502030303020204"/>
                <a:ea typeface="Candara" panose="020E0502030303020204"/>
                <a:cs typeface="Candara" panose="020E0502030303020204"/>
                <a:sym typeface="Candara" panose="020E0502030303020204"/>
              </a:defRPr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目录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灯片编号占位符 3"/>
          <p:cNvSpPr txBox="1">
            <a:spLocks noGrp="1"/>
          </p:cNvSpPr>
          <p:nvPr>
            <p:ph type="sldNum" sz="quarter" idx="4294967295"/>
          </p:nvPr>
        </p:nvSpPr>
        <p:spPr>
          <a:xfrm>
            <a:off x="11353800" y="6372541"/>
            <a:ext cx="412750" cy="3327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272" name="标题 5"/>
          <p:cNvSpPr txBox="1">
            <a:spLocks noGrp="1"/>
          </p:cNvSpPr>
          <p:nvPr>
            <p:ph type="title"/>
          </p:nvPr>
        </p:nvSpPr>
        <p:spPr>
          <a:xfrm>
            <a:off x="961033" y="606264"/>
            <a:ext cx="10555328" cy="656062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/>
              <a:t>一、学院简介（见附件）</a:t>
            </a:r>
            <a:endParaRPr lang="en-US" altLang="zh-CN"/>
          </a:p>
        </p:txBody>
      </p:sp>
      <p:sp>
        <p:nvSpPr>
          <p:cNvPr id="273" name="内容占位符 6"/>
          <p:cNvSpPr txBox="1">
            <a:spLocks noGrp="1"/>
          </p:cNvSpPr>
          <p:nvPr>
            <p:ph type="body" idx="1"/>
          </p:nvPr>
        </p:nvSpPr>
        <p:spPr>
          <a:xfrm>
            <a:off x="970168" y="1283641"/>
            <a:ext cx="10546192" cy="4651081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marL="0" indent="0">
              <a:buNone/>
            </a:pPr>
            <a:r>
              <a:rPr lang="zh-CN" dirty="0"/>
              <a:t>数学科学学院官网：</a:t>
            </a:r>
            <a:r>
              <a:rPr lang="en-US" altLang="zh-CN" dirty="0"/>
              <a:t>http://math.ustc.edu.cn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科大本科招生网：</a:t>
            </a:r>
            <a:r>
              <a:rPr lang="en-US" altLang="zh-CN" dirty="0"/>
              <a:t>https://zsb.ustc.edu.cn/</a:t>
            </a:r>
            <a:endParaRPr lang="en-US" altLang="zh-CN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灯片编号占位符 3"/>
          <p:cNvSpPr txBox="1">
            <a:spLocks noGrp="1"/>
          </p:cNvSpPr>
          <p:nvPr>
            <p:ph type="sldNum" sz="quarter" idx="4294967295"/>
          </p:nvPr>
        </p:nvSpPr>
        <p:spPr>
          <a:xfrm>
            <a:off x="11353800" y="6372540"/>
            <a:ext cx="412750" cy="3327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276" name="标题 5"/>
          <p:cNvSpPr txBox="1">
            <a:spLocks noGrp="1"/>
          </p:cNvSpPr>
          <p:nvPr>
            <p:ph type="title"/>
          </p:nvPr>
        </p:nvSpPr>
        <p:spPr>
          <a:xfrm>
            <a:off x="961033" y="606264"/>
            <a:ext cx="10555328" cy="65606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/>
              <a:t>二、差异</a:t>
            </a:r>
            <a:endParaRPr lang="zh-CN" sz="2100"/>
          </a:p>
        </p:txBody>
      </p:sp>
      <p:sp>
        <p:nvSpPr>
          <p:cNvPr id="277" name="内容占位符 6"/>
          <p:cNvSpPr txBox="1">
            <a:spLocks noGrp="1"/>
          </p:cNvSpPr>
          <p:nvPr>
            <p:ph type="body" idx="1"/>
          </p:nvPr>
        </p:nvSpPr>
        <p:spPr>
          <a:xfrm>
            <a:off x="970168" y="1283641"/>
            <a:ext cx="10546192" cy="465108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sz="2800" b="1" dirty="0"/>
              <a:t>1</a:t>
            </a:r>
            <a:r>
              <a:rPr lang="zh-CN" altLang="en-US" sz="2800" b="1" dirty="0"/>
              <a:t>、侧重点</a:t>
            </a:r>
            <a:r>
              <a:rPr sz="2800" b="1" dirty="0"/>
              <a:t> </a:t>
            </a:r>
            <a:endParaRPr sz="2800" b="1" dirty="0"/>
          </a:p>
          <a:p>
            <a:pPr marL="0" indent="0">
              <a:buNone/>
              <a:def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dirty="0"/>
              <a:t>高中：理解概念方面不存在难度，重点在于反复的应用</a:t>
            </a:r>
            <a:endParaRPr lang="zh-CN" dirty="0"/>
          </a:p>
          <a:p>
            <a:pPr marL="0" indent="0">
              <a:buNone/>
              <a:def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dirty="0"/>
              <a:t>大学：理解方面存在难度，应用基于对定理的理解</a:t>
            </a:r>
            <a:endParaRPr lang="zh-CN" dirty="0"/>
          </a:p>
          <a:p>
            <a:pPr marL="0" indent="0">
              <a:buNone/>
              <a:def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sz="2800" b="1" dirty="0">
                <a:sym typeface="+mn-ea"/>
              </a:rPr>
              <a:t>2</a:t>
            </a:r>
            <a:r>
              <a:rPr lang="zh-CN" altLang="en-US" sz="2800" b="1" dirty="0">
                <a:sym typeface="+mn-ea"/>
              </a:rPr>
              <a:t>、进度</a:t>
            </a:r>
            <a:endParaRPr lang="zh-CN" altLang="en-US" sz="2800" b="1" dirty="0">
              <a:sym typeface="+mn-ea"/>
            </a:endParaRPr>
          </a:p>
          <a:p>
            <a:pPr marL="0" indent="0">
              <a:buNone/>
              <a:def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dirty="0">
                <a:sym typeface="+mn-ea"/>
              </a:rPr>
              <a:t>高中：缓慢，反复应用为主</a:t>
            </a:r>
            <a:endParaRPr lang="zh-CN" dirty="0"/>
          </a:p>
          <a:p>
            <a:pPr marL="0" indent="0">
              <a:buNone/>
              <a:def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dirty="0">
                <a:sym typeface="+mn-ea"/>
              </a:rPr>
              <a:t>大学：进度快，内容多，理解是核心</a:t>
            </a:r>
            <a:endParaRPr lang="zh-CN" dirty="0">
              <a:sym typeface="+mn-ea"/>
            </a:endParaRPr>
          </a:p>
          <a:p>
            <a:pPr marL="0" indent="0">
              <a:buNone/>
              <a:def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800" b="1" dirty="0">
                <a:sym typeface="+mn-ea"/>
              </a:rPr>
              <a:t>3</a:t>
            </a:r>
            <a:r>
              <a:rPr lang="zh-CN" altLang="en-US" sz="2800" b="1" dirty="0">
                <a:sym typeface="+mn-ea"/>
              </a:rPr>
              <a:t>、难度</a:t>
            </a:r>
            <a:endParaRPr lang="zh-CN" altLang="en-US" sz="2800" b="1" dirty="0">
              <a:sym typeface="+mn-ea"/>
            </a:endParaRPr>
          </a:p>
          <a:p>
            <a:pPr marL="0" indent="0">
              <a:buNone/>
              <a:def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dirty="0"/>
              <a:t>理解知识：高中</a:t>
            </a:r>
            <a:r>
              <a:rPr lang="en-US" altLang="zh-CN" dirty="0"/>
              <a:t>&lt;</a:t>
            </a:r>
            <a:r>
              <a:rPr lang="zh-CN" altLang="en-US" dirty="0"/>
              <a:t>大学</a:t>
            </a:r>
            <a:endParaRPr lang="zh-CN" altLang="en-US" dirty="0"/>
          </a:p>
          <a:p>
            <a:pPr marL="0" indent="0">
              <a:buNone/>
              <a:def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/>
              <a:t>考试：主要看老师</a:t>
            </a:r>
            <a:endParaRPr lang="zh-CN" sz="2800" dirty="0"/>
          </a:p>
          <a:p>
            <a:pPr marL="0" indent="0">
              <a:buNone/>
              <a:def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800" b="1" dirty="0"/>
          </a:p>
          <a:p>
            <a:pPr marL="0" indent="0">
              <a:buNone/>
              <a:def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800" b="1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灯片编号占位符 3"/>
          <p:cNvSpPr txBox="1">
            <a:spLocks noGrp="1"/>
          </p:cNvSpPr>
          <p:nvPr>
            <p:ph type="sldNum" sz="quarter" idx="4294967295"/>
          </p:nvPr>
        </p:nvSpPr>
        <p:spPr>
          <a:xfrm>
            <a:off x="11353800" y="6372540"/>
            <a:ext cx="412750" cy="3327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280" name="标题 5"/>
          <p:cNvSpPr txBox="1">
            <a:spLocks noGrp="1"/>
          </p:cNvSpPr>
          <p:nvPr>
            <p:ph type="title"/>
          </p:nvPr>
        </p:nvSpPr>
        <p:spPr>
          <a:xfrm>
            <a:off x="961033" y="606264"/>
            <a:ext cx="10555328" cy="656063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/>
              <a:t>三、出路</a:t>
            </a:r>
            <a:endParaRPr lang="zh-CN"/>
          </a:p>
        </p:txBody>
      </p:sp>
      <p:sp>
        <p:nvSpPr>
          <p:cNvPr id="281" name="内容占位符 6"/>
          <p:cNvSpPr txBox="1">
            <a:spLocks noGrp="1"/>
          </p:cNvSpPr>
          <p:nvPr>
            <p:ph type="body" idx="1"/>
          </p:nvPr>
        </p:nvSpPr>
        <p:spPr>
          <a:xfrm>
            <a:off x="970168" y="1283641"/>
            <a:ext cx="10546192" cy="4651081"/>
          </a:xfrm>
          <a:prstGeom prst="rect">
            <a:avLst/>
          </a:prstGeom>
        </p:spPr>
        <p:txBody>
          <a:bodyPr/>
          <a:lstStyle/>
          <a:p>
            <a:pPr>
              <a:def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17级</a:t>
            </a:r>
            <a:r>
              <a:rPr lang="en-US"/>
              <a:t>(2021</a:t>
            </a:r>
            <a:r>
              <a:rPr lang="zh-CN" altLang="en-US"/>
              <a:t>届毕业生</a:t>
            </a:r>
            <a:r>
              <a:rPr lang="en-US"/>
              <a:t>)</a:t>
            </a:r>
            <a:r>
              <a:t>保研比例和考研成功的比例</a:t>
            </a:r>
          </a:p>
          <a:p>
            <a:pPr>
              <a:def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注：17级是受疫情影响最严重的一年，出国率为10.6%</a:t>
            </a:r>
          </a:p>
          <a:p>
            <a:pPr>
              <a:def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9300" y="2113280"/>
            <a:ext cx="6740525" cy="39039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灯片编号占位符 3"/>
          <p:cNvSpPr txBox="1">
            <a:spLocks noGrp="1"/>
          </p:cNvSpPr>
          <p:nvPr>
            <p:ph type="sldNum" sz="quarter" idx="4294967295"/>
          </p:nvPr>
        </p:nvSpPr>
        <p:spPr>
          <a:xfrm>
            <a:off x="11353800" y="6372540"/>
            <a:ext cx="412750" cy="3327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284" name="标题 5"/>
          <p:cNvSpPr txBox="1">
            <a:spLocks noGrp="1"/>
          </p:cNvSpPr>
          <p:nvPr>
            <p:ph type="title"/>
          </p:nvPr>
        </p:nvSpPr>
        <p:spPr>
          <a:xfrm>
            <a:off x="961033" y="606264"/>
            <a:ext cx="10555328" cy="65606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000"/>
          </a:p>
        </p:txBody>
      </p:sp>
      <p:sp>
        <p:nvSpPr>
          <p:cNvPr id="285" name="内容占位符 6"/>
          <p:cNvSpPr txBox="1">
            <a:spLocks noGrp="1"/>
          </p:cNvSpPr>
          <p:nvPr>
            <p:ph type="body" idx="1"/>
          </p:nvPr>
        </p:nvSpPr>
        <p:spPr>
          <a:xfrm>
            <a:off x="970168" y="1283641"/>
            <a:ext cx="10546192" cy="465108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dirty="0" err="1"/>
              <a:t>保研：</a:t>
            </a:r>
            <a:endParaRPr lang="zh-CN" dirty="0" err="1"/>
          </a:p>
          <a:p>
            <a:pPr marL="0" indent="0">
              <a:buNone/>
              <a:def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dirty="0" err="1"/>
              <a:t>• GPA: 科大保研相对轻松, 保研率在百分之四十以上</a:t>
            </a:r>
            <a:endParaRPr lang="zh-CN" dirty="0" err="1"/>
          </a:p>
          <a:p>
            <a:pPr marL="0" indent="0">
              <a:buNone/>
              <a:def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dirty="0" err="1"/>
              <a:t>• 夏令营/MSRA</a:t>
            </a:r>
            <a:endParaRPr lang="zh-CN" dirty="0" err="1"/>
          </a:p>
          <a:p>
            <a:pPr marL="0" indent="0">
              <a:buNone/>
              <a:def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dirty="0"/>
          </a:p>
          <a:p>
            <a:pPr marL="0" indent="0">
              <a:buNone/>
              <a:def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dirty="0"/>
              <a:t>出国：</a:t>
            </a:r>
            <a:endParaRPr lang="zh-CN" dirty="0"/>
          </a:p>
          <a:p>
            <a:pPr>
              <a:def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dirty="0"/>
              <a:t>GPA+（TOEFL GRE </a:t>
            </a:r>
            <a:r>
              <a:rPr lang="en-US" altLang="zh-CN" dirty="0"/>
              <a:t>IELTS</a:t>
            </a:r>
            <a:r>
              <a:rPr lang="zh-CN" altLang="en-US" dirty="0"/>
              <a:t>）</a:t>
            </a:r>
            <a:endParaRPr lang="zh-CN" dirty="0"/>
          </a:p>
          <a:p>
            <a:pPr marL="0" indent="0">
              <a:buNone/>
              <a:def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dirty="0"/>
              <a:t>• 科研(科大提供海外三个月暑研的资助)</a:t>
            </a:r>
            <a:endParaRPr lang="zh-CN" dirty="0"/>
          </a:p>
          <a:p>
            <a:pPr marL="0" indent="0">
              <a:buNone/>
              <a:def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dirty="0"/>
              <a:t>• 推荐信</a:t>
            </a:r>
            <a:endParaRPr lang="zh-CN" dirty="0"/>
          </a:p>
          <a:p>
            <a:pPr marL="0" indent="0">
              <a:buNone/>
              <a:def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dirty="0"/>
          </a:p>
          <a:p>
            <a:pPr marL="0" indent="0">
              <a:buNone/>
              <a:def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dirty="0"/>
              <a:t>工作：往年科大工作这块经验积累很少，大部分同学都不会选择工作，但是近些年来看选择直接工作人数明显增加了。</a:t>
            </a:r>
            <a:endParaRPr lang="zh-CN"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灯片编号占位符 3"/>
          <p:cNvSpPr txBox="1">
            <a:spLocks noGrp="1"/>
          </p:cNvSpPr>
          <p:nvPr>
            <p:ph type="sldNum" sz="quarter" idx="4294967295"/>
          </p:nvPr>
        </p:nvSpPr>
        <p:spPr>
          <a:xfrm>
            <a:off x="11353800" y="6372540"/>
            <a:ext cx="412750" cy="3327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288" name="标题 5"/>
          <p:cNvSpPr txBox="1">
            <a:spLocks noGrp="1"/>
          </p:cNvSpPr>
          <p:nvPr>
            <p:ph type="title"/>
          </p:nvPr>
        </p:nvSpPr>
        <p:spPr>
          <a:xfrm>
            <a:off x="961033" y="606264"/>
            <a:ext cx="10555328" cy="65606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sz="2000"/>
          </a:p>
        </p:txBody>
      </p:sp>
      <p:sp>
        <p:nvSpPr>
          <p:cNvPr id="289" name="内容占位符 6"/>
          <p:cNvSpPr txBox="1">
            <a:spLocks noGrp="1"/>
          </p:cNvSpPr>
          <p:nvPr>
            <p:ph type="body" idx="1"/>
          </p:nvPr>
        </p:nvSpPr>
        <p:spPr>
          <a:xfrm>
            <a:off x="3773805" y="2247900"/>
            <a:ext cx="5793740" cy="4613910"/>
          </a:xfrm>
          <a:prstGeom prst="rect">
            <a:avLst/>
          </a:prstGeom>
        </p:spPr>
        <p:txBody>
          <a:bodyPr/>
          <a:lstStyle/>
          <a:p>
            <a:pPr>
              <a:def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5400">
                <a:sym typeface="+mn-ea"/>
              </a:rPr>
              <a:t>一些题外话</a:t>
            </a:r>
            <a:endParaRPr lang="zh-CN"/>
          </a:p>
          <a:p>
            <a:pPr>
              <a:def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half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570" y="763905"/>
            <a:ext cx="10093325" cy="49155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标题 5"/>
          <p:cNvSpPr txBox="1">
            <a:spLocks noGrp="1"/>
          </p:cNvSpPr>
          <p:nvPr>
            <p:ph type="title"/>
          </p:nvPr>
        </p:nvSpPr>
        <p:spPr>
          <a:xfrm>
            <a:off x="1951268" y="2495314"/>
            <a:ext cx="5972262" cy="83363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648970">
              <a:defRPr sz="426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>
              <a:defRPr>
                <a:latin typeface="Candara" panose="020E0502030303020204"/>
                <a:ea typeface="Candara" panose="020E0502030303020204"/>
                <a:cs typeface="Candara" panose="020E0502030303020204"/>
                <a:sym typeface="Candara" panose="020E0502030303020204"/>
              </a:defRPr>
            </a:pPr>
            <a:r>
              <a:rPr lang="en-US" altLang="zh-CN" sz="2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QQ</a:t>
            </a:r>
            <a:r>
              <a:rPr lang="zh-CN" altLang="en-US" sz="2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：</a:t>
            </a:r>
            <a:r>
              <a:rPr lang="en-US" altLang="zh-CN" sz="2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2461809345</a:t>
            </a:r>
            <a:br>
              <a:rPr lang="en-US" altLang="zh-CN" sz="2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</a:br>
            <a:r>
              <a:rPr lang="en-US" altLang="zh-CN" sz="2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vx</a:t>
            </a:r>
            <a:r>
              <a:rPr lang="zh-CN" altLang="en-US" sz="2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：</a:t>
            </a:r>
            <a:r>
              <a:rPr lang="en-US" altLang="zh-CN" sz="2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z2461809345</a:t>
            </a:r>
            <a:br>
              <a:rPr lang="en-US" altLang="zh-CN" sz="2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</a:br>
            <a:r>
              <a:rPr lang="en-US" altLang="zh-CN" sz="3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欢迎大家和我交流, </a:t>
            </a:r>
            <a:r>
              <a:rPr lang="zh-CN" altLang="en-US" sz="3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一起</a:t>
            </a:r>
            <a:r>
              <a:rPr lang="en-US" altLang="zh-CN" sz="3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学习！！！</a:t>
            </a:r>
            <a:endParaRPr lang="en-US" altLang="zh-CN" sz="32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10" name="副标题 6"/>
          <p:cNvSpPr txBox="1">
            <a:spLocks noGrp="1"/>
          </p:cNvSpPr>
          <p:nvPr>
            <p:ph type="body" sz="quarter" idx="1"/>
          </p:nvPr>
        </p:nvSpPr>
        <p:spPr>
          <a:xfrm>
            <a:off x="1863638" y="2838727"/>
            <a:ext cx="5972262" cy="490620"/>
          </a:xfrm>
          <a:prstGeom prst="rect">
            <a:avLst/>
          </a:prstGeom>
        </p:spPr>
        <p:txBody>
          <a:bodyPr/>
          <a:lstStyle/>
          <a:p>
            <a:pPr defTabSz="877570">
              <a:spcBef>
                <a:spcPts val="900"/>
              </a:spcBef>
              <a:defRPr sz="2305"/>
            </a:pPr>
            <a:endParaRPr lang="en-US" altLang="zh-CN" sz="2400" b="1" dirty="0">
              <a:solidFill>
                <a:schemeClr val="tx1"/>
              </a:solidFill>
              <a:effectLst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323F4F"/>
      </a:dk1>
      <a:lt1>
        <a:srgbClr val="FFFFFF"/>
      </a:lt1>
      <a:dk2>
        <a:srgbClr val="A7A7A7"/>
      </a:dk2>
      <a:lt2>
        <a:srgbClr val="535353"/>
      </a:lt2>
      <a:accent1>
        <a:srgbClr val="123B64"/>
      </a:accent1>
      <a:accent2>
        <a:srgbClr val="3798EC"/>
      </a:accent2>
      <a:accent3>
        <a:srgbClr val="FFCB0E"/>
      </a:accent3>
      <a:accent4>
        <a:srgbClr val="D7244E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323F4F"/>
            </a:solidFill>
            <a:effectLst/>
            <a:uFillTx/>
            <a:latin typeface="Candara" panose="020E0502030303020204"/>
            <a:ea typeface="Candara" panose="020E0502030303020204"/>
            <a:cs typeface="Candara" panose="020E0502030303020204"/>
            <a:sym typeface="Candara" panose="020E0502030303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323F4F"/>
            </a:solidFill>
            <a:effectLst/>
            <a:uFillTx/>
            <a:latin typeface="Candara" panose="020E0502030303020204"/>
            <a:ea typeface="Candara" panose="020E0502030303020204"/>
            <a:cs typeface="Candara" panose="020E0502030303020204"/>
            <a:sym typeface="Candara" panose="020E0502030303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23B64"/>
      </a:accent1>
      <a:accent2>
        <a:srgbClr val="3798EC"/>
      </a:accent2>
      <a:accent3>
        <a:srgbClr val="FFCB0E"/>
      </a:accent3>
      <a:accent4>
        <a:srgbClr val="D7244E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323F4F"/>
            </a:solidFill>
            <a:effectLst/>
            <a:uFillTx/>
            <a:latin typeface="Candara" panose="020E0502030303020204"/>
            <a:ea typeface="Candara" panose="020E0502030303020204"/>
            <a:cs typeface="Candara" panose="020E0502030303020204"/>
            <a:sym typeface="Candara" panose="020E0502030303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323F4F"/>
            </a:solidFill>
            <a:effectLst/>
            <a:uFillTx/>
            <a:latin typeface="Candara" panose="020E0502030303020204"/>
            <a:ea typeface="Candara" panose="020E0502030303020204"/>
            <a:cs typeface="Candara" panose="020E0502030303020204"/>
            <a:sym typeface="Candara" panose="020E0502030303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504</Words>
  <Application>WPS 演示</Application>
  <PresentationFormat>宽屏</PresentationFormat>
  <Paragraphs>64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Candara</vt:lpstr>
      <vt:lpstr>Arial</vt:lpstr>
      <vt:lpstr>等线</vt:lpstr>
      <vt:lpstr>微软雅黑</vt:lpstr>
      <vt:lpstr>Arial Unicode MS</vt:lpstr>
      <vt:lpstr>Office 主题​​</vt:lpstr>
      <vt:lpstr>中国科学技术大学 数学科学学院简介</vt:lpstr>
      <vt:lpstr>目录</vt:lpstr>
      <vt:lpstr>一、学院简介（见附件）</vt:lpstr>
      <vt:lpstr>二、差异</vt:lpstr>
      <vt:lpstr>三、出路</vt:lpstr>
      <vt:lpstr>PowerPoint 演示文稿</vt:lpstr>
      <vt:lpstr>PowerPoint 演示文稿</vt:lpstr>
      <vt:lpstr>PowerPoint 演示文稿</vt:lpstr>
      <vt:lpstr>QQ：2461809345 vx：z2461809345 欢迎大家和我交流, 互相学习！！！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经验交流</dc:title>
  <dc:creator/>
  <cp:lastModifiedBy>Lenovo</cp:lastModifiedBy>
  <cp:revision>7</cp:revision>
  <dcterms:created xsi:type="dcterms:W3CDTF">2022-01-24T12:22:00Z</dcterms:created>
  <dcterms:modified xsi:type="dcterms:W3CDTF">2022-01-25T01:53:10Z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