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37E4B-7502-4767-B02C-3EDFAC3F0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1BE022-6608-432C-9A43-795878868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0E8FC-C5E9-4DC5-A23C-68E913AC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D880A-A63E-4909-ABB6-64A075F6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9D08A-4CB7-4C0D-A1C9-44D5CB41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2068-0531-4959-BA5A-7D3C3D1A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B2C47E-EEBE-4A11-A92E-62ADD73E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F2F5D-D898-4424-BC5A-0788F554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E0221-8140-4F84-ADC7-CEFBDBCB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A34EE-0051-4202-9253-53928660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81A638-678B-4B06-A55A-067345A7E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7600CC-D754-4E2C-AF30-ED0462F2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033F1-F207-455F-A1AD-C17F6BC4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1F122-7FD2-4C9F-9F59-A7DFF47D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6A3EA-2DCB-4ECB-A566-B7FDC921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0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B4DD8-D972-4F68-A981-71D99A2E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54A94-0E78-4AE0-9DB2-AE121DD8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E5BFB-5688-4FB9-95B9-F32B05BC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F73AE-8A01-409F-ABF0-E2D2D98F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E0CDF-974F-4265-8AB1-9D1F3258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8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03047-5CE2-4FBD-B919-32500DF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D883D-AD17-4C04-A1D9-46944FB3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F48F7-7343-459E-9F03-041FEDB8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BA7E9-2F74-44BA-945A-D11A7E91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D8732-4962-4563-9D2C-ABB92631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633B6-169F-4FCA-881F-68B34655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47A5D-A2C9-4360-B93A-CE428432C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D627B-6701-4C2E-9285-06D52D5D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C86ECD-5C91-4CC2-870B-E2FAC895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50818-C415-4F7E-A5CE-52C247A3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BF442-D17A-43E1-80A6-B39CFD6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6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86323-07B8-495B-A5FE-38B56F6D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E04AF-A503-40C8-B35C-E44D2307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C7E98C-3EFA-45A2-9EF0-10EC5797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8153D5-59A2-4F28-B16C-6D3295691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0DA824-5B22-47E5-B797-BA44674BB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FEEC3B-9E6C-46FA-A3A1-294D7D27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32A403-60FC-4895-A3D1-9A3222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9C503A-FC6E-464F-B353-EF1A7B0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1B5A7-9878-4604-9578-D692AFF0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F65B20-6CE0-465E-BF68-6FBEBBC6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AA5180-40C5-479A-ACD8-593A59AF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EB797-8EC9-4E87-A5FD-C6FA1A83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77ADB1-AA96-48BF-A15E-4F5A2803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09301C-FA25-421C-8676-E4F9AC01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87E97D-69B7-45F4-B4FD-9CC97AA7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3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CF656-28F9-4C49-8723-C8374DC6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2E905-1CB1-4948-991F-FBC92F32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B833F-2C1E-415F-979F-9615F7965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53F782-84CE-4B39-822D-BE483796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D111A-D789-4571-9F5C-C5892BB2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F3325-3456-4DD2-B699-A023FAB5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5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E36E4-C413-425A-B780-77356503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E5B022-8ECF-4131-A99B-F0B27332E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9D701-2600-40AC-BCA9-995C68FB4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5AACE-DED1-4DCB-900A-6F92DD81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A4A20-A1FC-4EEC-AB5B-6B5A9582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E0D3F-9844-495C-9D38-5B1DFAC6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97D959-004F-4127-AE56-8C184607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654FD-415E-46E7-B13E-3AD02F63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8F1EF-D2ED-40BD-857B-9974EB56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6A1A-8235-4332-BFB9-E743D1FA6377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A0D1A-3A94-421F-AE5A-0A952195C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A62C-52BB-40D4-8971-8B3051E04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90CD-DFBF-4B68-BF46-D6B8222A0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6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894F54-340B-44CF-A6EB-B6F72684756C}"/>
              </a:ext>
            </a:extLst>
          </p:cNvPr>
          <p:cNvSpPr/>
          <p:nvPr/>
        </p:nvSpPr>
        <p:spPr>
          <a:xfrm>
            <a:off x="3741490" y="587227"/>
            <a:ext cx="2583809" cy="2323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일반배송</a:t>
            </a:r>
            <a:endParaRPr lang="en-US" altLang="ko-KR" dirty="0"/>
          </a:p>
          <a:p>
            <a:pPr algn="ctr"/>
            <a:r>
              <a:rPr lang="ko-KR" altLang="en-US" dirty="0"/>
              <a:t>일반배송 </a:t>
            </a:r>
            <a:r>
              <a:rPr lang="en-US" altLang="ko-KR" dirty="0" err="1"/>
              <a:t>oid</a:t>
            </a:r>
            <a:endParaRPr lang="en-US" altLang="ko-KR" dirty="0"/>
          </a:p>
          <a:p>
            <a:pPr algn="ctr"/>
            <a:r>
              <a:rPr lang="ko-KR" altLang="en-US" dirty="0"/>
              <a:t>일반적인 배송 정보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판매자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8C55E2-5930-4F05-ADA5-46DB75DD8708}"/>
              </a:ext>
            </a:extLst>
          </p:cNvPr>
          <p:cNvSpPr/>
          <p:nvPr/>
        </p:nvSpPr>
        <p:spPr>
          <a:xfrm>
            <a:off x="805343" y="587228"/>
            <a:ext cx="2583809" cy="2323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</a:t>
            </a:r>
            <a:endParaRPr lang="en-US" altLang="ko-KR" dirty="0"/>
          </a:p>
          <a:p>
            <a:pPr algn="ctr"/>
            <a:r>
              <a:rPr lang="ko-KR" altLang="en-US" dirty="0"/>
              <a:t>그룹 </a:t>
            </a:r>
            <a:r>
              <a:rPr lang="en-US" altLang="ko-KR" dirty="0" err="1"/>
              <a:t>oid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일반배송 </a:t>
            </a:r>
            <a:r>
              <a:rPr lang="en-US" altLang="ko-KR" dirty="0"/>
              <a:t>oid1</a:t>
            </a:r>
          </a:p>
          <a:p>
            <a:pPr algn="ctr"/>
            <a:r>
              <a:rPr lang="ko-KR" altLang="en-US" dirty="0"/>
              <a:t>일반배송 </a:t>
            </a:r>
            <a:r>
              <a:rPr lang="en-US" altLang="ko-KR" dirty="0"/>
              <a:t>oid2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AB42E7E-DB4D-4258-B785-29907F9E6996}"/>
              </a:ext>
            </a:extLst>
          </p:cNvPr>
          <p:cNvSpPr/>
          <p:nvPr/>
        </p:nvSpPr>
        <p:spPr>
          <a:xfrm>
            <a:off x="8229600" y="2634142"/>
            <a:ext cx="1904301" cy="12919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우체국 유저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FD20BFC-2A66-41DF-87B9-F01E9CBFDAA3}"/>
              </a:ext>
            </a:extLst>
          </p:cNvPr>
          <p:cNvSpPr/>
          <p:nvPr/>
        </p:nvSpPr>
        <p:spPr>
          <a:xfrm>
            <a:off x="6325299" y="4537749"/>
            <a:ext cx="1904301" cy="12919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3975197-CDCE-4F7A-BD3B-D142B6820BE8}"/>
              </a:ext>
            </a:extLst>
          </p:cNvPr>
          <p:cNvSpPr/>
          <p:nvPr/>
        </p:nvSpPr>
        <p:spPr>
          <a:xfrm>
            <a:off x="10133901" y="4596468"/>
            <a:ext cx="1904301" cy="12919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32D337-8A0F-4CAC-8DB0-7CF5F298E787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flipH="1">
            <a:off x="7277450" y="3280094"/>
            <a:ext cx="952150" cy="125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EA9BF1C-051E-4B34-B08A-458BFFED3E3D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10133901" y="3280094"/>
            <a:ext cx="952151" cy="131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E1F872-1C43-411A-99B4-D409FF574CA6}"/>
              </a:ext>
            </a:extLst>
          </p:cNvPr>
          <p:cNvSpPr/>
          <p:nvPr/>
        </p:nvSpPr>
        <p:spPr>
          <a:xfrm>
            <a:off x="8229600" y="206223"/>
            <a:ext cx="1904301" cy="12919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우체국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0970AB-5FA4-492C-B6AD-FA09C809BB04}"/>
              </a:ext>
            </a:extLst>
          </p:cNvPr>
          <p:cNvSpPr/>
          <p:nvPr/>
        </p:nvSpPr>
        <p:spPr>
          <a:xfrm>
            <a:off x="2583809" y="2320251"/>
            <a:ext cx="545285" cy="44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C4FC9A-0B85-489D-8AFB-92052C453864}"/>
              </a:ext>
            </a:extLst>
          </p:cNvPr>
          <p:cNvSpPr/>
          <p:nvPr/>
        </p:nvSpPr>
        <p:spPr>
          <a:xfrm>
            <a:off x="3977779" y="2320251"/>
            <a:ext cx="545285" cy="44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A995D4AA-E85A-4A3E-865C-AEDAEAB1043C}"/>
              </a:ext>
            </a:extLst>
          </p:cNvPr>
          <p:cNvSpPr/>
          <p:nvPr/>
        </p:nvSpPr>
        <p:spPr>
          <a:xfrm>
            <a:off x="4058176" y="2576117"/>
            <a:ext cx="385893" cy="70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6A740E-EA3D-4622-A402-6626A0D3A026}"/>
              </a:ext>
            </a:extLst>
          </p:cNvPr>
          <p:cNvSpPr txBox="1"/>
          <p:nvPr/>
        </p:nvSpPr>
        <p:spPr>
          <a:xfrm>
            <a:off x="3816990" y="3280094"/>
            <a:ext cx="238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일반배송 </a:t>
            </a:r>
            <a:r>
              <a:rPr lang="en-US" altLang="ko-KR" dirty="0" err="1"/>
              <a:t>oid</a:t>
            </a:r>
            <a:r>
              <a:rPr lang="en-US" altLang="ko-KR" dirty="0"/>
              <a:t> + </a:t>
            </a:r>
            <a:r>
              <a:rPr lang="ko-KR" altLang="en-US" dirty="0"/>
              <a:t>핸드폰번호 </a:t>
            </a:r>
            <a:r>
              <a:rPr lang="ko-KR" altLang="en-US" dirty="0" err="1"/>
              <a:t>해시값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65750F-A228-4820-8B72-E91C38148881}"/>
              </a:ext>
            </a:extLst>
          </p:cNvPr>
          <p:cNvSpPr txBox="1"/>
          <p:nvPr/>
        </p:nvSpPr>
        <p:spPr>
          <a:xfrm>
            <a:off x="167780" y="4075327"/>
            <a:ext cx="5377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판매자의 택배 자산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구매자의 택배 받기 완료 후 통합배송 택배 수에 비례한 포인트 적립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일정 기간동안 구매를 하지 않았을 때 판매자에 의한 구매완료</a:t>
            </a:r>
          </a:p>
        </p:txBody>
      </p:sp>
    </p:spTree>
    <p:extLst>
      <p:ext uri="{BB962C8B-B14F-4D97-AF65-F5344CB8AC3E}">
        <p14:creationId xmlns:p14="http://schemas.microsoft.com/office/powerpoint/2010/main" val="216149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pgy</dc:creator>
  <cp:lastModifiedBy>pgy</cp:lastModifiedBy>
  <cp:revision>4</cp:revision>
  <dcterms:created xsi:type="dcterms:W3CDTF">2018-08-25T15:29:48Z</dcterms:created>
  <dcterms:modified xsi:type="dcterms:W3CDTF">2018-08-25T17:37:59Z</dcterms:modified>
</cp:coreProperties>
</file>