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B28DBE-146B-411B-B91C-B4AFD9355488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758F5-7ABC-47BF-914B-51593E56FB27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0C8B1-B7AE-4700-AFC9-4AA010CBE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3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0C8B1-B7AE-4700-AFC9-4AA010CBEE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672A-AA9E-4E1C-9884-9A1AA0E77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02F5E-CCE2-4DC9-9185-FEFE104B6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EA30A-564B-4608-8C05-2E4D30A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E692-1A4D-4797-84C7-7B58DBFD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941E6-8682-47A3-9069-234A4607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1F40-260F-41A6-B197-A12308E9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01109-9BF7-4578-B8FB-2AEAC5EB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B99AC-58CE-4F74-B280-FDBC2D50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BAD9A-CA61-46DA-904E-17813385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7FBE5-CCCC-4BEA-9929-B66B96F5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5F4E7-C64A-48F9-97E0-EAE6E3A0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DBC7F-CBB0-4238-B7F1-BBADE659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F78F4-43C7-45F8-825C-37032754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4ED59-66F7-4266-B2DB-AB213044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E8682-4F92-4565-AEB8-5855CA1E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26BD9-593C-4E02-A67C-19C39CE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D8FA9-95AE-450D-AEAE-75664D70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3EEEB-FE45-4E42-8B92-227595DC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08BC9-2E91-4098-8818-D7A2E4C2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3F902-2255-44D8-9F01-02476737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8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74826-E518-4AE7-A28A-BD9AC322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7140-6BBB-4CBC-A5C5-845CA361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0341B-ACDD-42D7-AADE-ED20FC5C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1233B-4FA2-4EE2-BDDE-3B30CA1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38E42-2220-413B-A402-7A458FB9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4359C-CE7D-4C22-88F1-D9170B8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0F414-9A60-42AD-AE20-5AD1E1784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DB129-DD28-4E97-BB68-F6FA68CFB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A4C91-1FBF-4E7D-9EDF-E49D792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9AF4D5-48D4-4804-AC77-4BF070CA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A7160-92E4-44FE-A049-FAB0027D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34DF-D9C2-476E-84B3-2B3CEC2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F6983-45DA-4DD3-8AC8-E3E99E00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8E412C-D967-4897-8641-3B4B3EFD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616878-8AB6-41D6-9FD2-5E345C6DC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7E6B0-24E5-45E3-BC95-EC477578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5FB6BB-79D0-4480-8E24-84A0D2BD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BC3BA9-915A-4F96-B4D3-FC36CF7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B6F72-24DB-4A72-9FAA-18ADFFB9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BB72-A41C-4743-A5F4-6B5B6549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D92B6-6A5E-42E4-AD0E-63226E7E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8354C-7FA9-4BD8-A80B-322EEBDC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938795-C7AD-4AF7-BFA3-B03620D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9705B-C764-499B-929E-50A1AE84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78EDF-81B9-48CA-B651-60113DCC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960E0-2AA1-489C-B25A-00C0D13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0DA9-7AAC-4867-A72F-440EC74E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F2855-DC24-4559-8703-7AD05BF1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7AA39-5899-48C6-BBD1-1C87B044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44D2B-35BC-487A-8616-151A3B2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83C9B-0DBB-437F-9669-601FD3D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6D50-A08C-4DDC-AB0E-39DD5BA8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7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533A-E8F1-4E12-966F-578BE7BB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388F0B-546B-4505-92FD-360378FD0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01065-B885-4E64-9881-CF364DE2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89887-8F31-4CAD-9188-3D611CD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1A26A-6240-4A2F-8C23-23F5CB0F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9E378-E5D8-4DD9-942A-5FEC510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2B243-EC83-48D0-A7B4-AD60A2AA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F7D39-1386-4C00-9E18-0D8B7984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527BF-F0F8-4CC4-AE0A-4907D092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D031-BE11-4396-A494-F03C3236969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B7959-A431-4F9A-859E-CD21AFA72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3ACF4-3874-43A3-BA5E-EEEC94315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653C-5296-496C-9A99-4C3BFDD89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D6828-E870-4916-9946-797BD14A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796" y="625330"/>
            <a:ext cx="1852398" cy="56633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864650-BFC9-4495-BE44-9945EF61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796" y="1289491"/>
            <a:ext cx="9144000" cy="46098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一、成果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学习了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.net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core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相关开发技术，了解了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azure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amazon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相关云服务的使用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掌握敏捷开发流程，能够独立完成一部分工作，学习到从领取任务到分析再到解决、测试、发布上线等步骤的处理方式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解决问题，沟通表达能力有一定提升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二、不足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对于任务的理解有时稍显主观化，理解偏差导致无用功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在工作过程中，有时只考虑自己便利，有的功能怎么方便怎么写，忽视后续维护困难与难以接手的问题，这样是不利于多人合作的。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测试过程中不够细心，例如多端末的情况，易于忽视个别端末的一些小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480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D6828-E870-4916-9946-797BD14A7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796" y="625330"/>
            <a:ext cx="1852398" cy="56633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来年展望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864650-BFC9-4495-BE44-9945EF61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796" y="1318988"/>
            <a:ext cx="9144000" cy="460986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一、目标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技术方面希望在编程水平上有一定成长，扩展广度与深度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工作能力上希望能提高对任务的把控力，包括动手前先挑选恰当解决手段、时间与任务进度间的协调、全局观等。提高沟通交流能力，做到清楚的表述自己的想法。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对于日语希望早日过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二、行动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在工作与日常生活中都努力学习各种技术知识，并用于实践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多与前辈们探讨交流、学习经验，提高自己解决实际问题的能力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利用闲暇时间，多多自学日语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72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255</Words>
  <Application>Microsoft Office PowerPoint</Application>
  <PresentationFormat>宽屏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工作总结</vt:lpstr>
      <vt:lpstr>来年展望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蒋 凯</dc:creator>
  <cp:lastModifiedBy>蒋 凯</cp:lastModifiedBy>
  <cp:revision>13</cp:revision>
  <dcterms:created xsi:type="dcterms:W3CDTF">2021-11-28T14:02:23Z</dcterms:created>
  <dcterms:modified xsi:type="dcterms:W3CDTF">2021-11-28T15:28:12Z</dcterms:modified>
</cp:coreProperties>
</file>