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0" r:id="rId3"/>
    <p:sldId id="262" r:id="rId4"/>
    <p:sldId id="261" r:id="rId5"/>
    <p:sldId id="265" r:id="rId6"/>
    <p:sldId id="266" r:id="rId7"/>
    <p:sldId id="267" r:id="rId8"/>
    <p:sldId id="268" r:id="rId9"/>
    <p:sldId id="269" r:id="rId10"/>
    <p:sldId id="257" r:id="rId11"/>
    <p:sldId id="258" r:id="rId12"/>
    <p:sldId id="259" r:id="rId13"/>
    <p:sldId id="264" r:id="rId14"/>
    <p:sldId id="263"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93C22B-FC10-4786-A938-AD445F6CECA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539B01D6-1306-4211-AD17-58CDFBF8318F}">
      <dgm:prSet/>
      <dgm:spPr>
        <a:solidFill>
          <a:schemeClr val="accent6">
            <a:lumMod val="75000"/>
          </a:schemeClr>
        </a:solidFill>
        <a:scene3d>
          <a:camera prst="orthographicFront"/>
          <a:lightRig rig="threePt" dir="t"/>
        </a:scene3d>
        <a:sp3d>
          <a:bevelT prst="angle"/>
        </a:sp3d>
      </dgm:spPr>
      <dgm:t>
        <a:bodyPr/>
        <a:lstStyle/>
        <a:p>
          <a:r>
            <a:rPr lang="zh-CN" dirty="0"/>
            <a:t>一、</a:t>
          </a:r>
          <a:r>
            <a:rPr lang="en-US" dirty="0"/>
            <a:t>	</a:t>
          </a:r>
          <a:r>
            <a:rPr lang="zh-CN" dirty="0"/>
            <a:t>确定三个模块，未完成、已支付、候补。</a:t>
          </a:r>
        </a:p>
      </dgm:t>
    </dgm:pt>
    <dgm:pt modelId="{A4B1CC18-40ED-47AF-8B6A-45C8321EF98B}" type="parTrans" cxnId="{57CBCB70-445D-4C76-9D91-B6169DBCFA6F}">
      <dgm:prSet/>
      <dgm:spPr/>
      <dgm:t>
        <a:bodyPr/>
        <a:lstStyle/>
        <a:p>
          <a:endParaRPr lang="zh-CN" altLang="en-US"/>
        </a:p>
      </dgm:t>
    </dgm:pt>
    <dgm:pt modelId="{94F5FBEF-2058-4E7A-A1D0-027E6EE3A569}" type="sibTrans" cxnId="{57CBCB70-445D-4C76-9D91-B6169DBCFA6F}">
      <dgm:prSet/>
      <dgm:spPr/>
      <dgm:t>
        <a:bodyPr/>
        <a:lstStyle/>
        <a:p>
          <a:endParaRPr lang="zh-CN" altLang="en-US"/>
        </a:p>
      </dgm:t>
    </dgm:pt>
    <dgm:pt modelId="{27043A38-2812-4DC9-BBE7-5AD4F2BA3FB6}">
      <dgm:prSet/>
      <dgm:spPr>
        <a:solidFill>
          <a:schemeClr val="accent6">
            <a:lumMod val="75000"/>
          </a:schemeClr>
        </a:solidFill>
        <a:scene3d>
          <a:camera prst="orthographicFront"/>
          <a:lightRig rig="threePt" dir="t"/>
        </a:scene3d>
        <a:sp3d>
          <a:bevelT prst="angle"/>
        </a:sp3d>
      </dgm:spPr>
      <dgm:t>
        <a:bodyPr/>
        <a:lstStyle/>
        <a:p>
          <a:r>
            <a:rPr lang="zh-CN" dirty="0"/>
            <a:t>二、</a:t>
          </a:r>
          <a:r>
            <a:rPr lang="en-US" dirty="0"/>
            <a:t>	</a:t>
          </a:r>
          <a:r>
            <a:rPr lang="zh-CN" dirty="0"/>
            <a:t>细分已支付为：未出行订单、历史订单两个部分。</a:t>
          </a:r>
        </a:p>
      </dgm:t>
    </dgm:pt>
    <dgm:pt modelId="{0B6F8DB1-EAFB-4A06-9080-80C8DD38BAF2}" type="parTrans" cxnId="{C62418D8-B1DB-4E6F-871A-5144366E3F03}">
      <dgm:prSet/>
      <dgm:spPr/>
      <dgm:t>
        <a:bodyPr/>
        <a:lstStyle/>
        <a:p>
          <a:endParaRPr lang="zh-CN" altLang="en-US"/>
        </a:p>
      </dgm:t>
    </dgm:pt>
    <dgm:pt modelId="{085A56BE-408F-49AF-883C-90767C921923}" type="sibTrans" cxnId="{C62418D8-B1DB-4E6F-871A-5144366E3F03}">
      <dgm:prSet/>
      <dgm:spPr/>
      <dgm:t>
        <a:bodyPr/>
        <a:lstStyle/>
        <a:p>
          <a:endParaRPr lang="zh-CN" altLang="en-US"/>
        </a:p>
      </dgm:t>
    </dgm:pt>
    <dgm:pt modelId="{6957F2B2-F666-480F-8B09-08AB1BBE18DD}">
      <dgm:prSet/>
      <dgm:spPr>
        <a:solidFill>
          <a:schemeClr val="accent6">
            <a:lumMod val="75000"/>
          </a:schemeClr>
        </a:solidFill>
        <a:scene3d>
          <a:camera prst="orthographicFront"/>
          <a:lightRig rig="threePt" dir="t"/>
        </a:scene3d>
        <a:sp3d>
          <a:bevelT prst="angle"/>
        </a:sp3d>
      </dgm:spPr>
      <dgm:t>
        <a:bodyPr/>
        <a:lstStyle/>
        <a:p>
          <a:r>
            <a:rPr lang="zh-CN"/>
            <a:t>三、</a:t>
          </a:r>
          <a:r>
            <a:rPr lang="en-US"/>
            <a:t>	</a:t>
          </a:r>
          <a:r>
            <a:rPr lang="zh-CN"/>
            <a:t>在未出行订单基础上添加退票功能。</a:t>
          </a:r>
        </a:p>
      </dgm:t>
    </dgm:pt>
    <dgm:pt modelId="{B7C862A8-8EC7-49D5-984D-2DC145FFA066}" type="parTrans" cxnId="{B354C99B-71A3-45A6-92E8-04C363A861AA}">
      <dgm:prSet/>
      <dgm:spPr/>
      <dgm:t>
        <a:bodyPr/>
        <a:lstStyle/>
        <a:p>
          <a:endParaRPr lang="zh-CN" altLang="en-US"/>
        </a:p>
      </dgm:t>
    </dgm:pt>
    <dgm:pt modelId="{EC9BAD75-180A-46C8-A833-7C3D330A7221}" type="sibTrans" cxnId="{B354C99B-71A3-45A6-92E8-04C363A861AA}">
      <dgm:prSet/>
      <dgm:spPr/>
      <dgm:t>
        <a:bodyPr/>
        <a:lstStyle/>
        <a:p>
          <a:endParaRPr lang="zh-CN" altLang="en-US"/>
        </a:p>
      </dgm:t>
    </dgm:pt>
    <dgm:pt modelId="{22953F18-77B3-4C1B-AFE5-4FD18BB92F73}">
      <dgm:prSet/>
      <dgm:spPr>
        <a:solidFill>
          <a:schemeClr val="accent6">
            <a:lumMod val="75000"/>
          </a:schemeClr>
        </a:solidFill>
        <a:scene3d>
          <a:camera prst="orthographicFront"/>
          <a:lightRig rig="threePt" dir="t"/>
        </a:scene3d>
        <a:sp3d>
          <a:bevelT prst="angle"/>
        </a:sp3d>
      </dgm:spPr>
      <dgm:t>
        <a:bodyPr/>
        <a:lstStyle/>
        <a:p>
          <a:r>
            <a:rPr lang="zh-CN" dirty="0"/>
            <a:t>四、</a:t>
          </a:r>
          <a:r>
            <a:rPr lang="en-US" dirty="0"/>
            <a:t>	</a:t>
          </a:r>
          <a:r>
            <a:rPr lang="zh-CN" dirty="0"/>
            <a:t>通过主菜单集成，添加图形用户界面。</a:t>
          </a:r>
        </a:p>
      </dgm:t>
    </dgm:pt>
    <dgm:pt modelId="{4FD61BE8-F427-4BBE-9E90-773564F6412F}" type="parTrans" cxnId="{331550B1-1FE5-4069-8FE7-52926CF6BF59}">
      <dgm:prSet/>
      <dgm:spPr/>
      <dgm:t>
        <a:bodyPr/>
        <a:lstStyle/>
        <a:p>
          <a:endParaRPr lang="zh-CN" altLang="en-US"/>
        </a:p>
      </dgm:t>
    </dgm:pt>
    <dgm:pt modelId="{BE3CC237-D1A5-4474-9073-01FA8C2120BD}" type="sibTrans" cxnId="{331550B1-1FE5-4069-8FE7-52926CF6BF59}">
      <dgm:prSet/>
      <dgm:spPr/>
      <dgm:t>
        <a:bodyPr/>
        <a:lstStyle/>
        <a:p>
          <a:endParaRPr lang="zh-CN" altLang="en-US"/>
        </a:p>
      </dgm:t>
    </dgm:pt>
    <dgm:pt modelId="{1341A109-E996-4EA6-AEAC-BB095B5036A2}" type="pres">
      <dgm:prSet presAssocID="{CF93C22B-FC10-4786-A938-AD445F6CECAD}" presName="linear" presStyleCnt="0">
        <dgm:presLayoutVars>
          <dgm:animLvl val="lvl"/>
          <dgm:resizeHandles val="exact"/>
        </dgm:presLayoutVars>
      </dgm:prSet>
      <dgm:spPr/>
    </dgm:pt>
    <dgm:pt modelId="{2DBD9376-AE92-4B30-8C73-67164EBA5873}" type="pres">
      <dgm:prSet presAssocID="{539B01D6-1306-4211-AD17-58CDFBF8318F}" presName="parentText" presStyleLbl="node1" presStyleIdx="0" presStyleCnt="4">
        <dgm:presLayoutVars>
          <dgm:chMax val="0"/>
          <dgm:bulletEnabled val="1"/>
        </dgm:presLayoutVars>
      </dgm:prSet>
      <dgm:spPr/>
    </dgm:pt>
    <dgm:pt modelId="{03068BFA-0B16-489D-B6EE-48DDF001B954}" type="pres">
      <dgm:prSet presAssocID="{94F5FBEF-2058-4E7A-A1D0-027E6EE3A569}" presName="spacer" presStyleCnt="0"/>
      <dgm:spPr>
        <a:scene3d>
          <a:camera prst="orthographicFront"/>
          <a:lightRig rig="threePt" dir="t"/>
        </a:scene3d>
        <a:sp3d>
          <a:bevelT prst="angle"/>
        </a:sp3d>
      </dgm:spPr>
    </dgm:pt>
    <dgm:pt modelId="{D1834D2B-59DF-4E1D-A149-A0E9BDDE82A6}" type="pres">
      <dgm:prSet presAssocID="{27043A38-2812-4DC9-BBE7-5AD4F2BA3FB6}" presName="parentText" presStyleLbl="node1" presStyleIdx="1" presStyleCnt="4">
        <dgm:presLayoutVars>
          <dgm:chMax val="0"/>
          <dgm:bulletEnabled val="1"/>
        </dgm:presLayoutVars>
      </dgm:prSet>
      <dgm:spPr/>
    </dgm:pt>
    <dgm:pt modelId="{390B6EF1-47F2-4785-BECE-1DF3DD34E04F}" type="pres">
      <dgm:prSet presAssocID="{085A56BE-408F-49AF-883C-90767C921923}" presName="spacer" presStyleCnt="0"/>
      <dgm:spPr>
        <a:scene3d>
          <a:camera prst="orthographicFront"/>
          <a:lightRig rig="threePt" dir="t"/>
        </a:scene3d>
        <a:sp3d>
          <a:bevelT prst="angle"/>
        </a:sp3d>
      </dgm:spPr>
    </dgm:pt>
    <dgm:pt modelId="{C5182E8F-7C5E-4245-88DB-23402E726898}" type="pres">
      <dgm:prSet presAssocID="{6957F2B2-F666-480F-8B09-08AB1BBE18DD}" presName="parentText" presStyleLbl="node1" presStyleIdx="2" presStyleCnt="4">
        <dgm:presLayoutVars>
          <dgm:chMax val="0"/>
          <dgm:bulletEnabled val="1"/>
        </dgm:presLayoutVars>
      </dgm:prSet>
      <dgm:spPr/>
    </dgm:pt>
    <dgm:pt modelId="{594A52D3-F5E9-4A92-A70B-CE00801EE322}" type="pres">
      <dgm:prSet presAssocID="{EC9BAD75-180A-46C8-A833-7C3D330A7221}" presName="spacer" presStyleCnt="0"/>
      <dgm:spPr>
        <a:scene3d>
          <a:camera prst="orthographicFront"/>
          <a:lightRig rig="threePt" dir="t"/>
        </a:scene3d>
        <a:sp3d>
          <a:bevelT prst="angle"/>
        </a:sp3d>
      </dgm:spPr>
    </dgm:pt>
    <dgm:pt modelId="{2961CAE8-22A1-40B1-9CE4-08E3EC4B14D7}" type="pres">
      <dgm:prSet presAssocID="{22953F18-77B3-4C1B-AFE5-4FD18BB92F73}" presName="parentText" presStyleLbl="node1" presStyleIdx="3" presStyleCnt="4">
        <dgm:presLayoutVars>
          <dgm:chMax val="0"/>
          <dgm:bulletEnabled val="1"/>
        </dgm:presLayoutVars>
      </dgm:prSet>
      <dgm:spPr/>
    </dgm:pt>
  </dgm:ptLst>
  <dgm:cxnLst>
    <dgm:cxn modelId="{75ECF30F-AADD-4495-ABC2-F48DF262EEF0}" type="presOf" srcId="{539B01D6-1306-4211-AD17-58CDFBF8318F}" destId="{2DBD9376-AE92-4B30-8C73-67164EBA5873}" srcOrd="0" destOrd="0" presId="urn:microsoft.com/office/officeart/2005/8/layout/vList2"/>
    <dgm:cxn modelId="{0EA22B2A-DD1C-45AA-B0A4-3DFABFD417D1}" type="presOf" srcId="{6957F2B2-F666-480F-8B09-08AB1BBE18DD}" destId="{C5182E8F-7C5E-4245-88DB-23402E726898}" srcOrd="0" destOrd="0" presId="urn:microsoft.com/office/officeart/2005/8/layout/vList2"/>
    <dgm:cxn modelId="{1C0C532B-E32A-4786-80E0-D192803D7F16}" type="presOf" srcId="{27043A38-2812-4DC9-BBE7-5AD4F2BA3FB6}" destId="{D1834D2B-59DF-4E1D-A149-A0E9BDDE82A6}" srcOrd="0" destOrd="0" presId="urn:microsoft.com/office/officeart/2005/8/layout/vList2"/>
    <dgm:cxn modelId="{B4152130-D6F7-4350-9D33-E6725234244C}" type="presOf" srcId="{CF93C22B-FC10-4786-A938-AD445F6CECAD}" destId="{1341A109-E996-4EA6-AEAC-BB095B5036A2}" srcOrd="0" destOrd="0" presId="urn:microsoft.com/office/officeart/2005/8/layout/vList2"/>
    <dgm:cxn modelId="{4B74096C-BB4A-4C36-BE85-87F92AA086EE}" type="presOf" srcId="{22953F18-77B3-4C1B-AFE5-4FD18BB92F73}" destId="{2961CAE8-22A1-40B1-9CE4-08E3EC4B14D7}" srcOrd="0" destOrd="0" presId="urn:microsoft.com/office/officeart/2005/8/layout/vList2"/>
    <dgm:cxn modelId="{57CBCB70-445D-4C76-9D91-B6169DBCFA6F}" srcId="{CF93C22B-FC10-4786-A938-AD445F6CECAD}" destId="{539B01D6-1306-4211-AD17-58CDFBF8318F}" srcOrd="0" destOrd="0" parTransId="{A4B1CC18-40ED-47AF-8B6A-45C8321EF98B}" sibTransId="{94F5FBEF-2058-4E7A-A1D0-027E6EE3A569}"/>
    <dgm:cxn modelId="{B354C99B-71A3-45A6-92E8-04C363A861AA}" srcId="{CF93C22B-FC10-4786-A938-AD445F6CECAD}" destId="{6957F2B2-F666-480F-8B09-08AB1BBE18DD}" srcOrd="2" destOrd="0" parTransId="{B7C862A8-8EC7-49D5-984D-2DC145FFA066}" sibTransId="{EC9BAD75-180A-46C8-A833-7C3D330A7221}"/>
    <dgm:cxn modelId="{331550B1-1FE5-4069-8FE7-52926CF6BF59}" srcId="{CF93C22B-FC10-4786-A938-AD445F6CECAD}" destId="{22953F18-77B3-4C1B-AFE5-4FD18BB92F73}" srcOrd="3" destOrd="0" parTransId="{4FD61BE8-F427-4BBE-9E90-773564F6412F}" sibTransId="{BE3CC237-D1A5-4474-9073-01FA8C2120BD}"/>
    <dgm:cxn modelId="{C62418D8-B1DB-4E6F-871A-5144366E3F03}" srcId="{CF93C22B-FC10-4786-A938-AD445F6CECAD}" destId="{27043A38-2812-4DC9-BBE7-5AD4F2BA3FB6}" srcOrd="1" destOrd="0" parTransId="{0B6F8DB1-EAFB-4A06-9080-80C8DD38BAF2}" sibTransId="{085A56BE-408F-49AF-883C-90767C921923}"/>
    <dgm:cxn modelId="{1AEE9868-ED4E-4DE4-B77A-8D253DC77A5A}" type="presParOf" srcId="{1341A109-E996-4EA6-AEAC-BB095B5036A2}" destId="{2DBD9376-AE92-4B30-8C73-67164EBA5873}" srcOrd="0" destOrd="0" presId="urn:microsoft.com/office/officeart/2005/8/layout/vList2"/>
    <dgm:cxn modelId="{0CCF240A-A550-4FEF-BFAA-4838E8FFEFF4}" type="presParOf" srcId="{1341A109-E996-4EA6-AEAC-BB095B5036A2}" destId="{03068BFA-0B16-489D-B6EE-48DDF001B954}" srcOrd="1" destOrd="0" presId="urn:microsoft.com/office/officeart/2005/8/layout/vList2"/>
    <dgm:cxn modelId="{AF4A4DF1-0652-4356-BC1D-05B80CCEA1FE}" type="presParOf" srcId="{1341A109-E996-4EA6-AEAC-BB095B5036A2}" destId="{D1834D2B-59DF-4E1D-A149-A0E9BDDE82A6}" srcOrd="2" destOrd="0" presId="urn:microsoft.com/office/officeart/2005/8/layout/vList2"/>
    <dgm:cxn modelId="{73EA9E50-CEE9-4FAD-BE09-1A32C073BB5C}" type="presParOf" srcId="{1341A109-E996-4EA6-AEAC-BB095B5036A2}" destId="{390B6EF1-47F2-4785-BECE-1DF3DD34E04F}" srcOrd="3" destOrd="0" presId="urn:microsoft.com/office/officeart/2005/8/layout/vList2"/>
    <dgm:cxn modelId="{FEE1F1EC-D4E4-4A61-AB35-64A20847F3BB}" type="presParOf" srcId="{1341A109-E996-4EA6-AEAC-BB095B5036A2}" destId="{C5182E8F-7C5E-4245-88DB-23402E726898}" srcOrd="4" destOrd="0" presId="urn:microsoft.com/office/officeart/2005/8/layout/vList2"/>
    <dgm:cxn modelId="{4384CF35-5125-452B-8071-5252C547E8B3}" type="presParOf" srcId="{1341A109-E996-4EA6-AEAC-BB095B5036A2}" destId="{594A52D3-F5E9-4A92-A70B-CE00801EE322}" srcOrd="5" destOrd="0" presId="urn:microsoft.com/office/officeart/2005/8/layout/vList2"/>
    <dgm:cxn modelId="{D71B5506-D208-4081-A1AE-DCF994AEA8AD}" type="presParOf" srcId="{1341A109-E996-4EA6-AEAC-BB095B5036A2}" destId="{2961CAE8-22A1-40B1-9CE4-08E3EC4B14D7}" srcOrd="6"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34CB48-5478-43CE-91C1-9DDC7D52B3D4}" type="doc">
      <dgm:prSet loTypeId="urn:microsoft.com/office/officeart/2005/8/layout/vList4" loCatId="picture" qsTypeId="urn:microsoft.com/office/officeart/2005/8/quickstyle/simple1" qsCatId="simple" csTypeId="urn:microsoft.com/office/officeart/2005/8/colors/accent1_2" csCatId="accent1" phldr="1"/>
      <dgm:spPr>
        <a:scene3d>
          <a:camera prst="orthographicFront">
            <a:rot lat="0" lon="0" rev="0"/>
          </a:camera>
          <a:lightRig rig="glow" dir="t">
            <a:rot lat="0" lon="0" rev="4800000"/>
          </a:lightRig>
        </a:scene3d>
      </dgm:spPr>
      <dgm:t>
        <a:bodyPr/>
        <a:lstStyle/>
        <a:p>
          <a:endParaRPr lang="zh-CN" altLang="en-US"/>
        </a:p>
      </dgm:t>
    </dgm:pt>
    <dgm:pt modelId="{2AACEC6C-B5E0-41D1-A988-3FC1FC4AE4F6}">
      <dgm:prSet phldrT="[文本]"/>
      <dgm:spPr>
        <a:solidFill>
          <a:schemeClr val="accent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a:t>显示未完成订单</a:t>
          </a:r>
        </a:p>
      </dgm:t>
    </dgm:pt>
    <dgm:pt modelId="{82106B8B-14C1-4467-A8BB-89B7130556DD}" type="parTrans" cxnId="{1AC17931-5466-4063-8188-BA254F488058}">
      <dgm:prSet/>
      <dgm:spPr/>
      <dgm:t>
        <a:bodyPr/>
        <a:lstStyle/>
        <a:p>
          <a:endParaRPr lang="zh-CN" altLang="en-US"/>
        </a:p>
      </dgm:t>
    </dgm:pt>
    <dgm:pt modelId="{7586B53E-30C4-418B-AD26-ECA76F30C345}" type="sibTrans" cxnId="{1AC17931-5466-4063-8188-BA254F488058}">
      <dgm:prSet/>
      <dgm:spPr/>
      <dgm:t>
        <a:bodyPr/>
        <a:lstStyle/>
        <a:p>
          <a:endParaRPr lang="zh-CN" altLang="en-US"/>
        </a:p>
      </dgm:t>
    </dgm:pt>
    <dgm:pt modelId="{22D43B9B-FE06-4194-A191-44AE69A9E73E}">
      <dgm:prSet phldrT="[文本]"/>
      <dgm:spPr>
        <a:solidFill>
          <a:schemeClr val="accent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a:t>未完成订单是指客户仅提交了订单信息但未付款的订单</a:t>
          </a:r>
        </a:p>
      </dgm:t>
    </dgm:pt>
    <dgm:pt modelId="{29465CAE-C963-4231-B282-FA030851F319}" type="parTrans" cxnId="{E0C1DE3B-73F2-47B9-95B1-F763551632BF}">
      <dgm:prSet/>
      <dgm:spPr/>
      <dgm:t>
        <a:bodyPr/>
        <a:lstStyle/>
        <a:p>
          <a:endParaRPr lang="zh-CN" altLang="en-US"/>
        </a:p>
      </dgm:t>
    </dgm:pt>
    <dgm:pt modelId="{9FCB2654-E072-4377-834B-5603A7CD46F4}" type="sibTrans" cxnId="{E0C1DE3B-73F2-47B9-95B1-F763551632BF}">
      <dgm:prSet/>
      <dgm:spPr/>
      <dgm:t>
        <a:bodyPr/>
        <a:lstStyle/>
        <a:p>
          <a:endParaRPr lang="zh-CN" altLang="en-US"/>
        </a:p>
      </dgm:t>
    </dgm:pt>
    <dgm:pt modelId="{2460A176-B11B-4272-8FB1-16CF4E0D86F5}">
      <dgm:prSet phldrT="[文本]"/>
      <dgm:spPr>
        <a:solidFill>
          <a:schemeClr val="accent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a:t>显示已支付订单</a:t>
          </a:r>
        </a:p>
      </dgm:t>
    </dgm:pt>
    <dgm:pt modelId="{6569C8E0-02E0-44E3-AD46-032D8FD9C9B0}" type="parTrans" cxnId="{28885E73-6E75-49FD-900C-B9B7164E6C13}">
      <dgm:prSet/>
      <dgm:spPr/>
      <dgm:t>
        <a:bodyPr/>
        <a:lstStyle/>
        <a:p>
          <a:endParaRPr lang="zh-CN" altLang="en-US"/>
        </a:p>
      </dgm:t>
    </dgm:pt>
    <dgm:pt modelId="{C1A0A171-B38A-4285-8CDC-444E73785859}" type="sibTrans" cxnId="{28885E73-6E75-49FD-900C-B9B7164E6C13}">
      <dgm:prSet/>
      <dgm:spPr/>
      <dgm:t>
        <a:bodyPr/>
        <a:lstStyle/>
        <a:p>
          <a:endParaRPr lang="zh-CN" altLang="en-US"/>
        </a:p>
      </dgm:t>
    </dgm:pt>
    <dgm:pt modelId="{99E371B1-B1C3-48AC-9B54-E519D08C6632}">
      <dgm:prSet phldrT="[文本]"/>
      <dgm:spPr>
        <a:solidFill>
          <a:schemeClr val="accent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a:t>已支付订单是指客户已付款的订单</a:t>
          </a:r>
        </a:p>
      </dgm:t>
    </dgm:pt>
    <dgm:pt modelId="{8A552BD1-405F-4119-B788-90566E547322}" type="parTrans" cxnId="{C607E90D-161D-4F0B-BA07-949249A1016F}">
      <dgm:prSet/>
      <dgm:spPr/>
      <dgm:t>
        <a:bodyPr/>
        <a:lstStyle/>
        <a:p>
          <a:endParaRPr lang="zh-CN" altLang="en-US"/>
        </a:p>
      </dgm:t>
    </dgm:pt>
    <dgm:pt modelId="{F25D1D75-3471-4774-A895-D74264D1CB0D}" type="sibTrans" cxnId="{C607E90D-161D-4F0B-BA07-949249A1016F}">
      <dgm:prSet/>
      <dgm:spPr/>
      <dgm:t>
        <a:bodyPr/>
        <a:lstStyle/>
        <a:p>
          <a:endParaRPr lang="zh-CN" altLang="en-US"/>
        </a:p>
      </dgm:t>
    </dgm:pt>
    <dgm:pt modelId="{7936041B-ABD9-4CB5-A5E7-32035CBC0A41}">
      <dgm:prSet phldrT="[文本]"/>
      <dgm:spPr>
        <a:solidFill>
          <a:schemeClr val="accent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a:t>显示候补订单</a:t>
          </a:r>
          <a:endParaRPr lang="en-US" altLang="zh-CN" dirty="0"/>
        </a:p>
      </dgm:t>
    </dgm:pt>
    <dgm:pt modelId="{995ED5CB-FAEE-4A24-B8B2-48A7F74725E2}" type="parTrans" cxnId="{8A1B4183-A68E-499A-ACC4-0B647F1E9205}">
      <dgm:prSet/>
      <dgm:spPr/>
      <dgm:t>
        <a:bodyPr/>
        <a:lstStyle/>
        <a:p>
          <a:endParaRPr lang="zh-CN" altLang="en-US"/>
        </a:p>
      </dgm:t>
    </dgm:pt>
    <dgm:pt modelId="{CB6CCF53-2E07-4FCE-A3D1-E79BC89ECEC0}" type="sibTrans" cxnId="{8A1B4183-A68E-499A-ACC4-0B647F1E9205}">
      <dgm:prSet/>
      <dgm:spPr/>
      <dgm:t>
        <a:bodyPr/>
        <a:lstStyle/>
        <a:p>
          <a:endParaRPr lang="zh-CN" altLang="en-US"/>
        </a:p>
      </dgm:t>
    </dgm:pt>
    <dgm:pt modelId="{B1AC1AEF-1D6B-4637-A1C3-1284941DC783}">
      <dgm:prSet phldrT="[文本]"/>
      <dgm:spPr>
        <a:solidFill>
          <a:schemeClr val="accent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a:t>候补订单是指车票售空后客户的预约抢票订单</a:t>
          </a:r>
          <a:endParaRPr lang="en-US" altLang="zh-CN" dirty="0"/>
        </a:p>
      </dgm:t>
    </dgm:pt>
    <dgm:pt modelId="{B16FF7D6-48E9-4E68-9919-2C0587D680C3}" type="parTrans" cxnId="{682D1F92-FCE7-4EC6-A087-9A57F2318D72}">
      <dgm:prSet/>
      <dgm:spPr/>
      <dgm:t>
        <a:bodyPr/>
        <a:lstStyle/>
        <a:p>
          <a:endParaRPr lang="zh-CN" altLang="en-US"/>
        </a:p>
      </dgm:t>
    </dgm:pt>
    <dgm:pt modelId="{73FA13B6-E116-4D59-A7DD-03DFF2DDD534}" type="sibTrans" cxnId="{682D1F92-FCE7-4EC6-A087-9A57F2318D72}">
      <dgm:prSet/>
      <dgm:spPr/>
      <dgm:t>
        <a:bodyPr/>
        <a:lstStyle/>
        <a:p>
          <a:endParaRPr lang="zh-CN" altLang="en-US"/>
        </a:p>
      </dgm:t>
    </dgm:pt>
    <dgm:pt modelId="{287AC72A-5393-488C-85F0-818706987594}" type="pres">
      <dgm:prSet presAssocID="{9A34CB48-5478-43CE-91C1-9DDC7D52B3D4}" presName="linear" presStyleCnt="0">
        <dgm:presLayoutVars>
          <dgm:dir/>
          <dgm:resizeHandles val="exact"/>
        </dgm:presLayoutVars>
      </dgm:prSet>
      <dgm:spPr/>
    </dgm:pt>
    <dgm:pt modelId="{94AB76C5-D80E-42B7-9BE0-3B8CAE000424}" type="pres">
      <dgm:prSet presAssocID="{2AACEC6C-B5E0-41D1-A988-3FC1FC4AE4F6}" presName="comp"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CF7D9B90-6B25-49E3-8DDA-0AE690809066}" type="pres">
      <dgm:prSet presAssocID="{2AACEC6C-B5E0-41D1-A988-3FC1FC4AE4F6}" presName="box" presStyleLbl="node1" presStyleIdx="0" presStyleCnt="3" custLinFactNeighborX="1270" custLinFactNeighborY="-73529"/>
      <dgm:spPr/>
    </dgm:pt>
    <dgm:pt modelId="{8DFB8762-6066-4159-B373-84EDBFDA4337}" type="pres">
      <dgm:prSet presAssocID="{2AACEC6C-B5E0-41D1-A988-3FC1FC4AE4F6}" presName="img" presStyleLbl="fgImgPlace1" presStyleIdx="0" presStyleCnt="3" custLinFactNeighborX="372" custLinFactNeighborY="-1"/>
      <dgm:spPr>
        <a:prstGeom prst="flowChartPreparation">
          <a:avLst/>
        </a:prstGeom>
        <a:blipFill rotWithShape="1">
          <a:blip xmlns:r="http://schemas.openxmlformats.org/officeDocument/2006/relationships" r:embed="rId1"/>
          <a:srcRect/>
          <a:stretch>
            <a:fillRect t="-10000" b="-10000"/>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C3577CA4-73ED-47B0-8DE7-7D74995B8CDB}" type="pres">
      <dgm:prSet presAssocID="{2AACEC6C-B5E0-41D1-A988-3FC1FC4AE4F6}" presName="text" presStyleLbl="node1" presStyleIdx="0" presStyleCnt="3">
        <dgm:presLayoutVars>
          <dgm:bulletEnabled val="1"/>
        </dgm:presLayoutVars>
      </dgm:prSet>
      <dgm:spPr/>
    </dgm:pt>
    <dgm:pt modelId="{0007F060-001A-45B2-9341-5DEB963C134D}" type="pres">
      <dgm:prSet presAssocID="{7586B53E-30C4-418B-AD26-ECA76F30C345}" presName="spacer"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7BCCAFD1-83E1-4202-A4EB-B6DD04B434FD}" type="pres">
      <dgm:prSet presAssocID="{2460A176-B11B-4272-8FB1-16CF4E0D86F5}" presName="comp"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9823D7DD-5534-406D-854F-BDA724BB4B0B}" type="pres">
      <dgm:prSet presAssocID="{2460A176-B11B-4272-8FB1-16CF4E0D86F5}" presName="box" presStyleLbl="node1" presStyleIdx="1" presStyleCnt="3"/>
      <dgm:spPr/>
    </dgm:pt>
    <dgm:pt modelId="{434ED9AD-6333-441E-B75F-8899C68FA15D}" type="pres">
      <dgm:prSet presAssocID="{2460A176-B11B-4272-8FB1-16CF4E0D86F5}" presName="img" presStyleLbl="fgImgPlace1" presStyleIdx="1" presStyleCnt="3"/>
      <dgm:spPr>
        <a:prstGeom prst="flowChartPreparation">
          <a:avLst/>
        </a:prstGeom>
        <a:blipFill rotWithShape="1">
          <a:blip xmlns:r="http://schemas.openxmlformats.org/officeDocument/2006/relationships" r:embed="rId2"/>
          <a:srcRect/>
          <a:stretch>
            <a:fillRect t="-13000" b="-13000"/>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2B345161-09C1-4DAE-B153-8BAC4325C04C}" type="pres">
      <dgm:prSet presAssocID="{2460A176-B11B-4272-8FB1-16CF4E0D86F5}" presName="text" presStyleLbl="node1" presStyleIdx="1" presStyleCnt="3">
        <dgm:presLayoutVars>
          <dgm:bulletEnabled val="1"/>
        </dgm:presLayoutVars>
      </dgm:prSet>
      <dgm:spPr/>
    </dgm:pt>
    <dgm:pt modelId="{DF214958-7DE4-41C5-9F95-193A657919D6}" type="pres">
      <dgm:prSet presAssocID="{C1A0A171-B38A-4285-8CDC-444E73785859}" presName="spacer"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86791980-104F-4EFC-8C86-06FED6583C7A}" type="pres">
      <dgm:prSet presAssocID="{7936041B-ABD9-4CB5-A5E7-32035CBC0A41}" presName="comp"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BBDD1A4B-E1D4-46B6-8091-9E2BE2580DC4}" type="pres">
      <dgm:prSet presAssocID="{7936041B-ABD9-4CB5-A5E7-32035CBC0A41}" presName="box" presStyleLbl="node1" presStyleIdx="2" presStyleCnt="3"/>
      <dgm:spPr>
        <a:prstGeom prst="roundRect">
          <a:avLst/>
        </a:prstGeom>
      </dgm:spPr>
    </dgm:pt>
    <dgm:pt modelId="{9D68C683-F24C-47FE-A143-8384A48045D9}" type="pres">
      <dgm:prSet presAssocID="{7936041B-ABD9-4CB5-A5E7-32035CBC0A41}" presName="img" presStyleLbl="fgImgPlace1" presStyleIdx="2" presStyleCnt="3"/>
      <dgm:spPr>
        <a:prstGeom prst="flowChartPreparation">
          <a:avLst/>
        </a:prstGeom>
        <a:blipFill rotWithShape="1">
          <a:blip xmlns:r="http://schemas.openxmlformats.org/officeDocument/2006/relationships" r:embed="rId3"/>
          <a:srcRect/>
          <a:stretch>
            <a:fillRect t="-7000" b="-7000"/>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7A7A5B06-B5D2-436C-9FD4-27D4252930E1}" type="pres">
      <dgm:prSet presAssocID="{7936041B-ABD9-4CB5-A5E7-32035CBC0A41}" presName="text" presStyleLbl="node1" presStyleIdx="2" presStyleCnt="3">
        <dgm:presLayoutVars>
          <dgm:bulletEnabled val="1"/>
        </dgm:presLayoutVars>
      </dgm:prSet>
      <dgm:spPr/>
    </dgm:pt>
  </dgm:ptLst>
  <dgm:cxnLst>
    <dgm:cxn modelId="{C607E90D-161D-4F0B-BA07-949249A1016F}" srcId="{2460A176-B11B-4272-8FB1-16CF4E0D86F5}" destId="{99E371B1-B1C3-48AC-9B54-E519D08C6632}" srcOrd="0" destOrd="0" parTransId="{8A552BD1-405F-4119-B788-90566E547322}" sibTransId="{F25D1D75-3471-4774-A895-D74264D1CB0D}"/>
    <dgm:cxn modelId="{E49E4315-70C2-4AE1-AFB2-D2082242D1B3}" type="presOf" srcId="{2460A176-B11B-4272-8FB1-16CF4E0D86F5}" destId="{2B345161-09C1-4DAE-B153-8BAC4325C04C}" srcOrd="1" destOrd="0" presId="urn:microsoft.com/office/officeart/2005/8/layout/vList4"/>
    <dgm:cxn modelId="{534DCA2B-AFDC-4FD5-AA30-2BBDABC62FA8}" type="presOf" srcId="{9A34CB48-5478-43CE-91C1-9DDC7D52B3D4}" destId="{287AC72A-5393-488C-85F0-818706987594}" srcOrd="0" destOrd="0" presId="urn:microsoft.com/office/officeart/2005/8/layout/vList4"/>
    <dgm:cxn modelId="{1AC17931-5466-4063-8188-BA254F488058}" srcId="{9A34CB48-5478-43CE-91C1-9DDC7D52B3D4}" destId="{2AACEC6C-B5E0-41D1-A988-3FC1FC4AE4F6}" srcOrd="0" destOrd="0" parTransId="{82106B8B-14C1-4467-A8BB-89B7130556DD}" sibTransId="{7586B53E-30C4-418B-AD26-ECA76F30C345}"/>
    <dgm:cxn modelId="{E0C1DE3B-73F2-47B9-95B1-F763551632BF}" srcId="{2AACEC6C-B5E0-41D1-A988-3FC1FC4AE4F6}" destId="{22D43B9B-FE06-4194-A191-44AE69A9E73E}" srcOrd="0" destOrd="0" parTransId="{29465CAE-C963-4231-B282-FA030851F319}" sibTransId="{9FCB2654-E072-4377-834B-5603A7CD46F4}"/>
    <dgm:cxn modelId="{4557A83D-7A4A-4807-B307-F11CADFDBDAD}" type="presOf" srcId="{22D43B9B-FE06-4194-A191-44AE69A9E73E}" destId="{C3577CA4-73ED-47B0-8DE7-7D74995B8CDB}" srcOrd="1" destOrd="1" presId="urn:microsoft.com/office/officeart/2005/8/layout/vList4"/>
    <dgm:cxn modelId="{BF811A66-F014-45F1-9D38-96F78C36E6D5}" type="presOf" srcId="{B1AC1AEF-1D6B-4637-A1C3-1284941DC783}" destId="{BBDD1A4B-E1D4-46B6-8091-9E2BE2580DC4}" srcOrd="0" destOrd="1" presId="urn:microsoft.com/office/officeart/2005/8/layout/vList4"/>
    <dgm:cxn modelId="{30762849-1878-42BF-A642-46ED7B53A3F7}" type="presOf" srcId="{2AACEC6C-B5E0-41D1-A988-3FC1FC4AE4F6}" destId="{CF7D9B90-6B25-49E3-8DDA-0AE690809066}" srcOrd="0" destOrd="0" presId="urn:microsoft.com/office/officeart/2005/8/layout/vList4"/>
    <dgm:cxn modelId="{DA14E66C-777C-41D6-A9E0-F496A4FE41B4}" type="presOf" srcId="{99E371B1-B1C3-48AC-9B54-E519D08C6632}" destId="{2B345161-09C1-4DAE-B153-8BAC4325C04C}" srcOrd="1" destOrd="1" presId="urn:microsoft.com/office/officeart/2005/8/layout/vList4"/>
    <dgm:cxn modelId="{E3F81F6D-E8F3-47D6-93A7-E91FBD1E801F}" type="presOf" srcId="{B1AC1AEF-1D6B-4637-A1C3-1284941DC783}" destId="{7A7A5B06-B5D2-436C-9FD4-27D4252930E1}" srcOrd="1" destOrd="1" presId="urn:microsoft.com/office/officeart/2005/8/layout/vList4"/>
    <dgm:cxn modelId="{28885E73-6E75-49FD-900C-B9B7164E6C13}" srcId="{9A34CB48-5478-43CE-91C1-9DDC7D52B3D4}" destId="{2460A176-B11B-4272-8FB1-16CF4E0D86F5}" srcOrd="1" destOrd="0" parTransId="{6569C8E0-02E0-44E3-AD46-032D8FD9C9B0}" sibTransId="{C1A0A171-B38A-4285-8CDC-444E73785859}"/>
    <dgm:cxn modelId="{8A1B4183-A68E-499A-ACC4-0B647F1E9205}" srcId="{9A34CB48-5478-43CE-91C1-9DDC7D52B3D4}" destId="{7936041B-ABD9-4CB5-A5E7-32035CBC0A41}" srcOrd="2" destOrd="0" parTransId="{995ED5CB-FAEE-4A24-B8B2-48A7F74725E2}" sibTransId="{CB6CCF53-2E07-4FCE-A3D1-E79BC89ECEC0}"/>
    <dgm:cxn modelId="{682D1F92-FCE7-4EC6-A087-9A57F2318D72}" srcId="{7936041B-ABD9-4CB5-A5E7-32035CBC0A41}" destId="{B1AC1AEF-1D6B-4637-A1C3-1284941DC783}" srcOrd="0" destOrd="0" parTransId="{B16FF7D6-48E9-4E68-9919-2C0587D680C3}" sibTransId="{73FA13B6-E116-4D59-A7DD-03DFF2DDD534}"/>
    <dgm:cxn modelId="{41E0D4A1-5F7D-45C5-9642-14692CD2597A}" type="presOf" srcId="{22D43B9B-FE06-4194-A191-44AE69A9E73E}" destId="{CF7D9B90-6B25-49E3-8DDA-0AE690809066}" srcOrd="0" destOrd="1" presId="urn:microsoft.com/office/officeart/2005/8/layout/vList4"/>
    <dgm:cxn modelId="{FE5751A5-3DF3-48CC-A33C-EE0523E8634A}" type="presOf" srcId="{7936041B-ABD9-4CB5-A5E7-32035CBC0A41}" destId="{BBDD1A4B-E1D4-46B6-8091-9E2BE2580DC4}" srcOrd="0" destOrd="0" presId="urn:microsoft.com/office/officeart/2005/8/layout/vList4"/>
    <dgm:cxn modelId="{C2A2D7C7-24BE-4537-82DA-8133086F9B98}" type="presOf" srcId="{99E371B1-B1C3-48AC-9B54-E519D08C6632}" destId="{9823D7DD-5534-406D-854F-BDA724BB4B0B}" srcOrd="0" destOrd="1" presId="urn:microsoft.com/office/officeart/2005/8/layout/vList4"/>
    <dgm:cxn modelId="{4F262ACA-DBCD-4316-8F3D-AE31A9BE74C5}" type="presOf" srcId="{7936041B-ABD9-4CB5-A5E7-32035CBC0A41}" destId="{7A7A5B06-B5D2-436C-9FD4-27D4252930E1}" srcOrd="1" destOrd="0" presId="urn:microsoft.com/office/officeart/2005/8/layout/vList4"/>
    <dgm:cxn modelId="{479C4DDC-649F-443A-AAB1-F73CCFA3C6CA}" type="presOf" srcId="{2AACEC6C-B5E0-41D1-A988-3FC1FC4AE4F6}" destId="{C3577CA4-73ED-47B0-8DE7-7D74995B8CDB}" srcOrd="1" destOrd="0" presId="urn:microsoft.com/office/officeart/2005/8/layout/vList4"/>
    <dgm:cxn modelId="{A6B74BE2-AB67-423D-A48F-573C957946A0}" type="presOf" srcId="{2460A176-B11B-4272-8FB1-16CF4E0D86F5}" destId="{9823D7DD-5534-406D-854F-BDA724BB4B0B}" srcOrd="0" destOrd="0" presId="urn:microsoft.com/office/officeart/2005/8/layout/vList4"/>
    <dgm:cxn modelId="{4814B6A5-1E36-4418-8F4A-7EC39FA7EE32}" type="presParOf" srcId="{287AC72A-5393-488C-85F0-818706987594}" destId="{94AB76C5-D80E-42B7-9BE0-3B8CAE000424}" srcOrd="0" destOrd="0" presId="urn:microsoft.com/office/officeart/2005/8/layout/vList4"/>
    <dgm:cxn modelId="{1F3F707D-83B4-475B-A0AB-74EA6FF1459B}" type="presParOf" srcId="{94AB76C5-D80E-42B7-9BE0-3B8CAE000424}" destId="{CF7D9B90-6B25-49E3-8DDA-0AE690809066}" srcOrd="0" destOrd="0" presId="urn:microsoft.com/office/officeart/2005/8/layout/vList4"/>
    <dgm:cxn modelId="{169CFAA2-2C30-4861-A72E-A4D330174754}" type="presParOf" srcId="{94AB76C5-D80E-42B7-9BE0-3B8CAE000424}" destId="{8DFB8762-6066-4159-B373-84EDBFDA4337}" srcOrd="1" destOrd="0" presId="urn:microsoft.com/office/officeart/2005/8/layout/vList4"/>
    <dgm:cxn modelId="{BE5C39BF-C629-47E4-AB8A-9C09B2FC2629}" type="presParOf" srcId="{94AB76C5-D80E-42B7-9BE0-3B8CAE000424}" destId="{C3577CA4-73ED-47B0-8DE7-7D74995B8CDB}" srcOrd="2" destOrd="0" presId="urn:microsoft.com/office/officeart/2005/8/layout/vList4"/>
    <dgm:cxn modelId="{B75BBCEF-0C5D-4B78-800A-B713C69F83F8}" type="presParOf" srcId="{287AC72A-5393-488C-85F0-818706987594}" destId="{0007F060-001A-45B2-9341-5DEB963C134D}" srcOrd="1" destOrd="0" presId="urn:microsoft.com/office/officeart/2005/8/layout/vList4"/>
    <dgm:cxn modelId="{51EA234F-0B31-42AA-A437-8E083EA57662}" type="presParOf" srcId="{287AC72A-5393-488C-85F0-818706987594}" destId="{7BCCAFD1-83E1-4202-A4EB-B6DD04B434FD}" srcOrd="2" destOrd="0" presId="urn:microsoft.com/office/officeart/2005/8/layout/vList4"/>
    <dgm:cxn modelId="{0649F4A2-B86D-4853-866B-4F2FDAD8AE1A}" type="presParOf" srcId="{7BCCAFD1-83E1-4202-A4EB-B6DD04B434FD}" destId="{9823D7DD-5534-406D-854F-BDA724BB4B0B}" srcOrd="0" destOrd="0" presId="urn:microsoft.com/office/officeart/2005/8/layout/vList4"/>
    <dgm:cxn modelId="{C9E1606D-7539-436C-A26C-E2E9EB8D75AB}" type="presParOf" srcId="{7BCCAFD1-83E1-4202-A4EB-B6DD04B434FD}" destId="{434ED9AD-6333-441E-B75F-8899C68FA15D}" srcOrd="1" destOrd="0" presId="urn:microsoft.com/office/officeart/2005/8/layout/vList4"/>
    <dgm:cxn modelId="{C04A6404-54EE-47A2-99A7-06347C8D2E1B}" type="presParOf" srcId="{7BCCAFD1-83E1-4202-A4EB-B6DD04B434FD}" destId="{2B345161-09C1-4DAE-B153-8BAC4325C04C}" srcOrd="2" destOrd="0" presId="urn:microsoft.com/office/officeart/2005/8/layout/vList4"/>
    <dgm:cxn modelId="{0AC3588F-9374-4591-9044-EE84BAD05B8C}" type="presParOf" srcId="{287AC72A-5393-488C-85F0-818706987594}" destId="{DF214958-7DE4-41C5-9F95-193A657919D6}" srcOrd="3" destOrd="0" presId="urn:microsoft.com/office/officeart/2005/8/layout/vList4"/>
    <dgm:cxn modelId="{B6D4F2A8-1283-4B69-91D9-68DFB2919DFC}" type="presParOf" srcId="{287AC72A-5393-488C-85F0-818706987594}" destId="{86791980-104F-4EFC-8C86-06FED6583C7A}" srcOrd="4" destOrd="0" presId="urn:microsoft.com/office/officeart/2005/8/layout/vList4"/>
    <dgm:cxn modelId="{1206F085-C2F8-4BC1-A336-D8B3BE8A13D4}" type="presParOf" srcId="{86791980-104F-4EFC-8C86-06FED6583C7A}" destId="{BBDD1A4B-E1D4-46B6-8091-9E2BE2580DC4}" srcOrd="0" destOrd="0" presId="urn:microsoft.com/office/officeart/2005/8/layout/vList4"/>
    <dgm:cxn modelId="{1B196C00-82E8-441D-826F-A712D20FF8D6}" type="presParOf" srcId="{86791980-104F-4EFC-8C86-06FED6583C7A}" destId="{9D68C683-F24C-47FE-A143-8384A48045D9}" srcOrd="1" destOrd="0" presId="urn:microsoft.com/office/officeart/2005/8/layout/vList4"/>
    <dgm:cxn modelId="{E840FA9A-725F-4FF0-98D4-06E37EA423A7}" type="presParOf" srcId="{86791980-104F-4EFC-8C86-06FED6583C7A}" destId="{7A7A5B06-B5D2-436C-9FD4-27D4252930E1}"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ACC4E2-B0BC-4BD2-8B17-E523BFCAFA0B}" type="doc">
      <dgm:prSet loTypeId="urn:microsoft.com/office/officeart/2008/layout/HorizontalMultiLevelHierarchy" loCatId="hierarchy" qsTypeId="urn:microsoft.com/office/officeart/2005/8/quickstyle/3d3" qsCatId="3D" csTypeId="urn:microsoft.com/office/officeart/2005/8/colors/accent1_2" csCatId="accent1" phldr="1"/>
      <dgm:spPr/>
      <dgm:t>
        <a:bodyPr/>
        <a:lstStyle/>
        <a:p>
          <a:endParaRPr lang="zh-CN" altLang="en-US"/>
        </a:p>
      </dgm:t>
    </dgm:pt>
    <dgm:pt modelId="{E46A9954-D828-441B-9C2E-65FB97245834}">
      <dgm:prSet phldrT="[文本]"/>
      <dgm:spPr>
        <a:solidFill>
          <a:schemeClr val="bg1">
            <a:lumMod val="95000"/>
            <a:lumOff val="5000"/>
          </a:schemeClr>
        </a:solidFill>
      </dgm:spPr>
      <dgm:t>
        <a:bodyPr/>
        <a:lstStyle/>
        <a:p>
          <a:r>
            <a:rPr lang="zh-CN" altLang="en-US" dirty="0"/>
            <a:t>已支付</a:t>
          </a:r>
        </a:p>
      </dgm:t>
    </dgm:pt>
    <dgm:pt modelId="{1FE03080-7BA7-47C4-A458-9E7797045F94}" type="parTrans" cxnId="{818C53BD-6CB3-449A-B1E5-432C0EE7E604}">
      <dgm:prSet/>
      <dgm:spPr/>
      <dgm:t>
        <a:bodyPr/>
        <a:lstStyle/>
        <a:p>
          <a:endParaRPr lang="zh-CN" altLang="en-US"/>
        </a:p>
      </dgm:t>
    </dgm:pt>
    <dgm:pt modelId="{127F235B-76EB-49B8-A08B-F82027E5B29B}" type="sibTrans" cxnId="{818C53BD-6CB3-449A-B1E5-432C0EE7E604}">
      <dgm:prSet/>
      <dgm:spPr/>
      <dgm:t>
        <a:bodyPr/>
        <a:lstStyle/>
        <a:p>
          <a:endParaRPr lang="zh-CN" altLang="en-US"/>
        </a:p>
      </dgm:t>
    </dgm:pt>
    <dgm:pt modelId="{6E2690D2-F826-4DE1-8236-9A4B701F9E2F}">
      <dgm:prSet phldrT="[文本]"/>
      <dgm:spPr>
        <a:solidFill>
          <a:schemeClr val="bg2">
            <a:lumMod val="60000"/>
            <a:lumOff val="40000"/>
          </a:schemeClr>
        </a:solidFill>
      </dgm:spPr>
      <dgm:t>
        <a:bodyPr/>
        <a:lstStyle/>
        <a:p>
          <a:r>
            <a:rPr lang="zh-CN" altLang="en-US" dirty="0">
              <a:solidFill>
                <a:schemeClr val="bg1">
                  <a:lumMod val="95000"/>
                  <a:lumOff val="5000"/>
                </a:schemeClr>
              </a:solidFill>
            </a:rPr>
            <a:t>未出行订单</a:t>
          </a:r>
        </a:p>
      </dgm:t>
    </dgm:pt>
    <dgm:pt modelId="{CE10D37D-8729-4DFE-B276-F757A74E8344}" type="parTrans" cxnId="{489C976F-A862-44E0-854B-B3AF87EA8AB7}">
      <dgm:prSet custT="1"/>
      <dgm:spPr/>
      <dgm:t>
        <a:bodyPr spcFirstLastPara="0" vert="horz" wrap="square" lIns="12700" tIns="0" rIns="12700" bIns="0" numCol="1" spcCol="1270" anchor="ctr" anchorCtr="0"/>
        <a:lstStyle/>
        <a:p>
          <a:pPr marL="0" lvl="0" indent="0" algn="ctr" defTabSz="222250">
            <a:lnSpc>
              <a:spcPct val="90000"/>
            </a:lnSpc>
            <a:spcBef>
              <a:spcPct val="0"/>
            </a:spcBef>
            <a:spcAft>
              <a:spcPct val="35000"/>
            </a:spcAft>
            <a:buNone/>
          </a:pPr>
          <a:endParaRPr lang="zh-CN" altLang="en-US" sz="500" kern="1200">
            <a:solidFill>
              <a:prstClr val="white">
                <a:hueOff val="0"/>
                <a:satOff val="0"/>
                <a:lumOff val="0"/>
                <a:alphaOff val="0"/>
              </a:prstClr>
            </a:solidFill>
            <a:latin typeface="Tw Cen MT" panose="020B0602020104020603"/>
            <a:ea typeface="宋体" panose="02010600030101010101" pitchFamily="2" charset="-122"/>
            <a:cs typeface="+mn-cs"/>
          </a:endParaRPr>
        </a:p>
      </dgm:t>
    </dgm:pt>
    <dgm:pt modelId="{6015728D-E759-43D8-ACD8-FE768C4C1D3E}" type="sibTrans" cxnId="{489C976F-A862-44E0-854B-B3AF87EA8AB7}">
      <dgm:prSet/>
      <dgm:spPr/>
      <dgm:t>
        <a:bodyPr/>
        <a:lstStyle/>
        <a:p>
          <a:endParaRPr lang="zh-CN" altLang="en-US"/>
        </a:p>
      </dgm:t>
    </dgm:pt>
    <dgm:pt modelId="{C663767F-5DAB-46BB-8455-5187F92DC435}">
      <dgm:prSet phldrT="[文本]"/>
      <dgm:spPr>
        <a:solidFill>
          <a:schemeClr val="bg2">
            <a:lumMod val="60000"/>
            <a:lumOff val="40000"/>
          </a:schemeClr>
        </a:solidFill>
      </dgm:spPr>
      <dgm:t>
        <a:bodyPr/>
        <a:lstStyle/>
        <a:p>
          <a:r>
            <a:rPr lang="zh-CN" altLang="en-US" dirty="0">
              <a:solidFill>
                <a:schemeClr val="bg1">
                  <a:lumMod val="95000"/>
                  <a:lumOff val="5000"/>
                </a:schemeClr>
              </a:solidFill>
            </a:rPr>
            <a:t>历史订单</a:t>
          </a:r>
        </a:p>
      </dgm:t>
    </dgm:pt>
    <dgm:pt modelId="{3A537741-CD41-4032-947E-ED58C6DF7AF6}" type="parTrans" cxnId="{C8351154-DA99-46DE-AD47-99F657F6933F}">
      <dgm:prSet/>
      <dgm:spPr/>
      <dgm:t>
        <a:bodyPr/>
        <a:lstStyle/>
        <a:p>
          <a:endParaRPr lang="zh-CN" altLang="en-US"/>
        </a:p>
      </dgm:t>
    </dgm:pt>
    <dgm:pt modelId="{6BF1FF43-EFE7-49FB-83D8-FE05885DC235}" type="sibTrans" cxnId="{C8351154-DA99-46DE-AD47-99F657F6933F}">
      <dgm:prSet/>
      <dgm:spPr/>
      <dgm:t>
        <a:bodyPr/>
        <a:lstStyle/>
        <a:p>
          <a:endParaRPr lang="zh-CN" altLang="en-US"/>
        </a:p>
      </dgm:t>
    </dgm:pt>
    <dgm:pt modelId="{B5808976-E5E3-49C8-9702-586471B27B19}">
      <dgm:prSet phldrT="[文本]"/>
      <dgm:spPr>
        <a:solidFill>
          <a:schemeClr val="tx2">
            <a:lumMod val="75000"/>
          </a:schemeClr>
        </a:solidFill>
      </dgm:spPr>
      <dgm:t>
        <a:bodyPr/>
        <a:lstStyle/>
        <a:p>
          <a:r>
            <a:rPr lang="zh-CN" altLang="en-US" dirty="0">
              <a:solidFill>
                <a:schemeClr val="bg1">
                  <a:lumMod val="95000"/>
                  <a:lumOff val="5000"/>
                </a:schemeClr>
              </a:solidFill>
            </a:rPr>
            <a:t>未出行的已支付订单</a:t>
          </a:r>
        </a:p>
      </dgm:t>
    </dgm:pt>
    <dgm:pt modelId="{197A269B-A460-473F-8DF5-FD7E0B571C96}" type="parTrans" cxnId="{B50CEB20-3540-4254-B749-9AF7787548EF}">
      <dgm:prSet custT="1"/>
      <dgm:spPr/>
      <dgm:t>
        <a:bodyPr spcFirstLastPara="0" vert="horz" wrap="square" lIns="12700" tIns="0" rIns="12700" bIns="0" numCol="1" spcCol="1270" anchor="ctr" anchorCtr="0"/>
        <a:lstStyle/>
        <a:p>
          <a:pPr marL="0" lvl="0" indent="0" algn="ctr" defTabSz="222250">
            <a:lnSpc>
              <a:spcPct val="90000"/>
            </a:lnSpc>
            <a:spcBef>
              <a:spcPct val="0"/>
            </a:spcBef>
            <a:spcAft>
              <a:spcPct val="35000"/>
            </a:spcAft>
            <a:buNone/>
          </a:pPr>
          <a:endParaRPr lang="zh-CN" altLang="en-US" sz="500" kern="1200">
            <a:solidFill>
              <a:prstClr val="white">
                <a:hueOff val="0"/>
                <a:satOff val="0"/>
                <a:lumOff val="0"/>
                <a:alphaOff val="0"/>
              </a:prstClr>
            </a:solidFill>
            <a:latin typeface="Tw Cen MT" panose="020B0602020104020603"/>
            <a:ea typeface="宋体" panose="02010600030101010101" pitchFamily="2" charset="-122"/>
            <a:cs typeface="+mn-cs"/>
          </a:endParaRPr>
        </a:p>
      </dgm:t>
    </dgm:pt>
    <dgm:pt modelId="{71C5F6AD-F44B-4EF8-9AB6-ED9289AEB635}" type="sibTrans" cxnId="{B50CEB20-3540-4254-B749-9AF7787548EF}">
      <dgm:prSet/>
      <dgm:spPr/>
      <dgm:t>
        <a:bodyPr/>
        <a:lstStyle/>
        <a:p>
          <a:endParaRPr lang="zh-CN" altLang="en-US"/>
        </a:p>
      </dgm:t>
    </dgm:pt>
    <dgm:pt modelId="{B53B5778-106C-49D8-9A93-BD55802EA6D7}">
      <dgm:prSet phldrT="[文本]"/>
      <dgm:spPr>
        <a:solidFill>
          <a:schemeClr val="tx2">
            <a:lumMod val="75000"/>
          </a:schemeClr>
        </a:solidFill>
      </dgm:spPr>
      <dgm:t>
        <a:bodyPr spcFirstLastPara="0" vert="horz" wrap="square" lIns="16510" tIns="16510" rIns="16510" bIns="16510" numCol="1" spcCol="1270" anchor="ctr" anchorCtr="0"/>
        <a:lstStyle/>
        <a:p>
          <a:r>
            <a:rPr lang="zh-CN" altLang="en-US" dirty="0">
              <a:solidFill>
                <a:schemeClr val="bg1">
                  <a:lumMod val="95000"/>
                  <a:lumOff val="5000"/>
                </a:schemeClr>
              </a:solidFill>
            </a:rPr>
            <a:t>已出行的订单</a:t>
          </a:r>
        </a:p>
      </dgm:t>
    </dgm:pt>
    <dgm:pt modelId="{5637253B-4EE0-4564-8BB6-66971DC8D324}" type="parTrans" cxnId="{613F833F-40B3-4C41-BB58-D5E118071C76}">
      <dgm:prSet custT="1"/>
      <dgm:spPr/>
      <dgm:t>
        <a:bodyPr spcFirstLastPara="0" vert="horz" wrap="square" lIns="12700" tIns="0" rIns="12700" bIns="0" numCol="1" spcCol="1270" anchor="ctr" anchorCtr="0"/>
        <a:lstStyle/>
        <a:p>
          <a:pPr marL="0" lvl="0" indent="0" algn="ctr" defTabSz="222250">
            <a:lnSpc>
              <a:spcPct val="90000"/>
            </a:lnSpc>
            <a:spcBef>
              <a:spcPct val="0"/>
            </a:spcBef>
            <a:spcAft>
              <a:spcPct val="35000"/>
            </a:spcAft>
            <a:buNone/>
          </a:pPr>
          <a:endParaRPr lang="zh-CN" altLang="en-US" sz="500" kern="1200">
            <a:solidFill>
              <a:prstClr val="white">
                <a:hueOff val="0"/>
                <a:satOff val="0"/>
                <a:lumOff val="0"/>
                <a:alphaOff val="0"/>
              </a:prstClr>
            </a:solidFill>
            <a:latin typeface="Tw Cen MT" panose="020B0602020104020603"/>
            <a:ea typeface="宋体" panose="02010600030101010101" pitchFamily="2" charset="-122"/>
            <a:cs typeface="+mn-cs"/>
          </a:endParaRPr>
        </a:p>
      </dgm:t>
    </dgm:pt>
    <dgm:pt modelId="{D93E9ECC-3B9A-4FF3-B959-A36C7745AE1D}" type="sibTrans" cxnId="{613F833F-40B3-4C41-BB58-D5E118071C76}">
      <dgm:prSet/>
      <dgm:spPr/>
      <dgm:t>
        <a:bodyPr/>
        <a:lstStyle/>
        <a:p>
          <a:endParaRPr lang="zh-CN" altLang="en-US"/>
        </a:p>
      </dgm:t>
    </dgm:pt>
    <dgm:pt modelId="{111BED11-C83E-4E5D-8F26-6670AE4F9BB0}" type="pres">
      <dgm:prSet presAssocID="{C2ACC4E2-B0BC-4BD2-8B17-E523BFCAFA0B}" presName="Name0" presStyleCnt="0">
        <dgm:presLayoutVars>
          <dgm:chPref val="1"/>
          <dgm:dir/>
          <dgm:animOne val="branch"/>
          <dgm:animLvl val="lvl"/>
          <dgm:resizeHandles val="exact"/>
        </dgm:presLayoutVars>
      </dgm:prSet>
      <dgm:spPr/>
    </dgm:pt>
    <dgm:pt modelId="{EF7ECE3A-E5BC-4965-89E4-24F128E8E3AB}" type="pres">
      <dgm:prSet presAssocID="{E46A9954-D828-441B-9C2E-65FB97245834}" presName="root1" presStyleCnt="0"/>
      <dgm:spPr/>
    </dgm:pt>
    <dgm:pt modelId="{858DE0D2-DEB0-492B-AF24-CBEEE7970054}" type="pres">
      <dgm:prSet presAssocID="{E46A9954-D828-441B-9C2E-65FB97245834}" presName="LevelOneTextNode" presStyleLbl="node0" presStyleIdx="0" presStyleCnt="1" custScaleX="82788" custScaleY="56912" custLinFactNeighborX="48474">
        <dgm:presLayoutVars>
          <dgm:chPref val="3"/>
        </dgm:presLayoutVars>
      </dgm:prSet>
      <dgm:spPr>
        <a:prstGeom prst="horizontalScroll">
          <a:avLst/>
        </a:prstGeom>
      </dgm:spPr>
    </dgm:pt>
    <dgm:pt modelId="{8E6D8B3C-D0DB-4C48-BD91-314E778BC8A5}" type="pres">
      <dgm:prSet presAssocID="{E46A9954-D828-441B-9C2E-65FB97245834}" presName="level2hierChild" presStyleCnt="0"/>
      <dgm:spPr/>
    </dgm:pt>
    <dgm:pt modelId="{1EAA28AA-6BBC-4765-B1E4-8F7F8503255D}" type="pres">
      <dgm:prSet presAssocID="{CE10D37D-8729-4DFE-B276-F757A74E8344}" presName="conn2-1" presStyleLbl="parChTrans1D2" presStyleIdx="0" presStyleCnt="2"/>
      <dgm:spPr>
        <a:xfrm>
          <a:off x="1629785" y="1710744"/>
          <a:ext cx="494221" cy="532854"/>
        </a:xfrm>
        <a:custGeom>
          <a:avLst/>
          <a:gdLst/>
          <a:ahLst/>
          <a:cxnLst/>
          <a:rect l="0" t="0" r="0" b="0"/>
          <a:pathLst>
            <a:path>
              <a:moveTo>
                <a:pt x="0" y="532854"/>
              </a:moveTo>
              <a:lnTo>
                <a:pt x="247110" y="532854"/>
              </a:lnTo>
              <a:lnTo>
                <a:pt x="247110" y="0"/>
              </a:lnTo>
              <a:lnTo>
                <a:pt x="494221" y="0"/>
              </a:lnTo>
            </a:path>
          </a:pathLst>
        </a:custGeom>
      </dgm:spPr>
    </dgm:pt>
    <dgm:pt modelId="{97CCAD82-D152-4C59-9D3E-E9960BA8BE4F}" type="pres">
      <dgm:prSet presAssocID="{CE10D37D-8729-4DFE-B276-F757A74E8344}" presName="connTx" presStyleLbl="parChTrans1D2" presStyleIdx="0" presStyleCnt="2"/>
      <dgm:spPr/>
    </dgm:pt>
    <dgm:pt modelId="{D9769A76-F60A-4690-B5B4-4CE12A7250C7}" type="pres">
      <dgm:prSet presAssocID="{6E2690D2-F826-4DE1-8236-9A4B701F9E2F}" presName="root2" presStyleCnt="0"/>
      <dgm:spPr/>
    </dgm:pt>
    <dgm:pt modelId="{F3AB27D1-C913-430C-8DBE-B7E46954B0B3}" type="pres">
      <dgm:prSet presAssocID="{6E2690D2-F826-4DE1-8236-9A4B701F9E2F}" presName="LevelTwoTextNode" presStyleLbl="node2" presStyleIdx="0" presStyleCnt="2" custLinFactNeighborX="12452">
        <dgm:presLayoutVars>
          <dgm:chPref val="3"/>
        </dgm:presLayoutVars>
      </dgm:prSet>
      <dgm:spPr>
        <a:prstGeom prst="homePlate">
          <a:avLst/>
        </a:prstGeom>
      </dgm:spPr>
    </dgm:pt>
    <dgm:pt modelId="{691F4F70-6230-4B5E-84F2-800A66116C2B}" type="pres">
      <dgm:prSet presAssocID="{6E2690D2-F826-4DE1-8236-9A4B701F9E2F}" presName="level3hierChild" presStyleCnt="0"/>
      <dgm:spPr/>
    </dgm:pt>
    <dgm:pt modelId="{2A1AC210-2A89-429A-B38A-8826BA25A89A}" type="pres">
      <dgm:prSet presAssocID="{197A269B-A460-473F-8DF5-FD7E0B571C96}" presName="conn2-1" presStyleLbl="parChTrans1D3" presStyleIdx="0" presStyleCnt="2"/>
      <dgm:spPr>
        <a:xfrm>
          <a:off x="4920429" y="1665024"/>
          <a:ext cx="731572" cy="91440"/>
        </a:xfrm>
        <a:custGeom>
          <a:avLst/>
          <a:gdLst/>
          <a:ahLst/>
          <a:cxnLst/>
          <a:rect l="0" t="0" r="0" b="0"/>
          <a:pathLst>
            <a:path>
              <a:moveTo>
                <a:pt x="0" y="45720"/>
              </a:moveTo>
              <a:lnTo>
                <a:pt x="731572" y="45720"/>
              </a:lnTo>
            </a:path>
          </a:pathLst>
        </a:custGeom>
      </dgm:spPr>
    </dgm:pt>
    <dgm:pt modelId="{8562A104-47D4-4BE6-AE67-A8B04DB1D8F6}" type="pres">
      <dgm:prSet presAssocID="{197A269B-A460-473F-8DF5-FD7E0B571C96}" presName="connTx" presStyleLbl="parChTrans1D3" presStyleIdx="0" presStyleCnt="2"/>
      <dgm:spPr/>
    </dgm:pt>
    <dgm:pt modelId="{0A3C2993-8482-4978-86CB-8CFB87B6E0DE}" type="pres">
      <dgm:prSet presAssocID="{B5808976-E5E3-49C8-9702-586471B27B19}" presName="root2" presStyleCnt="0"/>
      <dgm:spPr/>
    </dgm:pt>
    <dgm:pt modelId="{ECCD8AE8-AC89-4881-9A80-448D8168F707}" type="pres">
      <dgm:prSet presAssocID="{B5808976-E5E3-49C8-9702-586471B27B19}" presName="LevelTwoTextNode" presStyleLbl="node3" presStyleIdx="0" presStyleCnt="2" custScaleX="205447" custLinFactNeighborX="5739">
        <dgm:presLayoutVars>
          <dgm:chPref val="3"/>
        </dgm:presLayoutVars>
      </dgm:prSet>
      <dgm:spPr/>
    </dgm:pt>
    <dgm:pt modelId="{7EB0F2D0-93B0-46E8-BEE6-E0FD457138B4}" type="pres">
      <dgm:prSet presAssocID="{B5808976-E5E3-49C8-9702-586471B27B19}" presName="level3hierChild" presStyleCnt="0"/>
      <dgm:spPr/>
    </dgm:pt>
    <dgm:pt modelId="{EB95D796-11DA-4465-84CD-58A925D6863C}" type="pres">
      <dgm:prSet presAssocID="{3A537741-CD41-4032-947E-ED58C6DF7AF6}" presName="conn2-1" presStyleLbl="parChTrans1D2" presStyleIdx="1" presStyleCnt="2"/>
      <dgm:spPr/>
    </dgm:pt>
    <dgm:pt modelId="{7C0DB611-843C-4D0F-87C7-5B242B3C89B9}" type="pres">
      <dgm:prSet presAssocID="{3A537741-CD41-4032-947E-ED58C6DF7AF6}" presName="connTx" presStyleLbl="parChTrans1D2" presStyleIdx="1" presStyleCnt="2"/>
      <dgm:spPr/>
    </dgm:pt>
    <dgm:pt modelId="{B186DF8C-C248-4ADE-AA22-06BAFF23F3A3}" type="pres">
      <dgm:prSet presAssocID="{C663767F-5DAB-46BB-8455-5187F92DC435}" presName="root2" presStyleCnt="0"/>
      <dgm:spPr/>
    </dgm:pt>
    <dgm:pt modelId="{4EF05B9D-50DE-44B6-858A-D3F4612AEF47}" type="pres">
      <dgm:prSet presAssocID="{C663767F-5DAB-46BB-8455-5187F92DC435}" presName="LevelTwoTextNode" presStyleLbl="node2" presStyleIdx="1" presStyleCnt="2" custLinFactNeighborX="12452">
        <dgm:presLayoutVars>
          <dgm:chPref val="3"/>
        </dgm:presLayoutVars>
      </dgm:prSet>
      <dgm:spPr>
        <a:prstGeom prst="homePlate">
          <a:avLst/>
        </a:prstGeom>
      </dgm:spPr>
    </dgm:pt>
    <dgm:pt modelId="{08204EDC-C160-4EB3-8847-DF1AE8DEECDD}" type="pres">
      <dgm:prSet presAssocID="{C663767F-5DAB-46BB-8455-5187F92DC435}" presName="level3hierChild" presStyleCnt="0"/>
      <dgm:spPr/>
    </dgm:pt>
    <dgm:pt modelId="{D2061DC8-B7CD-4416-9EBC-1120AAD6A350}" type="pres">
      <dgm:prSet presAssocID="{5637253B-4EE0-4564-8BB6-66971DC8D324}" presName="conn2-1" presStyleLbl="parChTrans1D3" presStyleIdx="1" presStyleCnt="2"/>
      <dgm:spPr>
        <a:xfrm>
          <a:off x="4920429" y="2730734"/>
          <a:ext cx="371560" cy="91440"/>
        </a:xfrm>
        <a:custGeom>
          <a:avLst/>
          <a:gdLst/>
          <a:ahLst/>
          <a:cxnLst/>
          <a:rect l="0" t="0" r="0" b="0"/>
          <a:pathLst>
            <a:path>
              <a:moveTo>
                <a:pt x="0" y="45720"/>
              </a:moveTo>
              <a:lnTo>
                <a:pt x="371560" y="45720"/>
              </a:lnTo>
            </a:path>
          </a:pathLst>
        </a:custGeom>
      </dgm:spPr>
    </dgm:pt>
    <dgm:pt modelId="{9B4AA306-6C05-4619-B543-F5E58726BE6D}" type="pres">
      <dgm:prSet presAssocID="{5637253B-4EE0-4564-8BB6-66971DC8D324}" presName="connTx" presStyleLbl="parChTrans1D3" presStyleIdx="1" presStyleCnt="2"/>
      <dgm:spPr/>
    </dgm:pt>
    <dgm:pt modelId="{924347FA-DFA8-4C54-8B80-017AA2B77C6E}" type="pres">
      <dgm:prSet presAssocID="{B53B5778-106C-49D8-9A93-BD55802EA6D7}" presName="root2" presStyleCnt="0"/>
      <dgm:spPr/>
    </dgm:pt>
    <dgm:pt modelId="{95964C46-C299-4D81-99B1-76B0B6E93EAB}" type="pres">
      <dgm:prSet presAssocID="{B53B5778-106C-49D8-9A93-BD55802EA6D7}" presName="LevelTwoTextNode" presStyleLbl="node3" presStyleIdx="1" presStyleCnt="2" custScaleX="206486" custLinFactNeighborX="5739">
        <dgm:presLayoutVars>
          <dgm:chPref val="3"/>
        </dgm:presLayoutVars>
      </dgm:prSet>
      <dgm:spPr>
        <a:xfrm>
          <a:off x="5319157" y="2350170"/>
          <a:ext cx="6495474" cy="852567"/>
        </a:xfrm>
        <a:prstGeom prst="rect">
          <a:avLst/>
        </a:prstGeom>
      </dgm:spPr>
    </dgm:pt>
    <dgm:pt modelId="{8543D343-0B6F-4AD8-88F7-2F8E15AA6BFC}" type="pres">
      <dgm:prSet presAssocID="{B53B5778-106C-49D8-9A93-BD55802EA6D7}" presName="level3hierChild" presStyleCnt="0"/>
      <dgm:spPr/>
    </dgm:pt>
  </dgm:ptLst>
  <dgm:cxnLst>
    <dgm:cxn modelId="{4B31AD1A-B2B6-4AC0-A4E2-B55DECD08245}" type="presOf" srcId="{5637253B-4EE0-4564-8BB6-66971DC8D324}" destId="{9B4AA306-6C05-4619-B543-F5E58726BE6D}" srcOrd="1" destOrd="0" presId="urn:microsoft.com/office/officeart/2008/layout/HorizontalMultiLevelHierarchy"/>
    <dgm:cxn modelId="{B50CEB20-3540-4254-B749-9AF7787548EF}" srcId="{6E2690D2-F826-4DE1-8236-9A4B701F9E2F}" destId="{B5808976-E5E3-49C8-9702-586471B27B19}" srcOrd="0" destOrd="0" parTransId="{197A269B-A460-473F-8DF5-FD7E0B571C96}" sibTransId="{71C5F6AD-F44B-4EF8-9AB6-ED9289AEB635}"/>
    <dgm:cxn modelId="{9F802721-0E34-4C15-90DD-DC466484BB82}" type="presOf" srcId="{CE10D37D-8729-4DFE-B276-F757A74E8344}" destId="{97CCAD82-D152-4C59-9D3E-E9960BA8BE4F}" srcOrd="1" destOrd="0" presId="urn:microsoft.com/office/officeart/2008/layout/HorizontalMultiLevelHierarchy"/>
    <dgm:cxn modelId="{11AB7A2D-516F-4539-B0A0-3452BBFA9AA4}" type="presOf" srcId="{6E2690D2-F826-4DE1-8236-9A4B701F9E2F}" destId="{F3AB27D1-C913-430C-8DBE-B7E46954B0B3}" srcOrd="0" destOrd="0" presId="urn:microsoft.com/office/officeart/2008/layout/HorizontalMultiLevelHierarchy"/>
    <dgm:cxn modelId="{613F833F-40B3-4C41-BB58-D5E118071C76}" srcId="{C663767F-5DAB-46BB-8455-5187F92DC435}" destId="{B53B5778-106C-49D8-9A93-BD55802EA6D7}" srcOrd="0" destOrd="0" parTransId="{5637253B-4EE0-4564-8BB6-66971DC8D324}" sibTransId="{D93E9ECC-3B9A-4FF3-B959-A36C7745AE1D}"/>
    <dgm:cxn modelId="{79853E5B-26BD-46FA-80A7-E6D976257AA3}" type="presOf" srcId="{197A269B-A460-473F-8DF5-FD7E0B571C96}" destId="{2A1AC210-2A89-429A-B38A-8826BA25A89A}" srcOrd="0" destOrd="0" presId="urn:microsoft.com/office/officeart/2008/layout/HorizontalMultiLevelHierarchy"/>
    <dgm:cxn modelId="{F2B6AB5B-EDD7-4E9D-BEC4-D539EBB2EF60}" type="presOf" srcId="{B5808976-E5E3-49C8-9702-586471B27B19}" destId="{ECCD8AE8-AC89-4881-9A80-448D8168F707}" srcOrd="0" destOrd="0" presId="urn:microsoft.com/office/officeart/2008/layout/HorizontalMultiLevelHierarchy"/>
    <dgm:cxn modelId="{489C976F-A862-44E0-854B-B3AF87EA8AB7}" srcId="{E46A9954-D828-441B-9C2E-65FB97245834}" destId="{6E2690D2-F826-4DE1-8236-9A4B701F9E2F}" srcOrd="0" destOrd="0" parTransId="{CE10D37D-8729-4DFE-B276-F757A74E8344}" sibTransId="{6015728D-E759-43D8-ACD8-FE768C4C1D3E}"/>
    <dgm:cxn modelId="{C8351154-DA99-46DE-AD47-99F657F6933F}" srcId="{E46A9954-D828-441B-9C2E-65FB97245834}" destId="{C663767F-5DAB-46BB-8455-5187F92DC435}" srcOrd="1" destOrd="0" parTransId="{3A537741-CD41-4032-947E-ED58C6DF7AF6}" sibTransId="{6BF1FF43-EFE7-49FB-83D8-FE05885DC235}"/>
    <dgm:cxn modelId="{C6E6FF75-4131-4CE5-B03F-F80A2CCBE303}" type="presOf" srcId="{3A537741-CD41-4032-947E-ED58C6DF7AF6}" destId="{7C0DB611-843C-4D0F-87C7-5B242B3C89B9}" srcOrd="1" destOrd="0" presId="urn:microsoft.com/office/officeart/2008/layout/HorizontalMultiLevelHierarchy"/>
    <dgm:cxn modelId="{99B59358-000B-479A-A1C9-3310077CEDFB}" type="presOf" srcId="{3A537741-CD41-4032-947E-ED58C6DF7AF6}" destId="{EB95D796-11DA-4465-84CD-58A925D6863C}" srcOrd="0" destOrd="0" presId="urn:microsoft.com/office/officeart/2008/layout/HorizontalMultiLevelHierarchy"/>
    <dgm:cxn modelId="{D78BCF9B-4194-4A01-A818-E5B8F00F42AD}" type="presOf" srcId="{E46A9954-D828-441B-9C2E-65FB97245834}" destId="{858DE0D2-DEB0-492B-AF24-CBEEE7970054}" srcOrd="0" destOrd="0" presId="urn:microsoft.com/office/officeart/2008/layout/HorizontalMultiLevelHierarchy"/>
    <dgm:cxn modelId="{E80B6AB1-2717-436C-BF5F-43209EFC0E13}" type="presOf" srcId="{CE10D37D-8729-4DFE-B276-F757A74E8344}" destId="{1EAA28AA-6BBC-4765-B1E4-8F7F8503255D}" srcOrd="0" destOrd="0" presId="urn:microsoft.com/office/officeart/2008/layout/HorizontalMultiLevelHierarchy"/>
    <dgm:cxn modelId="{A09F47BD-CE87-4A53-ABB2-991049BE568E}" type="presOf" srcId="{C663767F-5DAB-46BB-8455-5187F92DC435}" destId="{4EF05B9D-50DE-44B6-858A-D3F4612AEF47}" srcOrd="0" destOrd="0" presId="urn:microsoft.com/office/officeart/2008/layout/HorizontalMultiLevelHierarchy"/>
    <dgm:cxn modelId="{818C53BD-6CB3-449A-B1E5-432C0EE7E604}" srcId="{C2ACC4E2-B0BC-4BD2-8B17-E523BFCAFA0B}" destId="{E46A9954-D828-441B-9C2E-65FB97245834}" srcOrd="0" destOrd="0" parTransId="{1FE03080-7BA7-47C4-A458-9E7797045F94}" sibTransId="{127F235B-76EB-49B8-A08B-F82027E5B29B}"/>
    <dgm:cxn modelId="{379596E0-5C68-4284-82DE-6576E87D5CE4}" type="presOf" srcId="{C2ACC4E2-B0BC-4BD2-8B17-E523BFCAFA0B}" destId="{111BED11-C83E-4E5D-8F26-6670AE4F9BB0}" srcOrd="0" destOrd="0" presId="urn:microsoft.com/office/officeart/2008/layout/HorizontalMultiLevelHierarchy"/>
    <dgm:cxn modelId="{A3B389E3-F8DB-4E16-95ED-53C78C5AF604}" type="presOf" srcId="{197A269B-A460-473F-8DF5-FD7E0B571C96}" destId="{8562A104-47D4-4BE6-AE67-A8B04DB1D8F6}" srcOrd="1" destOrd="0" presId="urn:microsoft.com/office/officeart/2008/layout/HorizontalMultiLevelHierarchy"/>
    <dgm:cxn modelId="{5E14C5E9-4C80-4F69-9CBB-E50CAD6DCBF3}" type="presOf" srcId="{5637253B-4EE0-4564-8BB6-66971DC8D324}" destId="{D2061DC8-B7CD-4416-9EBC-1120AAD6A350}" srcOrd="0" destOrd="0" presId="urn:microsoft.com/office/officeart/2008/layout/HorizontalMultiLevelHierarchy"/>
    <dgm:cxn modelId="{506056EE-60A0-4D80-96D8-FEF5622CCE39}" type="presOf" srcId="{B53B5778-106C-49D8-9A93-BD55802EA6D7}" destId="{95964C46-C299-4D81-99B1-76B0B6E93EAB}" srcOrd="0" destOrd="0" presId="urn:microsoft.com/office/officeart/2008/layout/HorizontalMultiLevelHierarchy"/>
    <dgm:cxn modelId="{1596E132-2A40-4530-9FEE-7854B9A5CECA}" type="presParOf" srcId="{111BED11-C83E-4E5D-8F26-6670AE4F9BB0}" destId="{EF7ECE3A-E5BC-4965-89E4-24F128E8E3AB}" srcOrd="0" destOrd="0" presId="urn:microsoft.com/office/officeart/2008/layout/HorizontalMultiLevelHierarchy"/>
    <dgm:cxn modelId="{9A989784-04DF-4BFC-9D83-247AD7EFE043}" type="presParOf" srcId="{EF7ECE3A-E5BC-4965-89E4-24F128E8E3AB}" destId="{858DE0D2-DEB0-492B-AF24-CBEEE7970054}" srcOrd="0" destOrd="0" presId="urn:microsoft.com/office/officeart/2008/layout/HorizontalMultiLevelHierarchy"/>
    <dgm:cxn modelId="{CAC219C7-B75B-494F-A661-FE56AC309947}" type="presParOf" srcId="{EF7ECE3A-E5BC-4965-89E4-24F128E8E3AB}" destId="{8E6D8B3C-D0DB-4C48-BD91-314E778BC8A5}" srcOrd="1" destOrd="0" presId="urn:microsoft.com/office/officeart/2008/layout/HorizontalMultiLevelHierarchy"/>
    <dgm:cxn modelId="{A6797B55-68E5-4C11-A32A-44F388031BD5}" type="presParOf" srcId="{8E6D8B3C-D0DB-4C48-BD91-314E778BC8A5}" destId="{1EAA28AA-6BBC-4765-B1E4-8F7F8503255D}" srcOrd="0" destOrd="0" presId="urn:microsoft.com/office/officeart/2008/layout/HorizontalMultiLevelHierarchy"/>
    <dgm:cxn modelId="{B32B8B35-3A8B-4FF1-868A-291A1D397768}" type="presParOf" srcId="{1EAA28AA-6BBC-4765-B1E4-8F7F8503255D}" destId="{97CCAD82-D152-4C59-9D3E-E9960BA8BE4F}" srcOrd="0" destOrd="0" presId="urn:microsoft.com/office/officeart/2008/layout/HorizontalMultiLevelHierarchy"/>
    <dgm:cxn modelId="{0F5BBE7C-24BC-44D1-81A6-90152FE57CCE}" type="presParOf" srcId="{8E6D8B3C-D0DB-4C48-BD91-314E778BC8A5}" destId="{D9769A76-F60A-4690-B5B4-4CE12A7250C7}" srcOrd="1" destOrd="0" presId="urn:microsoft.com/office/officeart/2008/layout/HorizontalMultiLevelHierarchy"/>
    <dgm:cxn modelId="{EF3A7384-38F2-4335-891F-812DA4FF637C}" type="presParOf" srcId="{D9769A76-F60A-4690-B5B4-4CE12A7250C7}" destId="{F3AB27D1-C913-430C-8DBE-B7E46954B0B3}" srcOrd="0" destOrd="0" presId="urn:microsoft.com/office/officeart/2008/layout/HorizontalMultiLevelHierarchy"/>
    <dgm:cxn modelId="{74B5509D-C20E-48EB-854D-6DF961BCFAE8}" type="presParOf" srcId="{D9769A76-F60A-4690-B5B4-4CE12A7250C7}" destId="{691F4F70-6230-4B5E-84F2-800A66116C2B}" srcOrd="1" destOrd="0" presId="urn:microsoft.com/office/officeart/2008/layout/HorizontalMultiLevelHierarchy"/>
    <dgm:cxn modelId="{DEA112FD-10DC-42D9-8D0F-A24E05BEC568}" type="presParOf" srcId="{691F4F70-6230-4B5E-84F2-800A66116C2B}" destId="{2A1AC210-2A89-429A-B38A-8826BA25A89A}" srcOrd="0" destOrd="0" presId="urn:microsoft.com/office/officeart/2008/layout/HorizontalMultiLevelHierarchy"/>
    <dgm:cxn modelId="{13257346-7DE1-4844-89D7-E946BCFFB4E8}" type="presParOf" srcId="{2A1AC210-2A89-429A-B38A-8826BA25A89A}" destId="{8562A104-47D4-4BE6-AE67-A8B04DB1D8F6}" srcOrd="0" destOrd="0" presId="urn:microsoft.com/office/officeart/2008/layout/HorizontalMultiLevelHierarchy"/>
    <dgm:cxn modelId="{3BA58F17-5003-4DB7-95B3-6AD4018BBB3C}" type="presParOf" srcId="{691F4F70-6230-4B5E-84F2-800A66116C2B}" destId="{0A3C2993-8482-4978-86CB-8CFB87B6E0DE}" srcOrd="1" destOrd="0" presId="urn:microsoft.com/office/officeart/2008/layout/HorizontalMultiLevelHierarchy"/>
    <dgm:cxn modelId="{600FF94F-692E-44BD-8626-07570FAFB2F8}" type="presParOf" srcId="{0A3C2993-8482-4978-86CB-8CFB87B6E0DE}" destId="{ECCD8AE8-AC89-4881-9A80-448D8168F707}" srcOrd="0" destOrd="0" presId="urn:microsoft.com/office/officeart/2008/layout/HorizontalMultiLevelHierarchy"/>
    <dgm:cxn modelId="{24068240-2284-4EA7-ADCF-34658B59EADE}" type="presParOf" srcId="{0A3C2993-8482-4978-86CB-8CFB87B6E0DE}" destId="{7EB0F2D0-93B0-46E8-BEE6-E0FD457138B4}" srcOrd="1" destOrd="0" presId="urn:microsoft.com/office/officeart/2008/layout/HorizontalMultiLevelHierarchy"/>
    <dgm:cxn modelId="{D5EA57FA-5E43-41D4-B708-3EC2A1D39E66}" type="presParOf" srcId="{8E6D8B3C-D0DB-4C48-BD91-314E778BC8A5}" destId="{EB95D796-11DA-4465-84CD-58A925D6863C}" srcOrd="2" destOrd="0" presId="urn:microsoft.com/office/officeart/2008/layout/HorizontalMultiLevelHierarchy"/>
    <dgm:cxn modelId="{21A48569-905D-4DFB-B429-27F54FF68B81}" type="presParOf" srcId="{EB95D796-11DA-4465-84CD-58A925D6863C}" destId="{7C0DB611-843C-4D0F-87C7-5B242B3C89B9}" srcOrd="0" destOrd="0" presId="urn:microsoft.com/office/officeart/2008/layout/HorizontalMultiLevelHierarchy"/>
    <dgm:cxn modelId="{D725B3B8-9BC6-481A-A763-398A417C9CC7}" type="presParOf" srcId="{8E6D8B3C-D0DB-4C48-BD91-314E778BC8A5}" destId="{B186DF8C-C248-4ADE-AA22-06BAFF23F3A3}" srcOrd="3" destOrd="0" presId="urn:microsoft.com/office/officeart/2008/layout/HorizontalMultiLevelHierarchy"/>
    <dgm:cxn modelId="{19C6AEBE-3719-4681-9FD9-283B654929ED}" type="presParOf" srcId="{B186DF8C-C248-4ADE-AA22-06BAFF23F3A3}" destId="{4EF05B9D-50DE-44B6-858A-D3F4612AEF47}" srcOrd="0" destOrd="0" presId="urn:microsoft.com/office/officeart/2008/layout/HorizontalMultiLevelHierarchy"/>
    <dgm:cxn modelId="{348C35F8-6EF7-48D5-AD65-D8394920BBBA}" type="presParOf" srcId="{B186DF8C-C248-4ADE-AA22-06BAFF23F3A3}" destId="{08204EDC-C160-4EB3-8847-DF1AE8DEECDD}" srcOrd="1" destOrd="0" presId="urn:microsoft.com/office/officeart/2008/layout/HorizontalMultiLevelHierarchy"/>
    <dgm:cxn modelId="{CD7D3F0A-11F6-4ADD-AECD-86F81E04288E}" type="presParOf" srcId="{08204EDC-C160-4EB3-8847-DF1AE8DEECDD}" destId="{D2061DC8-B7CD-4416-9EBC-1120AAD6A350}" srcOrd="0" destOrd="0" presId="urn:microsoft.com/office/officeart/2008/layout/HorizontalMultiLevelHierarchy"/>
    <dgm:cxn modelId="{DDCEEC7D-79EB-4621-B969-8873A79C7CC8}" type="presParOf" srcId="{D2061DC8-B7CD-4416-9EBC-1120AAD6A350}" destId="{9B4AA306-6C05-4619-B543-F5E58726BE6D}" srcOrd="0" destOrd="0" presId="urn:microsoft.com/office/officeart/2008/layout/HorizontalMultiLevelHierarchy"/>
    <dgm:cxn modelId="{CFAAB056-D75D-4920-B0FA-8D68C4F92CB4}" type="presParOf" srcId="{08204EDC-C160-4EB3-8847-DF1AE8DEECDD}" destId="{924347FA-DFA8-4C54-8B80-017AA2B77C6E}" srcOrd="1" destOrd="0" presId="urn:microsoft.com/office/officeart/2008/layout/HorizontalMultiLevelHierarchy"/>
    <dgm:cxn modelId="{D84F5D77-E4BA-4512-91F4-B4FB2BD28D5B}" type="presParOf" srcId="{924347FA-DFA8-4C54-8B80-017AA2B77C6E}" destId="{95964C46-C299-4D81-99B1-76B0B6E93EAB}" srcOrd="0" destOrd="0" presId="urn:microsoft.com/office/officeart/2008/layout/HorizontalMultiLevelHierarchy"/>
    <dgm:cxn modelId="{66E9A43F-F35B-4F79-AB43-2C3E30B71D76}" type="presParOf" srcId="{924347FA-DFA8-4C54-8B80-017AA2B77C6E}" destId="{8543D343-0B6F-4AD8-88F7-2F8E15AA6BFC}"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BD9376-AE92-4B30-8C73-67164EBA5873}">
      <dsp:nvSpPr>
        <dsp:cNvPr id="0" name=""/>
        <dsp:cNvSpPr/>
      </dsp:nvSpPr>
      <dsp:spPr>
        <a:xfrm>
          <a:off x="0" y="20363"/>
          <a:ext cx="8389256" cy="628875"/>
        </a:xfrm>
        <a:prstGeom prst="roundRect">
          <a:avLst/>
        </a:prstGeom>
        <a:solidFill>
          <a:schemeClr val="accent6">
            <a:lumMod val="75000"/>
          </a:schemeClr>
        </a:solidFill>
        <a:ln w="15875" cap="flat" cmpd="sng" algn="ctr">
          <a:solidFill>
            <a:schemeClr val="lt1">
              <a:hueOff val="0"/>
              <a:satOff val="0"/>
              <a:lumOff val="0"/>
              <a:alphaOff val="0"/>
            </a:schemeClr>
          </a:solidFill>
          <a:prstDash val="solid"/>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zh-CN" sz="2500" kern="1200" dirty="0"/>
            <a:t>一、</a:t>
          </a:r>
          <a:r>
            <a:rPr lang="en-US" sz="2500" kern="1200" dirty="0"/>
            <a:t>	</a:t>
          </a:r>
          <a:r>
            <a:rPr lang="zh-CN" sz="2500" kern="1200" dirty="0"/>
            <a:t>确定三个模块，未完成、已支付、候补。</a:t>
          </a:r>
        </a:p>
      </dsp:txBody>
      <dsp:txXfrm>
        <a:off x="30699" y="51062"/>
        <a:ext cx="8327858" cy="567477"/>
      </dsp:txXfrm>
    </dsp:sp>
    <dsp:sp modelId="{D1834D2B-59DF-4E1D-A149-A0E9BDDE82A6}">
      <dsp:nvSpPr>
        <dsp:cNvPr id="0" name=""/>
        <dsp:cNvSpPr/>
      </dsp:nvSpPr>
      <dsp:spPr>
        <a:xfrm>
          <a:off x="0" y="721238"/>
          <a:ext cx="8389256" cy="628875"/>
        </a:xfrm>
        <a:prstGeom prst="roundRect">
          <a:avLst/>
        </a:prstGeom>
        <a:solidFill>
          <a:schemeClr val="accent6">
            <a:lumMod val="75000"/>
          </a:schemeClr>
        </a:solidFill>
        <a:ln w="15875" cap="flat" cmpd="sng" algn="ctr">
          <a:solidFill>
            <a:schemeClr val="lt1">
              <a:hueOff val="0"/>
              <a:satOff val="0"/>
              <a:lumOff val="0"/>
              <a:alphaOff val="0"/>
            </a:schemeClr>
          </a:solidFill>
          <a:prstDash val="solid"/>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zh-CN" sz="2500" kern="1200" dirty="0"/>
            <a:t>二、</a:t>
          </a:r>
          <a:r>
            <a:rPr lang="en-US" sz="2500" kern="1200" dirty="0"/>
            <a:t>	</a:t>
          </a:r>
          <a:r>
            <a:rPr lang="zh-CN" sz="2500" kern="1200" dirty="0"/>
            <a:t>细分已支付为：未出行订单、历史订单两个部分。</a:t>
          </a:r>
        </a:p>
      </dsp:txBody>
      <dsp:txXfrm>
        <a:off x="30699" y="751937"/>
        <a:ext cx="8327858" cy="567477"/>
      </dsp:txXfrm>
    </dsp:sp>
    <dsp:sp modelId="{C5182E8F-7C5E-4245-88DB-23402E726898}">
      <dsp:nvSpPr>
        <dsp:cNvPr id="0" name=""/>
        <dsp:cNvSpPr/>
      </dsp:nvSpPr>
      <dsp:spPr>
        <a:xfrm>
          <a:off x="0" y="1422114"/>
          <a:ext cx="8389256" cy="628875"/>
        </a:xfrm>
        <a:prstGeom prst="roundRect">
          <a:avLst/>
        </a:prstGeom>
        <a:solidFill>
          <a:schemeClr val="accent6">
            <a:lumMod val="75000"/>
          </a:schemeClr>
        </a:solidFill>
        <a:ln w="15875" cap="flat" cmpd="sng" algn="ctr">
          <a:solidFill>
            <a:schemeClr val="lt1">
              <a:hueOff val="0"/>
              <a:satOff val="0"/>
              <a:lumOff val="0"/>
              <a:alphaOff val="0"/>
            </a:schemeClr>
          </a:solidFill>
          <a:prstDash val="solid"/>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zh-CN" sz="2500" kern="1200"/>
            <a:t>三、</a:t>
          </a:r>
          <a:r>
            <a:rPr lang="en-US" sz="2500" kern="1200"/>
            <a:t>	</a:t>
          </a:r>
          <a:r>
            <a:rPr lang="zh-CN" sz="2500" kern="1200"/>
            <a:t>在未出行订单基础上添加退票功能。</a:t>
          </a:r>
        </a:p>
      </dsp:txBody>
      <dsp:txXfrm>
        <a:off x="30699" y="1452813"/>
        <a:ext cx="8327858" cy="567477"/>
      </dsp:txXfrm>
    </dsp:sp>
    <dsp:sp modelId="{2961CAE8-22A1-40B1-9CE4-08E3EC4B14D7}">
      <dsp:nvSpPr>
        <dsp:cNvPr id="0" name=""/>
        <dsp:cNvSpPr/>
      </dsp:nvSpPr>
      <dsp:spPr>
        <a:xfrm>
          <a:off x="0" y="2122989"/>
          <a:ext cx="8389256" cy="628875"/>
        </a:xfrm>
        <a:prstGeom prst="roundRect">
          <a:avLst/>
        </a:prstGeom>
        <a:solidFill>
          <a:schemeClr val="accent6">
            <a:lumMod val="75000"/>
          </a:schemeClr>
        </a:solidFill>
        <a:ln w="15875" cap="flat" cmpd="sng" algn="ctr">
          <a:solidFill>
            <a:schemeClr val="lt1">
              <a:hueOff val="0"/>
              <a:satOff val="0"/>
              <a:lumOff val="0"/>
              <a:alphaOff val="0"/>
            </a:schemeClr>
          </a:solidFill>
          <a:prstDash val="solid"/>
        </a:ln>
        <a:effectLst/>
        <a:scene3d>
          <a:camera prst="orthographicFront"/>
          <a:lightRig rig="threePt" dir="t"/>
        </a:scene3d>
        <a:sp3d>
          <a:bevelT prst="angle"/>
        </a:sp3d>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zh-CN" sz="2500" kern="1200" dirty="0"/>
            <a:t>四、</a:t>
          </a:r>
          <a:r>
            <a:rPr lang="en-US" sz="2500" kern="1200" dirty="0"/>
            <a:t>	</a:t>
          </a:r>
          <a:r>
            <a:rPr lang="zh-CN" sz="2500" kern="1200" dirty="0"/>
            <a:t>通过主菜单集成，添加图形用户界面。</a:t>
          </a:r>
        </a:p>
      </dsp:txBody>
      <dsp:txXfrm>
        <a:off x="30699" y="2153688"/>
        <a:ext cx="8327858" cy="5674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D9B90-6B25-49E3-8DDA-0AE690809066}">
      <dsp:nvSpPr>
        <dsp:cNvPr id="0" name=""/>
        <dsp:cNvSpPr/>
      </dsp:nvSpPr>
      <dsp:spPr>
        <a:xfrm>
          <a:off x="0" y="0"/>
          <a:ext cx="10285757" cy="1144889"/>
        </a:xfrm>
        <a:prstGeom prst="roundRect">
          <a:avLst>
            <a:gd name="adj" fmla="val 10000"/>
          </a:avLst>
        </a:prstGeom>
        <a:solidFill>
          <a:schemeClr val="accent4"/>
        </a:solidFill>
        <a:ln w="15875"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t>显示未完成订单</a:t>
          </a:r>
        </a:p>
        <a:p>
          <a:pPr marL="228600" lvl="1" indent="-228600" algn="l" defTabSz="977900">
            <a:lnSpc>
              <a:spcPct val="90000"/>
            </a:lnSpc>
            <a:spcBef>
              <a:spcPct val="0"/>
            </a:spcBef>
            <a:spcAft>
              <a:spcPct val="15000"/>
            </a:spcAft>
            <a:buChar char="•"/>
          </a:pPr>
          <a:r>
            <a:rPr lang="zh-CN" altLang="en-US" sz="2200" kern="1200" dirty="0"/>
            <a:t>未完成订单是指客户仅提交了订单信息但未付款的订单</a:t>
          </a:r>
        </a:p>
      </dsp:txBody>
      <dsp:txXfrm>
        <a:off x="2171640" y="0"/>
        <a:ext cx="8114116" cy="1144889"/>
      </dsp:txXfrm>
    </dsp:sp>
    <dsp:sp modelId="{8DFB8762-6066-4159-B373-84EDBFDA4337}">
      <dsp:nvSpPr>
        <dsp:cNvPr id="0" name=""/>
        <dsp:cNvSpPr/>
      </dsp:nvSpPr>
      <dsp:spPr>
        <a:xfrm>
          <a:off x="122141" y="114479"/>
          <a:ext cx="2057151" cy="915911"/>
        </a:xfrm>
        <a:prstGeom prst="flowChartPreparation">
          <a:avLst/>
        </a:prstGeom>
        <a:blipFill rotWithShape="1">
          <a:blip xmlns:r="http://schemas.openxmlformats.org/officeDocument/2006/relationships" r:embed="rId1"/>
          <a:srcRect/>
          <a:stretch>
            <a:fillRect t="-10000" b="-10000"/>
          </a:stretch>
        </a:blipFill>
        <a:ln w="15875"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sp>
    <dsp:sp modelId="{9823D7DD-5534-406D-854F-BDA724BB4B0B}">
      <dsp:nvSpPr>
        <dsp:cNvPr id="0" name=""/>
        <dsp:cNvSpPr/>
      </dsp:nvSpPr>
      <dsp:spPr>
        <a:xfrm>
          <a:off x="0" y="1259378"/>
          <a:ext cx="10285757" cy="1144889"/>
        </a:xfrm>
        <a:prstGeom prst="roundRect">
          <a:avLst>
            <a:gd name="adj" fmla="val 10000"/>
          </a:avLst>
        </a:prstGeom>
        <a:solidFill>
          <a:schemeClr val="accent4"/>
        </a:solidFill>
        <a:ln w="15875"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t>显示已支付订单</a:t>
          </a:r>
        </a:p>
        <a:p>
          <a:pPr marL="228600" lvl="1" indent="-228600" algn="l" defTabSz="977900">
            <a:lnSpc>
              <a:spcPct val="90000"/>
            </a:lnSpc>
            <a:spcBef>
              <a:spcPct val="0"/>
            </a:spcBef>
            <a:spcAft>
              <a:spcPct val="15000"/>
            </a:spcAft>
            <a:buChar char="•"/>
          </a:pPr>
          <a:r>
            <a:rPr lang="zh-CN" altLang="en-US" sz="2200" kern="1200" dirty="0"/>
            <a:t>已支付订单是指客户已付款的订单</a:t>
          </a:r>
        </a:p>
      </dsp:txBody>
      <dsp:txXfrm>
        <a:off x="2171640" y="1259378"/>
        <a:ext cx="8114116" cy="1144889"/>
      </dsp:txXfrm>
    </dsp:sp>
    <dsp:sp modelId="{434ED9AD-6333-441E-B75F-8899C68FA15D}">
      <dsp:nvSpPr>
        <dsp:cNvPr id="0" name=""/>
        <dsp:cNvSpPr/>
      </dsp:nvSpPr>
      <dsp:spPr>
        <a:xfrm>
          <a:off x="114489" y="1373867"/>
          <a:ext cx="2057151" cy="915911"/>
        </a:xfrm>
        <a:prstGeom prst="flowChartPreparation">
          <a:avLst/>
        </a:prstGeom>
        <a:blipFill rotWithShape="1">
          <a:blip xmlns:r="http://schemas.openxmlformats.org/officeDocument/2006/relationships" r:embed="rId2"/>
          <a:srcRect/>
          <a:stretch>
            <a:fillRect t="-13000" b="-13000"/>
          </a:stretch>
        </a:blipFill>
        <a:ln w="15875"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sp>
    <dsp:sp modelId="{BBDD1A4B-E1D4-46B6-8091-9E2BE2580DC4}">
      <dsp:nvSpPr>
        <dsp:cNvPr id="0" name=""/>
        <dsp:cNvSpPr/>
      </dsp:nvSpPr>
      <dsp:spPr>
        <a:xfrm>
          <a:off x="0" y="2518757"/>
          <a:ext cx="10285757" cy="1144889"/>
        </a:xfrm>
        <a:prstGeom prst="roundRect">
          <a:avLst/>
        </a:prstGeom>
        <a:solidFill>
          <a:schemeClr val="accent4"/>
        </a:solidFill>
        <a:ln w="15875"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t>显示候补订单</a:t>
          </a:r>
          <a:endParaRPr lang="en-US" altLang="zh-CN" sz="2800" kern="1200" dirty="0"/>
        </a:p>
        <a:p>
          <a:pPr marL="228600" lvl="1" indent="-228600" algn="l" defTabSz="977900">
            <a:lnSpc>
              <a:spcPct val="90000"/>
            </a:lnSpc>
            <a:spcBef>
              <a:spcPct val="0"/>
            </a:spcBef>
            <a:spcAft>
              <a:spcPct val="15000"/>
            </a:spcAft>
            <a:buChar char="•"/>
          </a:pPr>
          <a:r>
            <a:rPr lang="zh-CN" altLang="en-US" sz="2200" kern="1200" dirty="0"/>
            <a:t>候补订单是指车票售空后客户的预约抢票订单</a:t>
          </a:r>
          <a:endParaRPr lang="en-US" altLang="zh-CN" sz="2200" kern="1200" dirty="0"/>
        </a:p>
      </dsp:txBody>
      <dsp:txXfrm>
        <a:off x="2171640" y="2518757"/>
        <a:ext cx="8114116" cy="1144889"/>
      </dsp:txXfrm>
    </dsp:sp>
    <dsp:sp modelId="{9D68C683-F24C-47FE-A143-8384A48045D9}">
      <dsp:nvSpPr>
        <dsp:cNvPr id="0" name=""/>
        <dsp:cNvSpPr/>
      </dsp:nvSpPr>
      <dsp:spPr>
        <a:xfrm>
          <a:off x="114489" y="2633246"/>
          <a:ext cx="2057151" cy="915911"/>
        </a:xfrm>
        <a:prstGeom prst="flowChartPreparation">
          <a:avLst/>
        </a:prstGeom>
        <a:blipFill rotWithShape="1">
          <a:blip xmlns:r="http://schemas.openxmlformats.org/officeDocument/2006/relationships" r:embed="rId3"/>
          <a:srcRect/>
          <a:stretch>
            <a:fillRect t="-7000" b="-7000"/>
          </a:stretch>
        </a:blipFill>
        <a:ln w="15875"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61DC8-B7CD-4416-9EBC-1120AAD6A350}">
      <dsp:nvSpPr>
        <dsp:cNvPr id="0" name=""/>
        <dsp:cNvSpPr/>
      </dsp:nvSpPr>
      <dsp:spPr>
        <a:xfrm>
          <a:off x="4981957" y="2730734"/>
          <a:ext cx="371560" cy="91440"/>
        </a:xfrm>
        <a:custGeom>
          <a:avLst/>
          <a:gdLst/>
          <a:ahLst/>
          <a:cxnLst/>
          <a:rect l="0" t="0" r="0" b="0"/>
          <a:pathLst>
            <a:path>
              <a:moveTo>
                <a:pt x="0" y="45720"/>
              </a:moveTo>
              <a:lnTo>
                <a:pt x="371560" y="45720"/>
              </a:lnTo>
            </a:path>
          </a:pathLst>
        </a:custGeom>
        <a:noFill/>
        <a:ln w="15875"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prstClr val="white">
                <a:hueOff val="0"/>
                <a:satOff val="0"/>
                <a:lumOff val="0"/>
                <a:alphaOff val="0"/>
              </a:prstClr>
            </a:solidFill>
            <a:latin typeface="Tw Cen MT" panose="020B0602020104020603"/>
            <a:ea typeface="宋体" panose="02010600030101010101" pitchFamily="2" charset="-122"/>
            <a:cs typeface="+mn-cs"/>
          </a:endParaRPr>
        </a:p>
      </dsp:txBody>
      <dsp:txXfrm>
        <a:off x="5158449" y="2767165"/>
        <a:ext cx="18578" cy="18578"/>
      </dsp:txXfrm>
    </dsp:sp>
    <dsp:sp modelId="{EB95D796-11DA-4465-84CD-58A925D6863C}">
      <dsp:nvSpPr>
        <dsp:cNvPr id="0" name=""/>
        <dsp:cNvSpPr/>
      </dsp:nvSpPr>
      <dsp:spPr>
        <a:xfrm>
          <a:off x="1691314" y="2243599"/>
          <a:ext cx="494221" cy="532854"/>
        </a:xfrm>
        <a:custGeom>
          <a:avLst/>
          <a:gdLst/>
          <a:ahLst/>
          <a:cxnLst/>
          <a:rect l="0" t="0" r="0" b="0"/>
          <a:pathLst>
            <a:path>
              <a:moveTo>
                <a:pt x="0" y="0"/>
              </a:moveTo>
              <a:lnTo>
                <a:pt x="247110" y="0"/>
              </a:lnTo>
              <a:lnTo>
                <a:pt x="247110" y="532854"/>
              </a:lnTo>
              <a:lnTo>
                <a:pt x="494221" y="532854"/>
              </a:lnTo>
            </a:path>
          </a:pathLst>
        </a:custGeom>
        <a:noFill/>
        <a:ln w="15875"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920255" y="2491857"/>
        <a:ext cx="36338" cy="36338"/>
      </dsp:txXfrm>
    </dsp:sp>
    <dsp:sp modelId="{2A1AC210-2A89-429A-B38A-8826BA25A89A}">
      <dsp:nvSpPr>
        <dsp:cNvPr id="0" name=""/>
        <dsp:cNvSpPr/>
      </dsp:nvSpPr>
      <dsp:spPr>
        <a:xfrm>
          <a:off x="4981957" y="1665024"/>
          <a:ext cx="371560" cy="91440"/>
        </a:xfrm>
        <a:custGeom>
          <a:avLst/>
          <a:gdLst/>
          <a:ahLst/>
          <a:cxnLst/>
          <a:rect l="0" t="0" r="0" b="0"/>
          <a:pathLst>
            <a:path>
              <a:moveTo>
                <a:pt x="0" y="45720"/>
              </a:moveTo>
              <a:lnTo>
                <a:pt x="731572" y="45720"/>
              </a:lnTo>
            </a:path>
          </a:pathLst>
        </a:custGeom>
        <a:noFill/>
        <a:ln w="15875"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prstClr val="white">
                <a:hueOff val="0"/>
                <a:satOff val="0"/>
                <a:lumOff val="0"/>
                <a:alphaOff val="0"/>
              </a:prstClr>
            </a:solidFill>
            <a:latin typeface="Tw Cen MT" panose="020B0602020104020603"/>
            <a:ea typeface="宋体" panose="02010600030101010101" pitchFamily="2" charset="-122"/>
            <a:cs typeface="+mn-cs"/>
          </a:endParaRPr>
        </a:p>
      </dsp:txBody>
      <dsp:txXfrm>
        <a:off x="5158449" y="1701455"/>
        <a:ext cx="18578" cy="18578"/>
      </dsp:txXfrm>
    </dsp:sp>
    <dsp:sp modelId="{1EAA28AA-6BBC-4765-B1E4-8F7F8503255D}">
      <dsp:nvSpPr>
        <dsp:cNvPr id="0" name=""/>
        <dsp:cNvSpPr/>
      </dsp:nvSpPr>
      <dsp:spPr>
        <a:xfrm>
          <a:off x="1691314" y="1710744"/>
          <a:ext cx="494221" cy="532854"/>
        </a:xfrm>
        <a:custGeom>
          <a:avLst/>
          <a:gdLst/>
          <a:ahLst/>
          <a:cxnLst/>
          <a:rect l="0" t="0" r="0" b="0"/>
          <a:pathLst>
            <a:path>
              <a:moveTo>
                <a:pt x="0" y="532854"/>
              </a:moveTo>
              <a:lnTo>
                <a:pt x="247110" y="532854"/>
              </a:lnTo>
              <a:lnTo>
                <a:pt x="247110" y="0"/>
              </a:lnTo>
              <a:lnTo>
                <a:pt x="494221" y="0"/>
              </a:lnTo>
            </a:path>
          </a:pathLst>
        </a:custGeom>
        <a:noFill/>
        <a:ln w="15875"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prstClr val="white">
                <a:hueOff val="0"/>
                <a:satOff val="0"/>
                <a:lumOff val="0"/>
                <a:alphaOff val="0"/>
              </a:prstClr>
            </a:solidFill>
            <a:latin typeface="Tw Cen MT" panose="020B0602020104020603"/>
            <a:ea typeface="宋体" panose="02010600030101010101" pitchFamily="2" charset="-122"/>
            <a:cs typeface="+mn-cs"/>
          </a:endParaRPr>
        </a:p>
      </dsp:txBody>
      <dsp:txXfrm>
        <a:off x="1920255" y="1959002"/>
        <a:ext cx="36338" cy="36338"/>
      </dsp:txXfrm>
    </dsp:sp>
    <dsp:sp modelId="{858DE0D2-DEB0-492B-AF24-CBEEE7970054}">
      <dsp:nvSpPr>
        <dsp:cNvPr id="0" name=""/>
        <dsp:cNvSpPr/>
      </dsp:nvSpPr>
      <dsp:spPr>
        <a:xfrm rot="16200000">
          <a:off x="61524" y="1890687"/>
          <a:ext cx="2553754" cy="705823"/>
        </a:xfrm>
        <a:prstGeom prst="horizontalScroll">
          <a:avLst/>
        </a:prstGeom>
        <a:solidFill>
          <a:schemeClr val="bg1">
            <a:lumMod val="95000"/>
            <a:lumOff val="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t>已支付</a:t>
          </a:r>
        </a:p>
      </dsp:txBody>
      <dsp:txXfrm>
        <a:off x="127695" y="1956858"/>
        <a:ext cx="2421412" cy="529367"/>
      </dsp:txXfrm>
    </dsp:sp>
    <dsp:sp modelId="{F3AB27D1-C913-430C-8DBE-B7E46954B0B3}">
      <dsp:nvSpPr>
        <dsp:cNvPr id="0" name=""/>
        <dsp:cNvSpPr/>
      </dsp:nvSpPr>
      <dsp:spPr>
        <a:xfrm>
          <a:off x="2185535" y="1284460"/>
          <a:ext cx="2796422" cy="852567"/>
        </a:xfrm>
        <a:prstGeom prst="homePlate">
          <a:avLst/>
        </a:prstGeom>
        <a:solidFill>
          <a:schemeClr val="bg2">
            <a:lumMod val="60000"/>
            <a:lumOff val="4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solidFill>
                <a:schemeClr val="bg1">
                  <a:lumMod val="95000"/>
                  <a:lumOff val="5000"/>
                </a:schemeClr>
              </a:solidFill>
            </a:rPr>
            <a:t>未出行订单</a:t>
          </a:r>
        </a:p>
      </dsp:txBody>
      <dsp:txXfrm>
        <a:off x="2185535" y="1284460"/>
        <a:ext cx="2583280" cy="852567"/>
      </dsp:txXfrm>
    </dsp:sp>
    <dsp:sp modelId="{ECCD8AE8-AC89-4881-9A80-448D8168F707}">
      <dsp:nvSpPr>
        <dsp:cNvPr id="0" name=""/>
        <dsp:cNvSpPr/>
      </dsp:nvSpPr>
      <dsp:spPr>
        <a:xfrm>
          <a:off x="5353518" y="1284460"/>
          <a:ext cx="5745165" cy="852567"/>
        </a:xfrm>
        <a:prstGeom prst="rect">
          <a:avLst/>
        </a:prstGeom>
        <a:solidFill>
          <a:schemeClr val="tx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solidFill>
                <a:schemeClr val="bg1">
                  <a:lumMod val="95000"/>
                  <a:lumOff val="5000"/>
                </a:schemeClr>
              </a:solidFill>
            </a:rPr>
            <a:t>未出行的已支付订单</a:t>
          </a:r>
        </a:p>
      </dsp:txBody>
      <dsp:txXfrm>
        <a:off x="5353518" y="1284460"/>
        <a:ext cx="5745165" cy="852567"/>
      </dsp:txXfrm>
    </dsp:sp>
    <dsp:sp modelId="{4EF05B9D-50DE-44B6-858A-D3F4612AEF47}">
      <dsp:nvSpPr>
        <dsp:cNvPr id="0" name=""/>
        <dsp:cNvSpPr/>
      </dsp:nvSpPr>
      <dsp:spPr>
        <a:xfrm>
          <a:off x="2185535" y="2350170"/>
          <a:ext cx="2796422" cy="852567"/>
        </a:xfrm>
        <a:prstGeom prst="homePlate">
          <a:avLst/>
        </a:prstGeom>
        <a:solidFill>
          <a:schemeClr val="bg2">
            <a:lumMod val="60000"/>
            <a:lumOff val="4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solidFill>
                <a:schemeClr val="bg1">
                  <a:lumMod val="95000"/>
                  <a:lumOff val="5000"/>
                </a:schemeClr>
              </a:solidFill>
            </a:rPr>
            <a:t>历史订单</a:t>
          </a:r>
        </a:p>
      </dsp:txBody>
      <dsp:txXfrm>
        <a:off x="2185535" y="2350170"/>
        <a:ext cx="2583280" cy="852567"/>
      </dsp:txXfrm>
    </dsp:sp>
    <dsp:sp modelId="{95964C46-C299-4D81-99B1-76B0B6E93EAB}">
      <dsp:nvSpPr>
        <dsp:cNvPr id="0" name=""/>
        <dsp:cNvSpPr/>
      </dsp:nvSpPr>
      <dsp:spPr>
        <a:xfrm>
          <a:off x="5353518" y="2350170"/>
          <a:ext cx="5774220" cy="852567"/>
        </a:xfrm>
        <a:prstGeom prst="rect">
          <a:avLst/>
        </a:prstGeom>
        <a:solidFill>
          <a:schemeClr val="tx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solidFill>
                <a:schemeClr val="bg1">
                  <a:lumMod val="95000"/>
                  <a:lumOff val="5000"/>
                </a:schemeClr>
              </a:solidFill>
            </a:rPr>
            <a:t>已出行的订单</a:t>
          </a:r>
        </a:p>
      </dsp:txBody>
      <dsp:txXfrm>
        <a:off x="5353518" y="2350170"/>
        <a:ext cx="5774220" cy="85256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29C8BC1-2070-4C6B-8905-0A150116ECDE}" type="datetimeFigureOut">
              <a:rPr lang="zh-CN" altLang="en-US" smtClean="0"/>
              <a:t>2019/7/5</a:t>
            </a:fld>
            <a:endParaRPr lang="zh-CN" altLang="en-US"/>
          </a:p>
        </p:txBody>
      </p:sp>
      <p:sp>
        <p:nvSpPr>
          <p:cNvPr id="5" name="Footer Placeholder 4"/>
          <p:cNvSpPr>
            <a:spLocks noGrp="1"/>
          </p:cNvSpPr>
          <p:nvPr>
            <p:ph type="ftr" sz="quarter" idx="11"/>
          </p:nvPr>
        </p:nvSpPr>
        <p:spPr>
          <a:xfrm>
            <a:off x="1876424" y="5410201"/>
            <a:ext cx="5124886" cy="365125"/>
          </a:xfrm>
        </p:spPr>
        <p:txBody>
          <a:bodyPr/>
          <a:lstStyle/>
          <a:p>
            <a:endParaRPr lang="zh-CN" altLang="en-US"/>
          </a:p>
        </p:txBody>
      </p:sp>
      <p:sp>
        <p:nvSpPr>
          <p:cNvPr id="6" name="Slide Number Placeholder 5"/>
          <p:cNvSpPr>
            <a:spLocks noGrp="1"/>
          </p:cNvSpPr>
          <p:nvPr>
            <p:ph type="sldNum" sz="quarter" idx="12"/>
          </p:nvPr>
        </p:nvSpPr>
        <p:spPr>
          <a:xfrm>
            <a:off x="9896911" y="5410199"/>
            <a:ext cx="771089" cy="365125"/>
          </a:xfrm>
        </p:spPr>
        <p:txBody>
          <a:bodyPr/>
          <a:lstStyle/>
          <a:p>
            <a:fld id="{D2338B23-B310-4F24-BAFF-00EFE05490A4}" type="slidenum">
              <a:rPr lang="zh-CN" altLang="en-US" smtClean="0"/>
              <a:t>‹#›</a:t>
            </a:fld>
            <a:endParaRPr lang="zh-CN" altLang="en-US"/>
          </a:p>
        </p:txBody>
      </p:sp>
    </p:spTree>
    <p:extLst>
      <p:ext uri="{BB962C8B-B14F-4D97-AF65-F5344CB8AC3E}">
        <p14:creationId xmlns:p14="http://schemas.microsoft.com/office/powerpoint/2010/main" val="3186580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29C8BC1-2070-4C6B-8905-0A150116ECDE}" type="datetimeFigureOut">
              <a:rPr lang="zh-CN" altLang="en-US" smtClean="0"/>
              <a:t>2019/7/5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2338B23-B310-4F24-BAFF-00EFE05490A4}" type="slidenum">
              <a:rPr lang="zh-CN" altLang="en-US" smtClean="0"/>
              <a:t>‹#›</a:t>
            </a:fld>
            <a:endParaRPr lang="zh-CN" altLang="en-US"/>
          </a:p>
        </p:txBody>
      </p:sp>
    </p:spTree>
    <p:extLst>
      <p:ext uri="{BB962C8B-B14F-4D97-AF65-F5344CB8AC3E}">
        <p14:creationId xmlns:p14="http://schemas.microsoft.com/office/powerpoint/2010/main" val="1074981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29C8BC1-2070-4C6B-8905-0A150116ECDE}" type="datetimeFigureOut">
              <a:rPr lang="zh-CN" altLang="en-US" smtClean="0"/>
              <a:t>2019/7/5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2338B23-B310-4F24-BAFF-00EFE05490A4}" type="slidenum">
              <a:rPr lang="zh-CN" altLang="en-US" smtClean="0"/>
              <a:t>‹#›</a:t>
            </a:fld>
            <a:endParaRPr lang="zh-CN" altLang="en-US"/>
          </a:p>
        </p:txBody>
      </p:sp>
    </p:spTree>
    <p:extLst>
      <p:ext uri="{BB962C8B-B14F-4D97-AF65-F5344CB8AC3E}">
        <p14:creationId xmlns:p14="http://schemas.microsoft.com/office/powerpoint/2010/main" val="3969151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29C8BC1-2070-4C6B-8905-0A150116ECDE}" type="datetimeFigureOut">
              <a:rPr lang="zh-CN" altLang="en-US" smtClean="0"/>
              <a:t>2019/7/5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2338B23-B310-4F24-BAFF-00EFE05490A4}" type="slidenum">
              <a:rPr lang="zh-CN" altLang="en-US" smtClean="0"/>
              <a:t>‹#›</a:t>
            </a:fld>
            <a:endParaRPr lang="zh-CN" alt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24492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29C8BC1-2070-4C6B-8905-0A150116ECDE}" type="datetimeFigureOut">
              <a:rPr lang="zh-CN" altLang="en-US" smtClean="0"/>
              <a:t>2019/7/5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2338B23-B310-4F24-BAFF-00EFE05490A4}" type="slidenum">
              <a:rPr lang="zh-CN" altLang="en-US" smtClean="0"/>
              <a:t>‹#›</a:t>
            </a:fld>
            <a:endParaRPr lang="zh-CN" altLang="en-US"/>
          </a:p>
        </p:txBody>
      </p:sp>
    </p:spTree>
    <p:extLst>
      <p:ext uri="{BB962C8B-B14F-4D97-AF65-F5344CB8AC3E}">
        <p14:creationId xmlns:p14="http://schemas.microsoft.com/office/powerpoint/2010/main" val="2709978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A29C8BC1-2070-4C6B-8905-0A150116ECDE}" type="datetimeFigureOut">
              <a:rPr lang="zh-CN" altLang="en-US" smtClean="0"/>
              <a:t>2019/7/5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2338B23-B310-4F24-BAFF-00EFE05490A4}" type="slidenum">
              <a:rPr lang="zh-CN" altLang="en-US" smtClean="0"/>
              <a:t>‹#›</a:t>
            </a:fld>
            <a:endParaRPr lang="zh-CN" altLang="en-US"/>
          </a:p>
        </p:txBody>
      </p:sp>
    </p:spTree>
    <p:extLst>
      <p:ext uri="{BB962C8B-B14F-4D97-AF65-F5344CB8AC3E}">
        <p14:creationId xmlns:p14="http://schemas.microsoft.com/office/powerpoint/2010/main" val="95345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A29C8BC1-2070-4C6B-8905-0A150116ECDE}" type="datetimeFigureOut">
              <a:rPr lang="zh-CN" altLang="en-US" smtClean="0"/>
              <a:t>2019/7/5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2338B23-B310-4F24-BAFF-00EFE05490A4}" type="slidenum">
              <a:rPr lang="zh-CN" altLang="en-US" smtClean="0"/>
              <a:t>‹#›</a:t>
            </a:fld>
            <a:endParaRPr lang="zh-CN" altLang="en-US"/>
          </a:p>
        </p:txBody>
      </p:sp>
    </p:spTree>
    <p:extLst>
      <p:ext uri="{BB962C8B-B14F-4D97-AF65-F5344CB8AC3E}">
        <p14:creationId xmlns:p14="http://schemas.microsoft.com/office/powerpoint/2010/main" val="3521098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29C8BC1-2070-4C6B-8905-0A150116ECDE}" type="datetimeFigureOut">
              <a:rPr lang="zh-CN" altLang="en-US" smtClean="0"/>
              <a:t>2019/7/5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338B23-B310-4F24-BAFF-00EFE05490A4}" type="slidenum">
              <a:rPr lang="zh-CN" altLang="en-US" smtClean="0"/>
              <a:t>‹#›</a:t>
            </a:fld>
            <a:endParaRPr lang="zh-CN" altLang="en-US"/>
          </a:p>
        </p:txBody>
      </p:sp>
    </p:spTree>
    <p:extLst>
      <p:ext uri="{BB962C8B-B14F-4D97-AF65-F5344CB8AC3E}">
        <p14:creationId xmlns:p14="http://schemas.microsoft.com/office/powerpoint/2010/main" val="14064192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29C8BC1-2070-4C6B-8905-0A150116ECDE}" type="datetimeFigureOut">
              <a:rPr lang="zh-CN" altLang="en-US" smtClean="0"/>
              <a:t>2019/7/5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338B23-B310-4F24-BAFF-00EFE05490A4}" type="slidenum">
              <a:rPr lang="zh-CN" altLang="en-US" smtClean="0"/>
              <a:t>‹#›</a:t>
            </a:fld>
            <a:endParaRPr lang="zh-CN" altLang="en-US"/>
          </a:p>
        </p:txBody>
      </p:sp>
    </p:spTree>
    <p:extLst>
      <p:ext uri="{BB962C8B-B14F-4D97-AF65-F5344CB8AC3E}">
        <p14:creationId xmlns:p14="http://schemas.microsoft.com/office/powerpoint/2010/main" val="2904843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29C8BC1-2070-4C6B-8905-0A150116ECDE}" type="datetimeFigureOut">
              <a:rPr lang="zh-CN" altLang="en-US" smtClean="0"/>
              <a:t>2019/7/5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338B23-B310-4F24-BAFF-00EFE05490A4}" type="slidenum">
              <a:rPr lang="zh-CN" altLang="en-US" smtClean="0"/>
              <a:t>‹#›</a:t>
            </a:fld>
            <a:endParaRPr lang="zh-CN" altLang="en-US"/>
          </a:p>
        </p:txBody>
      </p:sp>
    </p:spTree>
    <p:extLst>
      <p:ext uri="{BB962C8B-B14F-4D97-AF65-F5344CB8AC3E}">
        <p14:creationId xmlns:p14="http://schemas.microsoft.com/office/powerpoint/2010/main" val="3110252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29C8BC1-2070-4C6B-8905-0A150116ECDE}" type="datetimeFigureOut">
              <a:rPr lang="zh-CN" altLang="en-US" smtClean="0"/>
              <a:t>2019/7/5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338B23-B310-4F24-BAFF-00EFE05490A4}" type="slidenum">
              <a:rPr lang="zh-CN" altLang="en-US" smtClean="0"/>
              <a:t>‹#›</a:t>
            </a:fld>
            <a:endParaRPr lang="zh-CN" altLang="en-US"/>
          </a:p>
        </p:txBody>
      </p:sp>
    </p:spTree>
    <p:extLst>
      <p:ext uri="{BB962C8B-B14F-4D97-AF65-F5344CB8AC3E}">
        <p14:creationId xmlns:p14="http://schemas.microsoft.com/office/powerpoint/2010/main" val="2078782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29C8BC1-2070-4C6B-8905-0A150116ECDE}" type="datetimeFigureOut">
              <a:rPr lang="zh-CN" altLang="en-US" smtClean="0"/>
              <a:t>2019/7/5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2338B23-B310-4F24-BAFF-00EFE05490A4}" type="slidenum">
              <a:rPr lang="zh-CN" altLang="en-US" smtClean="0"/>
              <a:t>‹#›</a:t>
            </a:fld>
            <a:endParaRPr lang="zh-CN" altLang="en-US"/>
          </a:p>
        </p:txBody>
      </p:sp>
    </p:spTree>
    <p:extLst>
      <p:ext uri="{BB962C8B-B14F-4D97-AF65-F5344CB8AC3E}">
        <p14:creationId xmlns:p14="http://schemas.microsoft.com/office/powerpoint/2010/main" val="4257646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29C8BC1-2070-4C6B-8905-0A150116ECDE}" type="datetimeFigureOut">
              <a:rPr lang="zh-CN" altLang="en-US" smtClean="0"/>
              <a:t>2019/7/5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2338B23-B310-4F24-BAFF-00EFE05490A4}" type="slidenum">
              <a:rPr lang="zh-CN" altLang="en-US" smtClean="0"/>
              <a:t>‹#›</a:t>
            </a:fld>
            <a:endParaRPr lang="zh-CN" altLang="en-US"/>
          </a:p>
        </p:txBody>
      </p:sp>
    </p:spTree>
    <p:extLst>
      <p:ext uri="{BB962C8B-B14F-4D97-AF65-F5344CB8AC3E}">
        <p14:creationId xmlns:p14="http://schemas.microsoft.com/office/powerpoint/2010/main" val="235515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29C8BC1-2070-4C6B-8905-0A150116ECDE}" type="datetimeFigureOut">
              <a:rPr lang="zh-CN" altLang="en-US" smtClean="0"/>
              <a:t>2019/7/5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2338B23-B310-4F24-BAFF-00EFE05490A4}" type="slidenum">
              <a:rPr lang="zh-CN" altLang="en-US" smtClean="0"/>
              <a:t>‹#›</a:t>
            </a:fld>
            <a:endParaRPr lang="zh-CN" altLang="en-US"/>
          </a:p>
        </p:txBody>
      </p:sp>
    </p:spTree>
    <p:extLst>
      <p:ext uri="{BB962C8B-B14F-4D97-AF65-F5344CB8AC3E}">
        <p14:creationId xmlns:p14="http://schemas.microsoft.com/office/powerpoint/2010/main" val="4022688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9C8BC1-2070-4C6B-8905-0A150116ECDE}" type="datetimeFigureOut">
              <a:rPr lang="zh-CN" altLang="en-US" smtClean="0"/>
              <a:t>2019/7/5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2338B23-B310-4F24-BAFF-00EFE05490A4}" type="slidenum">
              <a:rPr lang="zh-CN" altLang="en-US" smtClean="0"/>
              <a:t>‹#›</a:t>
            </a:fld>
            <a:endParaRPr lang="zh-CN" altLang="en-US"/>
          </a:p>
        </p:txBody>
      </p:sp>
    </p:spTree>
    <p:extLst>
      <p:ext uri="{BB962C8B-B14F-4D97-AF65-F5344CB8AC3E}">
        <p14:creationId xmlns:p14="http://schemas.microsoft.com/office/powerpoint/2010/main" val="391314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29C8BC1-2070-4C6B-8905-0A150116ECDE}" type="datetimeFigureOut">
              <a:rPr lang="zh-CN" altLang="en-US" smtClean="0"/>
              <a:t>2019/7/5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2338B23-B310-4F24-BAFF-00EFE05490A4}" type="slidenum">
              <a:rPr lang="zh-CN" altLang="en-US" smtClean="0"/>
              <a:t>‹#›</a:t>
            </a:fld>
            <a:endParaRPr lang="zh-CN" altLang="en-US"/>
          </a:p>
        </p:txBody>
      </p:sp>
    </p:spTree>
    <p:extLst>
      <p:ext uri="{BB962C8B-B14F-4D97-AF65-F5344CB8AC3E}">
        <p14:creationId xmlns:p14="http://schemas.microsoft.com/office/powerpoint/2010/main" val="3561982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29C8BC1-2070-4C6B-8905-0A150116ECDE}" type="datetimeFigureOut">
              <a:rPr lang="zh-CN" altLang="en-US" smtClean="0"/>
              <a:t>2019/7/5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2338B23-B310-4F24-BAFF-00EFE05490A4}" type="slidenum">
              <a:rPr lang="zh-CN" altLang="en-US" smtClean="0"/>
              <a:t>‹#›</a:t>
            </a:fld>
            <a:endParaRPr lang="zh-CN" altLang="en-US"/>
          </a:p>
        </p:txBody>
      </p:sp>
    </p:spTree>
    <p:extLst>
      <p:ext uri="{BB962C8B-B14F-4D97-AF65-F5344CB8AC3E}">
        <p14:creationId xmlns:p14="http://schemas.microsoft.com/office/powerpoint/2010/main" val="4104351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7000">
              <a:schemeClr val="tx2">
                <a:lumMod val="75000"/>
              </a:schemeClr>
            </a:gs>
            <a:gs pos="71000">
              <a:schemeClr val="tx2">
                <a:lumMod val="60000"/>
                <a:lumOff val="40000"/>
              </a:schemeClr>
            </a:gs>
            <a:gs pos="100000">
              <a:schemeClr val="tx2">
                <a:lumMod val="40000"/>
                <a:lumOff val="6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29C8BC1-2070-4C6B-8905-0A150116ECDE}" type="datetimeFigureOut">
              <a:rPr lang="zh-CN" altLang="en-US" smtClean="0"/>
              <a:t>2019/7/5</a:t>
            </a:fld>
            <a:endParaRPr lang="zh-CN" alt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2338B23-B310-4F24-BAFF-00EFE05490A4}" type="slidenum">
              <a:rPr lang="zh-CN" altLang="en-US" smtClean="0"/>
              <a:t>‹#›</a:t>
            </a:fld>
            <a:endParaRPr lang="zh-CN" altLang="en-US"/>
          </a:p>
        </p:txBody>
      </p:sp>
    </p:spTree>
    <p:extLst>
      <p:ext uri="{BB962C8B-B14F-4D97-AF65-F5344CB8AC3E}">
        <p14:creationId xmlns:p14="http://schemas.microsoft.com/office/powerpoint/2010/main" val="18951284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png"/><Relationship Id="rId7" Type="http://schemas.openxmlformats.org/officeDocument/2006/relationships/image" Target="../media/image19.jpg"/><Relationship Id="rId12" Type="http://schemas.openxmlformats.org/officeDocument/2006/relationships/image" Target="../media/image24.png"/><Relationship Id="rId2" Type="http://schemas.openxmlformats.org/officeDocument/2006/relationships/image" Target="../media/image14.jpg"/><Relationship Id="rId1" Type="http://schemas.openxmlformats.org/officeDocument/2006/relationships/slideLayout" Target="../slideLayouts/slideLayout7.xml"/><Relationship Id="rId6" Type="http://schemas.openxmlformats.org/officeDocument/2006/relationships/image" Target="../media/image18.jpg"/><Relationship Id="rId11" Type="http://schemas.openxmlformats.org/officeDocument/2006/relationships/image" Target="../media/image23.jpeg"/><Relationship Id="rId5" Type="http://schemas.openxmlformats.org/officeDocument/2006/relationships/image" Target="../media/image17.jpg"/><Relationship Id="rId10" Type="http://schemas.openxmlformats.org/officeDocument/2006/relationships/image" Target="../media/image22.png"/><Relationship Id="rId4" Type="http://schemas.openxmlformats.org/officeDocument/2006/relationships/image" Target="../media/image16.jpg"/><Relationship Id="rId9" Type="http://schemas.openxmlformats.org/officeDocument/2006/relationships/image" Target="../media/image2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 Id="rId9"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chemeClr val="tx2">
                <a:lumMod val="76000"/>
              </a:schemeClr>
            </a:gs>
            <a:gs pos="66000">
              <a:schemeClr val="tx2">
                <a:lumMod val="60000"/>
                <a:lumOff val="40000"/>
              </a:schemeClr>
            </a:gs>
            <a:gs pos="100000">
              <a:schemeClr val="tx2">
                <a:lumMod val="40000"/>
                <a:lumOff val="6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7BB9CD8-7DE5-4145-AC6D-57D6DAB7B579}"/>
              </a:ext>
            </a:extLst>
          </p:cNvPr>
          <p:cNvSpPr txBox="1"/>
          <p:nvPr/>
        </p:nvSpPr>
        <p:spPr>
          <a:xfrm>
            <a:off x="3577879" y="2351782"/>
            <a:ext cx="5277730" cy="1077218"/>
          </a:xfrm>
          <a:prstGeom prst="rect">
            <a:avLst/>
          </a:prstGeom>
          <a:noFill/>
          <a:ln>
            <a:noFill/>
          </a:ln>
          <a:effectLst>
            <a:glow rad="63500">
              <a:schemeClr val="accent2">
                <a:satMod val="175000"/>
                <a:alpha val="40000"/>
              </a:schemeClr>
            </a:glow>
          </a:effectLst>
          <a:scene3d>
            <a:camera prst="orthographicFront"/>
            <a:lightRig rig="threePt" dir="t"/>
          </a:scene3d>
        </p:spPr>
        <p:style>
          <a:lnRef idx="0">
            <a:scrgbClr r="0" g="0" b="0"/>
          </a:lnRef>
          <a:fillRef idx="0">
            <a:scrgbClr r="0" g="0" b="0"/>
          </a:fillRef>
          <a:effectRef idx="0">
            <a:scrgbClr r="0" g="0" b="0"/>
          </a:effectRef>
          <a:fontRef idx="minor">
            <a:schemeClr val="accent6"/>
          </a:fontRef>
        </p:style>
        <p:txBody>
          <a:bodyPr wrap="square" rtlCol="0">
            <a:spAutoFit/>
          </a:bodyPr>
          <a:lstStyle/>
          <a:p>
            <a:pPr algn="ctr"/>
            <a:r>
              <a:rPr lang="zh-CN" altLang="en-US" sz="9600" b="1" baseline="40000" dirty="0">
                <a:solidFill>
                  <a:schemeClr val="bg1">
                    <a:lumMod val="85000"/>
                    <a:lumOff val="15000"/>
                  </a:schemeClr>
                </a:solidFill>
                <a:latin typeface="宋体" panose="02010600030101010101" pitchFamily="2" charset="-122"/>
                <a:ea typeface="+mj-ea"/>
              </a:rPr>
              <a:t>铁路实践实验</a:t>
            </a:r>
          </a:p>
        </p:txBody>
      </p:sp>
      <p:sp>
        <p:nvSpPr>
          <p:cNvPr id="6" name="文本框 5">
            <a:extLst>
              <a:ext uri="{FF2B5EF4-FFF2-40B4-BE49-F238E27FC236}">
                <a16:creationId xmlns:a16="http://schemas.microsoft.com/office/drawing/2014/main" id="{DA3813CB-B52E-4BD9-BBB9-2DE254D111E7}"/>
              </a:ext>
            </a:extLst>
          </p:cNvPr>
          <p:cNvSpPr txBox="1"/>
          <p:nvPr/>
        </p:nvSpPr>
        <p:spPr>
          <a:xfrm>
            <a:off x="4337623" y="3434511"/>
            <a:ext cx="3758242" cy="70788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scene3d>
              <a:camera prst="orthographicFront"/>
              <a:lightRig rig="contrasting" dir="t"/>
            </a:scene3d>
            <a:sp3d prstMaterial="metal"/>
          </a:bodyPr>
          <a:lstStyle/>
          <a:p>
            <a:r>
              <a:rPr lang="zh-CN" altLang="en-US" sz="4000" b="1" dirty="0">
                <a:latin typeface="+mn-ea"/>
              </a:rPr>
              <a:t>订单管理子系统</a:t>
            </a:r>
          </a:p>
        </p:txBody>
      </p:sp>
      <p:sp>
        <p:nvSpPr>
          <p:cNvPr id="8" name="文本框 7">
            <a:extLst>
              <a:ext uri="{FF2B5EF4-FFF2-40B4-BE49-F238E27FC236}">
                <a16:creationId xmlns:a16="http://schemas.microsoft.com/office/drawing/2014/main" id="{B20F1AC1-C721-4FA8-92B6-485FEB3EE7C5}"/>
              </a:ext>
            </a:extLst>
          </p:cNvPr>
          <p:cNvSpPr txBox="1"/>
          <p:nvPr/>
        </p:nvSpPr>
        <p:spPr>
          <a:xfrm>
            <a:off x="8855609" y="5563681"/>
            <a:ext cx="2748283" cy="70788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zh-CN" altLang="en-US" sz="2000" b="1" spc="300" dirty="0">
                <a:solidFill>
                  <a:schemeClr val="bg1"/>
                </a:solidFill>
              </a:rPr>
              <a:t>报告人：陈毅</a:t>
            </a:r>
            <a:endParaRPr lang="en-US" altLang="zh-CN" sz="2000" b="1" spc="300" dirty="0">
              <a:solidFill>
                <a:schemeClr val="bg1"/>
              </a:solidFill>
            </a:endParaRPr>
          </a:p>
          <a:p>
            <a:r>
              <a:rPr lang="zh-CN" altLang="en-US" sz="2000" b="1" spc="300" dirty="0">
                <a:solidFill>
                  <a:schemeClr val="bg1"/>
                </a:solidFill>
              </a:rPr>
              <a:t>指导教师：李启南</a:t>
            </a:r>
            <a:endParaRPr lang="en-US" altLang="zh-CN" dirty="0"/>
          </a:p>
        </p:txBody>
      </p:sp>
    </p:spTree>
    <p:extLst>
      <p:ext uri="{BB962C8B-B14F-4D97-AF65-F5344CB8AC3E}">
        <p14:creationId xmlns:p14="http://schemas.microsoft.com/office/powerpoint/2010/main" val="4068984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5196FB6-9132-405E-B440-803528162184}"/>
              </a:ext>
            </a:extLst>
          </p:cNvPr>
          <p:cNvSpPr>
            <a:spLocks noChangeArrowheads="1"/>
          </p:cNvSpPr>
          <p:nvPr/>
        </p:nvSpPr>
        <p:spPr bwMode="auto">
          <a:xfrm>
            <a:off x="2766918" y="967984"/>
            <a:ext cx="1490020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35" name="组合 34">
            <a:extLst>
              <a:ext uri="{FF2B5EF4-FFF2-40B4-BE49-F238E27FC236}">
                <a16:creationId xmlns:a16="http://schemas.microsoft.com/office/drawing/2014/main" id="{B7FF600C-C793-41BA-B7C2-1752EC489D01}"/>
              </a:ext>
            </a:extLst>
          </p:cNvPr>
          <p:cNvGrpSpPr/>
          <p:nvPr/>
        </p:nvGrpSpPr>
        <p:grpSpPr>
          <a:xfrm>
            <a:off x="850676" y="795475"/>
            <a:ext cx="11865612" cy="5267049"/>
            <a:chOff x="-417633" y="341472"/>
            <a:chExt cx="11865612" cy="5267049"/>
          </a:xfrm>
        </p:grpSpPr>
        <p:cxnSp>
          <p:nvCxnSpPr>
            <p:cNvPr id="8" name="直接连接符 7">
              <a:extLst>
                <a:ext uri="{FF2B5EF4-FFF2-40B4-BE49-F238E27FC236}">
                  <a16:creationId xmlns:a16="http://schemas.microsoft.com/office/drawing/2014/main" id="{2C69AA94-23A4-4297-A053-E5E94A0F19FE}"/>
                </a:ext>
              </a:extLst>
            </p:cNvPr>
            <p:cNvCxnSpPr/>
            <p:nvPr/>
          </p:nvCxnSpPr>
          <p:spPr>
            <a:xfrm>
              <a:off x="6211053" y="4202709"/>
              <a:ext cx="0" cy="427522"/>
            </a:xfrm>
            <a:prstGeom prst="line">
              <a:avLst/>
            </a:prstGeom>
          </p:spPr>
          <p:style>
            <a:lnRef idx="1">
              <a:schemeClr val="accent1"/>
            </a:lnRef>
            <a:fillRef idx="0">
              <a:schemeClr val="accent1"/>
            </a:fillRef>
            <a:effectRef idx="0">
              <a:schemeClr val="accent1"/>
            </a:effectRef>
            <a:fontRef idx="minor">
              <a:schemeClr val="tx1"/>
            </a:fontRef>
          </p:style>
        </p:cxnSp>
        <p:grpSp>
          <p:nvGrpSpPr>
            <p:cNvPr id="34" name="组合 33">
              <a:extLst>
                <a:ext uri="{FF2B5EF4-FFF2-40B4-BE49-F238E27FC236}">
                  <a16:creationId xmlns:a16="http://schemas.microsoft.com/office/drawing/2014/main" id="{CB2C5C33-6961-4401-BA48-EF5FD96CA4FF}"/>
                </a:ext>
              </a:extLst>
            </p:cNvPr>
            <p:cNvGrpSpPr/>
            <p:nvPr/>
          </p:nvGrpSpPr>
          <p:grpSpPr>
            <a:xfrm>
              <a:off x="-417633" y="341472"/>
              <a:ext cx="11865612" cy="5267049"/>
              <a:chOff x="1280538" y="1391501"/>
              <a:chExt cx="11865612" cy="5267049"/>
            </a:xfrm>
          </p:grpSpPr>
          <p:sp>
            <p:nvSpPr>
              <p:cNvPr id="31" name="矩形: 圆角 30">
                <a:extLst>
                  <a:ext uri="{FF2B5EF4-FFF2-40B4-BE49-F238E27FC236}">
                    <a16:creationId xmlns:a16="http://schemas.microsoft.com/office/drawing/2014/main" id="{368ED54E-9883-47AC-A626-8B5550032C39}"/>
                  </a:ext>
                </a:extLst>
              </p:cNvPr>
              <p:cNvSpPr/>
              <p:nvPr/>
            </p:nvSpPr>
            <p:spPr>
              <a:xfrm>
                <a:off x="7236794" y="5662153"/>
                <a:ext cx="1344861" cy="854375"/>
              </a:xfrm>
              <a:prstGeom prst="roundRect">
                <a:avLst>
                  <a:gd name="adj" fmla="val 1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grpSp>
            <p:nvGrpSpPr>
              <p:cNvPr id="33" name="组合 32">
                <a:extLst>
                  <a:ext uri="{FF2B5EF4-FFF2-40B4-BE49-F238E27FC236}">
                    <a16:creationId xmlns:a16="http://schemas.microsoft.com/office/drawing/2014/main" id="{38B05245-5E2B-4498-B5C0-56DFEE78E38C}"/>
                  </a:ext>
                </a:extLst>
              </p:cNvPr>
              <p:cNvGrpSpPr/>
              <p:nvPr/>
            </p:nvGrpSpPr>
            <p:grpSpPr>
              <a:xfrm>
                <a:off x="1280538" y="1391501"/>
                <a:ext cx="11865612" cy="5267049"/>
                <a:chOff x="1280538" y="1391501"/>
                <a:chExt cx="11865612" cy="5267049"/>
              </a:xfrm>
            </p:grpSpPr>
            <p:grpSp>
              <p:nvGrpSpPr>
                <p:cNvPr id="3" name="组合 2">
                  <a:extLst>
                    <a:ext uri="{FF2B5EF4-FFF2-40B4-BE49-F238E27FC236}">
                      <a16:creationId xmlns:a16="http://schemas.microsoft.com/office/drawing/2014/main" id="{5383C82C-261D-48A4-A340-C88EC671E72B}"/>
                    </a:ext>
                  </a:extLst>
                </p:cNvPr>
                <p:cNvGrpSpPr/>
                <p:nvPr/>
              </p:nvGrpSpPr>
              <p:grpSpPr>
                <a:xfrm>
                  <a:off x="1280538" y="1391501"/>
                  <a:ext cx="11865612" cy="4074998"/>
                  <a:chOff x="1280538" y="1391501"/>
                  <a:chExt cx="11865612" cy="4074998"/>
                </a:xfrm>
              </p:grpSpPr>
              <p:grpSp>
                <p:nvGrpSpPr>
                  <p:cNvPr id="28" name="组合 27">
                    <a:extLst>
                      <a:ext uri="{FF2B5EF4-FFF2-40B4-BE49-F238E27FC236}">
                        <a16:creationId xmlns:a16="http://schemas.microsoft.com/office/drawing/2014/main" id="{78453C94-7D7D-46B2-B213-CBE5D11D5960}"/>
                      </a:ext>
                    </a:extLst>
                  </p:cNvPr>
                  <p:cNvGrpSpPr/>
                  <p:nvPr/>
                </p:nvGrpSpPr>
                <p:grpSpPr>
                  <a:xfrm>
                    <a:off x="5095383" y="1391501"/>
                    <a:ext cx="8050767" cy="4074998"/>
                    <a:chOff x="626483" y="379038"/>
                    <a:chExt cx="7518162" cy="3803686"/>
                  </a:xfrm>
                </p:grpSpPr>
                <p:grpSp>
                  <p:nvGrpSpPr>
                    <p:cNvPr id="9" name="组合 8">
                      <a:extLst>
                        <a:ext uri="{FF2B5EF4-FFF2-40B4-BE49-F238E27FC236}">
                          <a16:creationId xmlns:a16="http://schemas.microsoft.com/office/drawing/2014/main" id="{B2F0D60F-B279-45CB-A639-F9FE94F6FE27}"/>
                        </a:ext>
                      </a:extLst>
                    </p:cNvPr>
                    <p:cNvGrpSpPr/>
                    <p:nvPr/>
                  </p:nvGrpSpPr>
                  <p:grpSpPr>
                    <a:xfrm>
                      <a:off x="626483" y="793250"/>
                      <a:ext cx="6022868" cy="3389474"/>
                      <a:chOff x="626483" y="793250"/>
                      <a:chExt cx="6022868" cy="3389474"/>
                    </a:xfrm>
                    <a:effectLst/>
                  </p:grpSpPr>
                  <p:sp>
                    <p:nvSpPr>
                      <p:cNvPr id="10" name="矩形 9">
                        <a:extLst>
                          <a:ext uri="{FF2B5EF4-FFF2-40B4-BE49-F238E27FC236}">
                            <a16:creationId xmlns:a16="http://schemas.microsoft.com/office/drawing/2014/main" id="{E7E17143-5686-44C3-AAB4-C663947F356B}"/>
                          </a:ext>
                        </a:extLst>
                      </p:cNvPr>
                      <p:cNvSpPr/>
                      <p:nvPr/>
                    </p:nvSpPr>
                    <p:spPr>
                      <a:xfrm>
                        <a:off x="626483" y="925816"/>
                        <a:ext cx="6022868" cy="3256908"/>
                      </a:xfrm>
                      <a:prstGeom prst="rect">
                        <a:avLst/>
                      </a:prstGeom>
                      <a:noFill/>
                      <a:effectLst>
                        <a:glow rad="228600">
                          <a:schemeClr val="accent5">
                            <a:satMod val="175000"/>
                            <a:alpha val="64000"/>
                          </a:schemeClr>
                        </a:glow>
                        <a:outerShdw blurRad="76200" dir="13500000" sy="23000" kx="1200000" algn="br" rotWithShape="0">
                          <a:prstClr val="black">
                            <a:alpha val="20000"/>
                          </a:prstClr>
                        </a:outerShdw>
                      </a:effectLst>
                    </p:spPr>
                    <p:txBody>
                      <a:bodyPr/>
                      <a:lstStyle/>
                      <a:p>
                        <a:endParaRPr lang="zh-CN" altLang="en-US" dirty="0"/>
                      </a:p>
                    </p:txBody>
                  </p:sp>
                  <p:sp>
                    <p:nvSpPr>
                      <p:cNvPr id="11" name="任意多边形: 形状 10">
                        <a:extLst>
                          <a:ext uri="{FF2B5EF4-FFF2-40B4-BE49-F238E27FC236}">
                            <a16:creationId xmlns:a16="http://schemas.microsoft.com/office/drawing/2014/main" id="{BC1E5BA2-28FE-40C5-BF76-6BF56A1DD8C7}"/>
                          </a:ext>
                        </a:extLst>
                      </p:cNvPr>
                      <p:cNvSpPr/>
                      <p:nvPr/>
                    </p:nvSpPr>
                    <p:spPr>
                      <a:xfrm>
                        <a:off x="4021662" y="1590741"/>
                        <a:ext cx="1534978" cy="365255"/>
                      </a:xfrm>
                      <a:custGeom>
                        <a:avLst/>
                        <a:gdLst/>
                        <a:ahLst/>
                        <a:cxnLst/>
                        <a:rect l="0" t="0" r="0" b="0"/>
                        <a:pathLst>
                          <a:path>
                            <a:moveTo>
                              <a:pt x="0" y="0"/>
                            </a:moveTo>
                            <a:lnTo>
                              <a:pt x="0" y="248910"/>
                            </a:lnTo>
                            <a:lnTo>
                              <a:pt x="1534978" y="248910"/>
                            </a:lnTo>
                            <a:lnTo>
                              <a:pt x="1534978" y="365255"/>
                            </a:lnTo>
                          </a:path>
                        </a:pathLst>
                      </a:custGeom>
                      <a:noFill/>
                      <a:scene3d>
                        <a:camera prst="orthographicFront">
                          <a:rot lat="0" lon="0" rev="0"/>
                        </a:camera>
                        <a:lightRig rig="contrasting" dir="t">
                          <a:rot lat="0" lon="0" rev="1200000"/>
                        </a:lightRig>
                      </a:scene3d>
                      <a:sp3d z="-110000"/>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2" name="任意多边形: 形状 11">
                        <a:extLst>
                          <a:ext uri="{FF2B5EF4-FFF2-40B4-BE49-F238E27FC236}">
                            <a16:creationId xmlns:a16="http://schemas.microsoft.com/office/drawing/2014/main" id="{6F6B3E40-1539-4917-8E20-16276993C16E}"/>
                          </a:ext>
                        </a:extLst>
                      </p:cNvPr>
                      <p:cNvSpPr/>
                      <p:nvPr/>
                    </p:nvSpPr>
                    <p:spPr>
                      <a:xfrm>
                        <a:off x="4021662" y="2753487"/>
                        <a:ext cx="767489" cy="365255"/>
                      </a:xfrm>
                      <a:custGeom>
                        <a:avLst/>
                        <a:gdLst/>
                        <a:ahLst/>
                        <a:cxnLst/>
                        <a:rect l="0" t="0" r="0" b="0"/>
                        <a:pathLst>
                          <a:path>
                            <a:moveTo>
                              <a:pt x="0" y="0"/>
                            </a:moveTo>
                            <a:lnTo>
                              <a:pt x="0" y="248910"/>
                            </a:lnTo>
                            <a:lnTo>
                              <a:pt x="767489" y="248910"/>
                            </a:lnTo>
                            <a:lnTo>
                              <a:pt x="767489" y="365255"/>
                            </a:lnTo>
                          </a:path>
                        </a:pathLst>
                      </a:custGeom>
                      <a:noFill/>
                      <a:scene3d>
                        <a:camera prst="orthographicFront">
                          <a:rot lat="0" lon="0" rev="0"/>
                        </a:camera>
                        <a:lightRig rig="contrasting" dir="t">
                          <a:rot lat="0" lon="0" rev="1200000"/>
                        </a:lightRig>
                      </a:scene3d>
                      <a:sp3d z="-110000"/>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3" name="任意多边形: 形状 12">
                        <a:extLst>
                          <a:ext uri="{FF2B5EF4-FFF2-40B4-BE49-F238E27FC236}">
                            <a16:creationId xmlns:a16="http://schemas.microsoft.com/office/drawing/2014/main" id="{249CC052-CF4F-494A-8F53-E3F018D7E7FB}"/>
                          </a:ext>
                        </a:extLst>
                      </p:cNvPr>
                      <p:cNvSpPr/>
                      <p:nvPr/>
                    </p:nvSpPr>
                    <p:spPr>
                      <a:xfrm>
                        <a:off x="3254173" y="2753487"/>
                        <a:ext cx="767489" cy="365255"/>
                      </a:xfrm>
                      <a:custGeom>
                        <a:avLst/>
                        <a:gdLst/>
                        <a:ahLst/>
                        <a:cxnLst/>
                        <a:rect l="0" t="0" r="0" b="0"/>
                        <a:pathLst>
                          <a:path>
                            <a:moveTo>
                              <a:pt x="767489" y="0"/>
                            </a:moveTo>
                            <a:lnTo>
                              <a:pt x="767489" y="248910"/>
                            </a:lnTo>
                            <a:lnTo>
                              <a:pt x="0" y="248910"/>
                            </a:lnTo>
                            <a:lnTo>
                              <a:pt x="0" y="365255"/>
                            </a:lnTo>
                          </a:path>
                        </a:pathLst>
                      </a:custGeom>
                      <a:noFill/>
                      <a:scene3d>
                        <a:camera prst="orthographicFront">
                          <a:rot lat="0" lon="0" rev="0"/>
                        </a:camera>
                        <a:lightRig rig="contrasting" dir="t">
                          <a:rot lat="0" lon="0" rev="1200000"/>
                        </a:lightRig>
                      </a:scene3d>
                      <a:sp3d z="-110000"/>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4" name="任意多边形: 形状 13">
                        <a:extLst>
                          <a:ext uri="{FF2B5EF4-FFF2-40B4-BE49-F238E27FC236}">
                            <a16:creationId xmlns:a16="http://schemas.microsoft.com/office/drawing/2014/main" id="{111F9C11-3A79-47F5-BB0C-67A0B8880F57}"/>
                          </a:ext>
                        </a:extLst>
                      </p:cNvPr>
                      <p:cNvSpPr/>
                      <p:nvPr/>
                    </p:nvSpPr>
                    <p:spPr>
                      <a:xfrm>
                        <a:off x="3975942" y="1590741"/>
                        <a:ext cx="91440" cy="365255"/>
                      </a:xfrm>
                      <a:custGeom>
                        <a:avLst/>
                        <a:gdLst/>
                        <a:ahLst/>
                        <a:cxnLst/>
                        <a:rect l="0" t="0" r="0" b="0"/>
                        <a:pathLst>
                          <a:path>
                            <a:moveTo>
                              <a:pt x="45720" y="0"/>
                            </a:moveTo>
                            <a:lnTo>
                              <a:pt x="45720" y="365255"/>
                            </a:lnTo>
                          </a:path>
                        </a:pathLst>
                      </a:custGeom>
                      <a:noFill/>
                      <a:scene3d>
                        <a:camera prst="orthographicFront">
                          <a:rot lat="0" lon="0" rev="0"/>
                        </a:camera>
                        <a:lightRig rig="contrasting" dir="t">
                          <a:rot lat="0" lon="0" rev="1200000"/>
                        </a:lightRig>
                      </a:scene3d>
                      <a:sp3d z="-110000"/>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 name="任意多边形: 形状 14">
                        <a:extLst>
                          <a:ext uri="{FF2B5EF4-FFF2-40B4-BE49-F238E27FC236}">
                            <a16:creationId xmlns:a16="http://schemas.microsoft.com/office/drawing/2014/main" id="{F5FAEDA1-7105-402A-A161-65F2DCF3B381}"/>
                          </a:ext>
                        </a:extLst>
                      </p:cNvPr>
                      <p:cNvSpPr/>
                      <p:nvPr/>
                    </p:nvSpPr>
                    <p:spPr>
                      <a:xfrm>
                        <a:off x="2486683" y="1590741"/>
                        <a:ext cx="1534978" cy="365255"/>
                      </a:xfrm>
                      <a:custGeom>
                        <a:avLst/>
                        <a:gdLst/>
                        <a:ahLst/>
                        <a:cxnLst/>
                        <a:rect l="0" t="0" r="0" b="0"/>
                        <a:pathLst>
                          <a:path>
                            <a:moveTo>
                              <a:pt x="1534978" y="0"/>
                            </a:moveTo>
                            <a:lnTo>
                              <a:pt x="1534978" y="248910"/>
                            </a:lnTo>
                            <a:lnTo>
                              <a:pt x="0" y="248910"/>
                            </a:lnTo>
                            <a:lnTo>
                              <a:pt x="0" y="365255"/>
                            </a:lnTo>
                          </a:path>
                        </a:pathLst>
                      </a:custGeom>
                      <a:noFill/>
                      <a:scene3d>
                        <a:camera prst="orthographicFront">
                          <a:rot lat="0" lon="0" rev="0"/>
                        </a:camera>
                        <a:lightRig rig="contrasting" dir="t">
                          <a:rot lat="0" lon="0" rev="1200000"/>
                        </a:lightRig>
                      </a:scene3d>
                      <a:sp3d z="-110000"/>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6" name="矩形: 圆角 15">
                        <a:extLst>
                          <a:ext uri="{FF2B5EF4-FFF2-40B4-BE49-F238E27FC236}">
                            <a16:creationId xmlns:a16="http://schemas.microsoft.com/office/drawing/2014/main" id="{37C05859-F392-4538-8857-B16D700287DF}"/>
                          </a:ext>
                        </a:extLst>
                      </p:cNvPr>
                      <p:cNvSpPr/>
                      <p:nvPr/>
                    </p:nvSpPr>
                    <p:spPr>
                      <a:xfrm>
                        <a:off x="3393716" y="793250"/>
                        <a:ext cx="1255891" cy="797491"/>
                      </a:xfrm>
                      <a:prstGeom prst="roundRect">
                        <a:avLst>
                          <a:gd name="adj" fmla="val 1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7" name="任意多边形: 形状 16">
                        <a:extLst>
                          <a:ext uri="{FF2B5EF4-FFF2-40B4-BE49-F238E27FC236}">
                            <a16:creationId xmlns:a16="http://schemas.microsoft.com/office/drawing/2014/main" id="{7A7AC4D0-C5F7-4C15-9B69-310D31C65F5B}"/>
                          </a:ext>
                        </a:extLst>
                      </p:cNvPr>
                      <p:cNvSpPr/>
                      <p:nvPr/>
                    </p:nvSpPr>
                    <p:spPr>
                      <a:xfrm>
                        <a:off x="3533260" y="925816"/>
                        <a:ext cx="1255891" cy="797491"/>
                      </a:xfrm>
                      <a:custGeom>
                        <a:avLst/>
                        <a:gdLst>
                          <a:gd name="connsiteX0" fmla="*/ 0 w 1255891"/>
                          <a:gd name="connsiteY0" fmla="*/ 79749 h 797491"/>
                          <a:gd name="connsiteX1" fmla="*/ 79749 w 1255891"/>
                          <a:gd name="connsiteY1" fmla="*/ 0 h 797491"/>
                          <a:gd name="connsiteX2" fmla="*/ 1176142 w 1255891"/>
                          <a:gd name="connsiteY2" fmla="*/ 0 h 797491"/>
                          <a:gd name="connsiteX3" fmla="*/ 1255891 w 1255891"/>
                          <a:gd name="connsiteY3" fmla="*/ 79749 h 797491"/>
                          <a:gd name="connsiteX4" fmla="*/ 1255891 w 1255891"/>
                          <a:gd name="connsiteY4" fmla="*/ 717742 h 797491"/>
                          <a:gd name="connsiteX5" fmla="*/ 1176142 w 1255891"/>
                          <a:gd name="connsiteY5" fmla="*/ 797491 h 797491"/>
                          <a:gd name="connsiteX6" fmla="*/ 79749 w 1255891"/>
                          <a:gd name="connsiteY6" fmla="*/ 797491 h 797491"/>
                          <a:gd name="connsiteX7" fmla="*/ 0 w 1255891"/>
                          <a:gd name="connsiteY7" fmla="*/ 717742 h 797491"/>
                          <a:gd name="connsiteX8" fmla="*/ 0 w 1255891"/>
                          <a:gd name="connsiteY8" fmla="*/ 79749 h 79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891" h="797491">
                            <a:moveTo>
                              <a:pt x="0" y="79749"/>
                            </a:moveTo>
                            <a:cubicBezTo>
                              <a:pt x="0" y="35705"/>
                              <a:pt x="35705" y="0"/>
                              <a:pt x="79749" y="0"/>
                            </a:cubicBezTo>
                            <a:lnTo>
                              <a:pt x="1176142" y="0"/>
                            </a:lnTo>
                            <a:cubicBezTo>
                              <a:pt x="1220186" y="0"/>
                              <a:pt x="1255891" y="35705"/>
                              <a:pt x="1255891" y="79749"/>
                            </a:cubicBezTo>
                            <a:lnTo>
                              <a:pt x="1255891" y="717742"/>
                            </a:lnTo>
                            <a:cubicBezTo>
                              <a:pt x="1255891" y="761786"/>
                              <a:pt x="1220186" y="797491"/>
                              <a:pt x="1176142" y="797491"/>
                            </a:cubicBezTo>
                            <a:lnTo>
                              <a:pt x="79749" y="797491"/>
                            </a:lnTo>
                            <a:cubicBezTo>
                              <a:pt x="35705" y="797491"/>
                              <a:pt x="0" y="761786"/>
                              <a:pt x="0" y="717742"/>
                            </a:cubicBezTo>
                            <a:lnTo>
                              <a:pt x="0" y="79749"/>
                            </a:lnTo>
                            <a:close/>
                          </a:path>
                        </a:pathLst>
                      </a:custGeom>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58" tIns="99558" rIns="99558" bIns="99558"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bg1">
                                <a:lumMod val="95000"/>
                                <a:lumOff val="5000"/>
                              </a:schemeClr>
                            </a:solidFill>
                          </a:rPr>
                          <a:t>订单管理子系统</a:t>
                        </a:r>
                      </a:p>
                    </p:txBody>
                  </p:sp>
                  <p:sp>
                    <p:nvSpPr>
                      <p:cNvPr id="18" name="矩形: 圆角 17">
                        <a:extLst>
                          <a:ext uri="{FF2B5EF4-FFF2-40B4-BE49-F238E27FC236}">
                            <a16:creationId xmlns:a16="http://schemas.microsoft.com/office/drawing/2014/main" id="{41B10E2F-CAF0-4E5F-A085-3DA39989EE46}"/>
                          </a:ext>
                        </a:extLst>
                      </p:cNvPr>
                      <p:cNvSpPr/>
                      <p:nvPr/>
                    </p:nvSpPr>
                    <p:spPr>
                      <a:xfrm>
                        <a:off x="1858738" y="1955996"/>
                        <a:ext cx="1255891" cy="797491"/>
                      </a:xfrm>
                      <a:prstGeom prst="roundRect">
                        <a:avLst>
                          <a:gd name="adj" fmla="val 1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9" name="任意多边形: 形状 18">
                        <a:extLst>
                          <a:ext uri="{FF2B5EF4-FFF2-40B4-BE49-F238E27FC236}">
                            <a16:creationId xmlns:a16="http://schemas.microsoft.com/office/drawing/2014/main" id="{CF79E4C4-3FEB-4EA6-8F2A-559D51643057}"/>
                          </a:ext>
                        </a:extLst>
                      </p:cNvPr>
                      <p:cNvSpPr/>
                      <p:nvPr/>
                    </p:nvSpPr>
                    <p:spPr>
                      <a:xfrm>
                        <a:off x="1998281" y="2088562"/>
                        <a:ext cx="1255891" cy="797491"/>
                      </a:xfrm>
                      <a:custGeom>
                        <a:avLst/>
                        <a:gdLst>
                          <a:gd name="connsiteX0" fmla="*/ 0 w 1255891"/>
                          <a:gd name="connsiteY0" fmla="*/ 79749 h 797491"/>
                          <a:gd name="connsiteX1" fmla="*/ 79749 w 1255891"/>
                          <a:gd name="connsiteY1" fmla="*/ 0 h 797491"/>
                          <a:gd name="connsiteX2" fmla="*/ 1176142 w 1255891"/>
                          <a:gd name="connsiteY2" fmla="*/ 0 h 797491"/>
                          <a:gd name="connsiteX3" fmla="*/ 1255891 w 1255891"/>
                          <a:gd name="connsiteY3" fmla="*/ 79749 h 797491"/>
                          <a:gd name="connsiteX4" fmla="*/ 1255891 w 1255891"/>
                          <a:gd name="connsiteY4" fmla="*/ 717742 h 797491"/>
                          <a:gd name="connsiteX5" fmla="*/ 1176142 w 1255891"/>
                          <a:gd name="connsiteY5" fmla="*/ 797491 h 797491"/>
                          <a:gd name="connsiteX6" fmla="*/ 79749 w 1255891"/>
                          <a:gd name="connsiteY6" fmla="*/ 797491 h 797491"/>
                          <a:gd name="connsiteX7" fmla="*/ 0 w 1255891"/>
                          <a:gd name="connsiteY7" fmla="*/ 717742 h 797491"/>
                          <a:gd name="connsiteX8" fmla="*/ 0 w 1255891"/>
                          <a:gd name="connsiteY8" fmla="*/ 79749 h 79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891" h="797491">
                            <a:moveTo>
                              <a:pt x="0" y="79749"/>
                            </a:moveTo>
                            <a:cubicBezTo>
                              <a:pt x="0" y="35705"/>
                              <a:pt x="35705" y="0"/>
                              <a:pt x="79749" y="0"/>
                            </a:cubicBezTo>
                            <a:lnTo>
                              <a:pt x="1176142" y="0"/>
                            </a:lnTo>
                            <a:cubicBezTo>
                              <a:pt x="1220186" y="0"/>
                              <a:pt x="1255891" y="35705"/>
                              <a:pt x="1255891" y="79749"/>
                            </a:cubicBezTo>
                            <a:lnTo>
                              <a:pt x="1255891" y="717742"/>
                            </a:lnTo>
                            <a:cubicBezTo>
                              <a:pt x="1255891" y="761786"/>
                              <a:pt x="1220186" y="797491"/>
                              <a:pt x="1176142" y="797491"/>
                            </a:cubicBezTo>
                            <a:lnTo>
                              <a:pt x="79749" y="797491"/>
                            </a:lnTo>
                            <a:cubicBezTo>
                              <a:pt x="35705" y="797491"/>
                              <a:pt x="0" y="761786"/>
                              <a:pt x="0" y="717742"/>
                            </a:cubicBezTo>
                            <a:lnTo>
                              <a:pt x="0" y="79749"/>
                            </a:lnTo>
                            <a:close/>
                          </a:path>
                        </a:pathLst>
                      </a:custGeom>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58" tIns="99558" rIns="99558" bIns="99558" numCol="1" spcCol="1270" anchor="ctr" anchorCtr="0">
                        <a:noAutofit/>
                      </a:bodyPr>
                      <a:lstStyle/>
                      <a:p>
                        <a:pPr marL="0" lvl="0" indent="0" algn="ctr" defTabSz="889000">
                          <a:lnSpc>
                            <a:spcPct val="90000"/>
                          </a:lnSpc>
                          <a:spcBef>
                            <a:spcPct val="0"/>
                          </a:spcBef>
                          <a:spcAft>
                            <a:spcPct val="35000"/>
                          </a:spcAft>
                          <a:buNone/>
                        </a:pPr>
                        <a:r>
                          <a:rPr lang="zh-CN" altLang="en-US" sz="2000" dirty="0">
                            <a:solidFill>
                              <a:schemeClr val="bg1">
                                <a:lumMod val="95000"/>
                                <a:lumOff val="5000"/>
                              </a:schemeClr>
                            </a:solidFill>
                            <a:latin typeface="Tw Cen MT" panose="020B0602020104020603"/>
                            <a:ea typeface="宋体" panose="02010600030101010101" pitchFamily="2" charset="-122"/>
                          </a:rPr>
                          <a:t>显示</a:t>
                        </a:r>
                        <a:r>
                          <a:rPr lang="zh-CN" altLang="en-US" sz="2000" kern="1200" dirty="0">
                            <a:solidFill>
                              <a:schemeClr val="bg1">
                                <a:lumMod val="95000"/>
                                <a:lumOff val="5000"/>
                              </a:schemeClr>
                            </a:solidFill>
                            <a:latin typeface="Tw Cen MT" panose="020B0602020104020603"/>
                            <a:ea typeface="宋体" panose="02010600030101010101" pitchFamily="2" charset="-122"/>
                            <a:cs typeface="+mn-cs"/>
                          </a:rPr>
                          <a:t>未完成订单</a:t>
                        </a:r>
                      </a:p>
                    </p:txBody>
                  </p:sp>
                  <p:sp>
                    <p:nvSpPr>
                      <p:cNvPr id="20" name="矩形: 圆角 19">
                        <a:extLst>
                          <a:ext uri="{FF2B5EF4-FFF2-40B4-BE49-F238E27FC236}">
                            <a16:creationId xmlns:a16="http://schemas.microsoft.com/office/drawing/2014/main" id="{DC378F51-55DF-4742-A290-F5DE9B16F124}"/>
                          </a:ext>
                        </a:extLst>
                      </p:cNvPr>
                      <p:cNvSpPr/>
                      <p:nvPr/>
                    </p:nvSpPr>
                    <p:spPr>
                      <a:xfrm>
                        <a:off x="3393716" y="1955996"/>
                        <a:ext cx="1255891" cy="797491"/>
                      </a:xfrm>
                      <a:prstGeom prst="roundRect">
                        <a:avLst>
                          <a:gd name="adj" fmla="val 1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21" name="任意多边形: 形状 20">
                        <a:extLst>
                          <a:ext uri="{FF2B5EF4-FFF2-40B4-BE49-F238E27FC236}">
                            <a16:creationId xmlns:a16="http://schemas.microsoft.com/office/drawing/2014/main" id="{CD7E509E-4717-4609-9603-96E901A576E1}"/>
                          </a:ext>
                        </a:extLst>
                      </p:cNvPr>
                      <p:cNvSpPr/>
                      <p:nvPr/>
                    </p:nvSpPr>
                    <p:spPr>
                      <a:xfrm>
                        <a:off x="3533260" y="2088562"/>
                        <a:ext cx="1255891" cy="797491"/>
                      </a:xfrm>
                      <a:custGeom>
                        <a:avLst/>
                        <a:gdLst>
                          <a:gd name="connsiteX0" fmla="*/ 0 w 1255891"/>
                          <a:gd name="connsiteY0" fmla="*/ 79749 h 797491"/>
                          <a:gd name="connsiteX1" fmla="*/ 79749 w 1255891"/>
                          <a:gd name="connsiteY1" fmla="*/ 0 h 797491"/>
                          <a:gd name="connsiteX2" fmla="*/ 1176142 w 1255891"/>
                          <a:gd name="connsiteY2" fmla="*/ 0 h 797491"/>
                          <a:gd name="connsiteX3" fmla="*/ 1255891 w 1255891"/>
                          <a:gd name="connsiteY3" fmla="*/ 79749 h 797491"/>
                          <a:gd name="connsiteX4" fmla="*/ 1255891 w 1255891"/>
                          <a:gd name="connsiteY4" fmla="*/ 717742 h 797491"/>
                          <a:gd name="connsiteX5" fmla="*/ 1176142 w 1255891"/>
                          <a:gd name="connsiteY5" fmla="*/ 797491 h 797491"/>
                          <a:gd name="connsiteX6" fmla="*/ 79749 w 1255891"/>
                          <a:gd name="connsiteY6" fmla="*/ 797491 h 797491"/>
                          <a:gd name="connsiteX7" fmla="*/ 0 w 1255891"/>
                          <a:gd name="connsiteY7" fmla="*/ 717742 h 797491"/>
                          <a:gd name="connsiteX8" fmla="*/ 0 w 1255891"/>
                          <a:gd name="connsiteY8" fmla="*/ 79749 h 79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891" h="797491">
                            <a:moveTo>
                              <a:pt x="0" y="79749"/>
                            </a:moveTo>
                            <a:cubicBezTo>
                              <a:pt x="0" y="35705"/>
                              <a:pt x="35705" y="0"/>
                              <a:pt x="79749" y="0"/>
                            </a:cubicBezTo>
                            <a:lnTo>
                              <a:pt x="1176142" y="0"/>
                            </a:lnTo>
                            <a:cubicBezTo>
                              <a:pt x="1220186" y="0"/>
                              <a:pt x="1255891" y="35705"/>
                              <a:pt x="1255891" y="79749"/>
                            </a:cubicBezTo>
                            <a:lnTo>
                              <a:pt x="1255891" y="717742"/>
                            </a:lnTo>
                            <a:cubicBezTo>
                              <a:pt x="1255891" y="761786"/>
                              <a:pt x="1220186" y="797491"/>
                              <a:pt x="1176142" y="797491"/>
                            </a:cubicBezTo>
                            <a:lnTo>
                              <a:pt x="79749" y="797491"/>
                            </a:lnTo>
                            <a:cubicBezTo>
                              <a:pt x="35705" y="797491"/>
                              <a:pt x="0" y="761786"/>
                              <a:pt x="0" y="717742"/>
                            </a:cubicBezTo>
                            <a:lnTo>
                              <a:pt x="0" y="79749"/>
                            </a:lnTo>
                            <a:close/>
                          </a:path>
                        </a:pathLst>
                      </a:custGeom>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58" tIns="99558" rIns="99558" bIns="99558"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bg1">
                                <a:lumMod val="95000"/>
                                <a:lumOff val="5000"/>
                              </a:schemeClr>
                            </a:solidFill>
                            <a:latin typeface="Tw Cen MT" panose="020B0602020104020603"/>
                            <a:ea typeface="宋体" panose="02010600030101010101" pitchFamily="2" charset="-122"/>
                            <a:cs typeface="+mn-cs"/>
                          </a:rPr>
                          <a:t>显示已完成订单</a:t>
                        </a:r>
                      </a:p>
                    </p:txBody>
                  </p:sp>
                  <p:sp>
                    <p:nvSpPr>
                      <p:cNvPr id="22" name="矩形: 圆角 21">
                        <a:extLst>
                          <a:ext uri="{FF2B5EF4-FFF2-40B4-BE49-F238E27FC236}">
                            <a16:creationId xmlns:a16="http://schemas.microsoft.com/office/drawing/2014/main" id="{8B7E154A-34F3-4DD6-91A8-DD3094DC4D2B}"/>
                          </a:ext>
                        </a:extLst>
                      </p:cNvPr>
                      <p:cNvSpPr/>
                      <p:nvPr/>
                    </p:nvSpPr>
                    <p:spPr>
                      <a:xfrm>
                        <a:off x="2626227" y="3118742"/>
                        <a:ext cx="1255891" cy="797491"/>
                      </a:xfrm>
                      <a:prstGeom prst="roundRect">
                        <a:avLst>
                          <a:gd name="adj" fmla="val 1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23" name="任意多边形: 形状 22">
                        <a:extLst>
                          <a:ext uri="{FF2B5EF4-FFF2-40B4-BE49-F238E27FC236}">
                            <a16:creationId xmlns:a16="http://schemas.microsoft.com/office/drawing/2014/main" id="{1745856B-AB44-45C1-AD83-FB23B1CD3583}"/>
                          </a:ext>
                        </a:extLst>
                      </p:cNvPr>
                      <p:cNvSpPr/>
                      <p:nvPr/>
                    </p:nvSpPr>
                    <p:spPr>
                      <a:xfrm>
                        <a:off x="2765771" y="3251307"/>
                        <a:ext cx="1255891" cy="797491"/>
                      </a:xfrm>
                      <a:custGeom>
                        <a:avLst/>
                        <a:gdLst>
                          <a:gd name="connsiteX0" fmla="*/ 0 w 1255891"/>
                          <a:gd name="connsiteY0" fmla="*/ 79749 h 797491"/>
                          <a:gd name="connsiteX1" fmla="*/ 79749 w 1255891"/>
                          <a:gd name="connsiteY1" fmla="*/ 0 h 797491"/>
                          <a:gd name="connsiteX2" fmla="*/ 1176142 w 1255891"/>
                          <a:gd name="connsiteY2" fmla="*/ 0 h 797491"/>
                          <a:gd name="connsiteX3" fmla="*/ 1255891 w 1255891"/>
                          <a:gd name="connsiteY3" fmla="*/ 79749 h 797491"/>
                          <a:gd name="connsiteX4" fmla="*/ 1255891 w 1255891"/>
                          <a:gd name="connsiteY4" fmla="*/ 717742 h 797491"/>
                          <a:gd name="connsiteX5" fmla="*/ 1176142 w 1255891"/>
                          <a:gd name="connsiteY5" fmla="*/ 797491 h 797491"/>
                          <a:gd name="connsiteX6" fmla="*/ 79749 w 1255891"/>
                          <a:gd name="connsiteY6" fmla="*/ 797491 h 797491"/>
                          <a:gd name="connsiteX7" fmla="*/ 0 w 1255891"/>
                          <a:gd name="connsiteY7" fmla="*/ 717742 h 797491"/>
                          <a:gd name="connsiteX8" fmla="*/ 0 w 1255891"/>
                          <a:gd name="connsiteY8" fmla="*/ 79749 h 79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891" h="797491">
                            <a:moveTo>
                              <a:pt x="0" y="79749"/>
                            </a:moveTo>
                            <a:cubicBezTo>
                              <a:pt x="0" y="35705"/>
                              <a:pt x="35705" y="0"/>
                              <a:pt x="79749" y="0"/>
                            </a:cubicBezTo>
                            <a:lnTo>
                              <a:pt x="1176142" y="0"/>
                            </a:lnTo>
                            <a:cubicBezTo>
                              <a:pt x="1220186" y="0"/>
                              <a:pt x="1255891" y="35705"/>
                              <a:pt x="1255891" y="79749"/>
                            </a:cubicBezTo>
                            <a:lnTo>
                              <a:pt x="1255891" y="717742"/>
                            </a:lnTo>
                            <a:cubicBezTo>
                              <a:pt x="1255891" y="761786"/>
                              <a:pt x="1220186" y="797491"/>
                              <a:pt x="1176142" y="797491"/>
                            </a:cubicBezTo>
                            <a:lnTo>
                              <a:pt x="79749" y="797491"/>
                            </a:lnTo>
                            <a:cubicBezTo>
                              <a:pt x="35705" y="797491"/>
                              <a:pt x="0" y="761786"/>
                              <a:pt x="0" y="717742"/>
                            </a:cubicBezTo>
                            <a:lnTo>
                              <a:pt x="0" y="79749"/>
                            </a:lnTo>
                            <a:close/>
                          </a:path>
                        </a:pathLst>
                      </a:custGeom>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58" tIns="99558" rIns="99558" bIns="99558"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bg1">
                                <a:lumMod val="95000"/>
                                <a:lumOff val="5000"/>
                              </a:schemeClr>
                            </a:solidFill>
                            <a:latin typeface="Tw Cen MT" panose="020B0602020104020603"/>
                            <a:ea typeface="宋体" panose="02010600030101010101" pitchFamily="2" charset="-122"/>
                            <a:cs typeface="+mn-cs"/>
                          </a:rPr>
                          <a:t>显示未出行</a:t>
                        </a:r>
                        <a:r>
                          <a:rPr lang="zh-CN" altLang="en-US" sz="2000" kern="1200" dirty="0">
                            <a:solidFill>
                              <a:schemeClr val="bg1">
                                <a:lumMod val="95000"/>
                                <a:lumOff val="5000"/>
                              </a:schemeClr>
                            </a:solidFill>
                          </a:rPr>
                          <a:t>订单</a:t>
                        </a:r>
                      </a:p>
                    </p:txBody>
                  </p:sp>
                  <p:sp>
                    <p:nvSpPr>
                      <p:cNvPr id="24" name="矩形: 圆角 23">
                        <a:extLst>
                          <a:ext uri="{FF2B5EF4-FFF2-40B4-BE49-F238E27FC236}">
                            <a16:creationId xmlns:a16="http://schemas.microsoft.com/office/drawing/2014/main" id="{5FEFFB59-F8C7-47C4-A54B-A8D76D13D6E5}"/>
                          </a:ext>
                        </a:extLst>
                      </p:cNvPr>
                      <p:cNvSpPr/>
                      <p:nvPr/>
                    </p:nvSpPr>
                    <p:spPr>
                      <a:xfrm>
                        <a:off x="4161205" y="3118742"/>
                        <a:ext cx="1255891" cy="797491"/>
                      </a:xfrm>
                      <a:prstGeom prst="roundRect">
                        <a:avLst>
                          <a:gd name="adj" fmla="val 1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25" name="任意多边形: 形状 24">
                        <a:extLst>
                          <a:ext uri="{FF2B5EF4-FFF2-40B4-BE49-F238E27FC236}">
                            <a16:creationId xmlns:a16="http://schemas.microsoft.com/office/drawing/2014/main" id="{83FB7AFB-8D4A-4655-99B2-C3C204022B0A}"/>
                          </a:ext>
                        </a:extLst>
                      </p:cNvPr>
                      <p:cNvSpPr/>
                      <p:nvPr/>
                    </p:nvSpPr>
                    <p:spPr>
                      <a:xfrm>
                        <a:off x="4300749" y="3251308"/>
                        <a:ext cx="1255891" cy="797491"/>
                      </a:xfrm>
                      <a:custGeom>
                        <a:avLst/>
                        <a:gdLst>
                          <a:gd name="connsiteX0" fmla="*/ 0 w 1255891"/>
                          <a:gd name="connsiteY0" fmla="*/ 79749 h 797491"/>
                          <a:gd name="connsiteX1" fmla="*/ 79749 w 1255891"/>
                          <a:gd name="connsiteY1" fmla="*/ 0 h 797491"/>
                          <a:gd name="connsiteX2" fmla="*/ 1176142 w 1255891"/>
                          <a:gd name="connsiteY2" fmla="*/ 0 h 797491"/>
                          <a:gd name="connsiteX3" fmla="*/ 1255891 w 1255891"/>
                          <a:gd name="connsiteY3" fmla="*/ 79749 h 797491"/>
                          <a:gd name="connsiteX4" fmla="*/ 1255891 w 1255891"/>
                          <a:gd name="connsiteY4" fmla="*/ 717742 h 797491"/>
                          <a:gd name="connsiteX5" fmla="*/ 1176142 w 1255891"/>
                          <a:gd name="connsiteY5" fmla="*/ 797491 h 797491"/>
                          <a:gd name="connsiteX6" fmla="*/ 79749 w 1255891"/>
                          <a:gd name="connsiteY6" fmla="*/ 797491 h 797491"/>
                          <a:gd name="connsiteX7" fmla="*/ 0 w 1255891"/>
                          <a:gd name="connsiteY7" fmla="*/ 717742 h 797491"/>
                          <a:gd name="connsiteX8" fmla="*/ 0 w 1255891"/>
                          <a:gd name="connsiteY8" fmla="*/ 79749 h 79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891" h="797491">
                            <a:moveTo>
                              <a:pt x="0" y="79749"/>
                            </a:moveTo>
                            <a:cubicBezTo>
                              <a:pt x="0" y="35705"/>
                              <a:pt x="35705" y="0"/>
                              <a:pt x="79749" y="0"/>
                            </a:cubicBezTo>
                            <a:lnTo>
                              <a:pt x="1176142" y="0"/>
                            </a:lnTo>
                            <a:cubicBezTo>
                              <a:pt x="1220186" y="0"/>
                              <a:pt x="1255891" y="35705"/>
                              <a:pt x="1255891" y="79749"/>
                            </a:cubicBezTo>
                            <a:lnTo>
                              <a:pt x="1255891" y="717742"/>
                            </a:lnTo>
                            <a:cubicBezTo>
                              <a:pt x="1255891" y="761786"/>
                              <a:pt x="1220186" y="797491"/>
                              <a:pt x="1176142" y="797491"/>
                            </a:cubicBezTo>
                            <a:lnTo>
                              <a:pt x="79749" y="797491"/>
                            </a:lnTo>
                            <a:cubicBezTo>
                              <a:pt x="35705" y="797491"/>
                              <a:pt x="0" y="761786"/>
                              <a:pt x="0" y="717742"/>
                            </a:cubicBezTo>
                            <a:lnTo>
                              <a:pt x="0" y="79749"/>
                            </a:lnTo>
                            <a:close/>
                          </a:path>
                        </a:pathLst>
                      </a:custGeom>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58" tIns="99558" rIns="99558" bIns="99558"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bg1">
                                <a:lumMod val="95000"/>
                                <a:lumOff val="5000"/>
                              </a:schemeClr>
                            </a:solidFill>
                            <a:latin typeface="Tw Cen MT" panose="020B0602020104020603"/>
                            <a:ea typeface="宋体" panose="02010600030101010101" pitchFamily="2" charset="-122"/>
                            <a:cs typeface="+mn-cs"/>
                          </a:rPr>
                          <a:t>显示历史订单</a:t>
                        </a:r>
                      </a:p>
                    </p:txBody>
                  </p:sp>
                  <p:sp>
                    <p:nvSpPr>
                      <p:cNvPr id="26" name="矩形: 圆角 25">
                        <a:extLst>
                          <a:ext uri="{FF2B5EF4-FFF2-40B4-BE49-F238E27FC236}">
                            <a16:creationId xmlns:a16="http://schemas.microsoft.com/office/drawing/2014/main" id="{F47A220C-2E18-4322-A431-98BE65D80F3D}"/>
                          </a:ext>
                        </a:extLst>
                      </p:cNvPr>
                      <p:cNvSpPr/>
                      <p:nvPr/>
                    </p:nvSpPr>
                    <p:spPr>
                      <a:xfrm>
                        <a:off x="4928694" y="1955996"/>
                        <a:ext cx="1255891" cy="797491"/>
                      </a:xfrm>
                      <a:prstGeom prst="roundRect">
                        <a:avLst>
                          <a:gd name="adj" fmla="val 1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27" name="任意多边形: 形状 26">
                        <a:extLst>
                          <a:ext uri="{FF2B5EF4-FFF2-40B4-BE49-F238E27FC236}">
                            <a16:creationId xmlns:a16="http://schemas.microsoft.com/office/drawing/2014/main" id="{BD50843F-8F0D-45A6-B7CF-9CD0C328EB71}"/>
                          </a:ext>
                        </a:extLst>
                      </p:cNvPr>
                      <p:cNvSpPr/>
                      <p:nvPr/>
                    </p:nvSpPr>
                    <p:spPr>
                      <a:xfrm>
                        <a:off x="5068238" y="2088562"/>
                        <a:ext cx="1255891" cy="797491"/>
                      </a:xfrm>
                      <a:custGeom>
                        <a:avLst/>
                        <a:gdLst>
                          <a:gd name="connsiteX0" fmla="*/ 0 w 1255891"/>
                          <a:gd name="connsiteY0" fmla="*/ 79749 h 797491"/>
                          <a:gd name="connsiteX1" fmla="*/ 79749 w 1255891"/>
                          <a:gd name="connsiteY1" fmla="*/ 0 h 797491"/>
                          <a:gd name="connsiteX2" fmla="*/ 1176142 w 1255891"/>
                          <a:gd name="connsiteY2" fmla="*/ 0 h 797491"/>
                          <a:gd name="connsiteX3" fmla="*/ 1255891 w 1255891"/>
                          <a:gd name="connsiteY3" fmla="*/ 79749 h 797491"/>
                          <a:gd name="connsiteX4" fmla="*/ 1255891 w 1255891"/>
                          <a:gd name="connsiteY4" fmla="*/ 717742 h 797491"/>
                          <a:gd name="connsiteX5" fmla="*/ 1176142 w 1255891"/>
                          <a:gd name="connsiteY5" fmla="*/ 797491 h 797491"/>
                          <a:gd name="connsiteX6" fmla="*/ 79749 w 1255891"/>
                          <a:gd name="connsiteY6" fmla="*/ 797491 h 797491"/>
                          <a:gd name="connsiteX7" fmla="*/ 0 w 1255891"/>
                          <a:gd name="connsiteY7" fmla="*/ 717742 h 797491"/>
                          <a:gd name="connsiteX8" fmla="*/ 0 w 1255891"/>
                          <a:gd name="connsiteY8" fmla="*/ 79749 h 79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891" h="797491">
                            <a:moveTo>
                              <a:pt x="0" y="79749"/>
                            </a:moveTo>
                            <a:cubicBezTo>
                              <a:pt x="0" y="35705"/>
                              <a:pt x="35705" y="0"/>
                              <a:pt x="79749" y="0"/>
                            </a:cubicBezTo>
                            <a:lnTo>
                              <a:pt x="1176142" y="0"/>
                            </a:lnTo>
                            <a:cubicBezTo>
                              <a:pt x="1220186" y="0"/>
                              <a:pt x="1255891" y="35705"/>
                              <a:pt x="1255891" y="79749"/>
                            </a:cubicBezTo>
                            <a:lnTo>
                              <a:pt x="1255891" y="717742"/>
                            </a:lnTo>
                            <a:cubicBezTo>
                              <a:pt x="1255891" y="761786"/>
                              <a:pt x="1220186" y="797491"/>
                              <a:pt x="1176142" y="797491"/>
                            </a:cubicBezTo>
                            <a:lnTo>
                              <a:pt x="79749" y="797491"/>
                            </a:lnTo>
                            <a:cubicBezTo>
                              <a:pt x="35705" y="797491"/>
                              <a:pt x="0" y="761786"/>
                              <a:pt x="0" y="717742"/>
                            </a:cubicBezTo>
                            <a:lnTo>
                              <a:pt x="0" y="79749"/>
                            </a:lnTo>
                            <a:close/>
                          </a:path>
                        </a:pathLst>
                      </a:custGeom>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58" tIns="99558" rIns="99558" bIns="99558"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bg1">
                                <a:lumMod val="95000"/>
                                <a:lumOff val="5000"/>
                              </a:schemeClr>
                            </a:solidFill>
                            <a:latin typeface="Tw Cen MT" panose="020B0602020104020603"/>
                            <a:ea typeface="宋体" panose="02010600030101010101" pitchFamily="2" charset="-122"/>
                            <a:cs typeface="+mn-cs"/>
                          </a:rPr>
                          <a:t>显示候补信息</a:t>
                        </a:r>
                      </a:p>
                    </p:txBody>
                  </p:sp>
                </p:grpSp>
                <p:sp>
                  <p:nvSpPr>
                    <p:cNvPr id="6" name="Rectangle 6">
                      <a:extLst>
                        <a:ext uri="{FF2B5EF4-FFF2-40B4-BE49-F238E27FC236}">
                          <a16:creationId xmlns:a16="http://schemas.microsoft.com/office/drawing/2014/main" id="{4382D624-8368-421E-B116-E8D92EF988DF}"/>
                        </a:ext>
                      </a:extLst>
                    </p:cNvPr>
                    <p:cNvSpPr>
                      <a:spLocks noChangeArrowheads="1"/>
                    </p:cNvSpPr>
                    <p:nvPr/>
                  </p:nvSpPr>
                  <p:spPr bwMode="auto">
                    <a:xfrm>
                      <a:off x="1371599" y="379038"/>
                      <a:ext cx="677304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sp>
                <p:nvSpPr>
                  <p:cNvPr id="29" name="文本框 28">
                    <a:extLst>
                      <a:ext uri="{FF2B5EF4-FFF2-40B4-BE49-F238E27FC236}">
                        <a16:creationId xmlns:a16="http://schemas.microsoft.com/office/drawing/2014/main" id="{82A7C310-BB1D-47BD-909B-BCFF2A89B7B9}"/>
                      </a:ext>
                    </a:extLst>
                  </p:cNvPr>
                  <p:cNvSpPr txBox="1"/>
                  <p:nvPr/>
                </p:nvSpPr>
                <p:spPr>
                  <a:xfrm>
                    <a:off x="1280538" y="1739037"/>
                    <a:ext cx="4786134" cy="584775"/>
                  </a:xfrm>
                  <a:prstGeom prst="rect">
                    <a:avLst/>
                  </a:prstGeom>
                  <a:noFill/>
                </p:spPr>
                <p:txBody>
                  <a:bodyPr wrap="square" rtlCol="0">
                    <a:spAutoFit/>
                  </a:bodyPr>
                  <a:lstStyle/>
                  <a:p>
                    <a:r>
                      <a:rPr lang="zh-CN" altLang="en-US" sz="3200" b="1" dirty="0">
                        <a:solidFill>
                          <a:schemeClr val="bg1">
                            <a:lumMod val="95000"/>
                            <a:lumOff val="5000"/>
                          </a:schemeClr>
                        </a:solidFill>
                      </a:rPr>
                      <a:t>订单管理子系统层次图：</a:t>
                    </a:r>
                  </a:p>
                </p:txBody>
              </p:sp>
            </p:grpSp>
            <p:sp>
              <p:nvSpPr>
                <p:cNvPr id="32" name="任意多边形: 形状 31">
                  <a:extLst>
                    <a:ext uri="{FF2B5EF4-FFF2-40B4-BE49-F238E27FC236}">
                      <a16:creationId xmlns:a16="http://schemas.microsoft.com/office/drawing/2014/main" id="{FE45DFAD-BC2B-4D91-89F9-FE9E4DFD340E}"/>
                    </a:ext>
                  </a:extLst>
                </p:cNvPr>
                <p:cNvSpPr/>
                <p:nvPr/>
              </p:nvSpPr>
              <p:spPr>
                <a:xfrm>
                  <a:off x="7386224" y="5804175"/>
                  <a:ext cx="1344861" cy="854375"/>
                </a:xfrm>
                <a:custGeom>
                  <a:avLst/>
                  <a:gdLst>
                    <a:gd name="connsiteX0" fmla="*/ 0 w 1255891"/>
                    <a:gd name="connsiteY0" fmla="*/ 79749 h 797491"/>
                    <a:gd name="connsiteX1" fmla="*/ 79749 w 1255891"/>
                    <a:gd name="connsiteY1" fmla="*/ 0 h 797491"/>
                    <a:gd name="connsiteX2" fmla="*/ 1176142 w 1255891"/>
                    <a:gd name="connsiteY2" fmla="*/ 0 h 797491"/>
                    <a:gd name="connsiteX3" fmla="*/ 1255891 w 1255891"/>
                    <a:gd name="connsiteY3" fmla="*/ 79749 h 797491"/>
                    <a:gd name="connsiteX4" fmla="*/ 1255891 w 1255891"/>
                    <a:gd name="connsiteY4" fmla="*/ 717742 h 797491"/>
                    <a:gd name="connsiteX5" fmla="*/ 1176142 w 1255891"/>
                    <a:gd name="connsiteY5" fmla="*/ 797491 h 797491"/>
                    <a:gd name="connsiteX6" fmla="*/ 79749 w 1255891"/>
                    <a:gd name="connsiteY6" fmla="*/ 797491 h 797491"/>
                    <a:gd name="connsiteX7" fmla="*/ 0 w 1255891"/>
                    <a:gd name="connsiteY7" fmla="*/ 717742 h 797491"/>
                    <a:gd name="connsiteX8" fmla="*/ 0 w 1255891"/>
                    <a:gd name="connsiteY8" fmla="*/ 79749 h 79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891" h="797491">
                      <a:moveTo>
                        <a:pt x="0" y="79749"/>
                      </a:moveTo>
                      <a:cubicBezTo>
                        <a:pt x="0" y="35705"/>
                        <a:pt x="35705" y="0"/>
                        <a:pt x="79749" y="0"/>
                      </a:cubicBezTo>
                      <a:lnTo>
                        <a:pt x="1176142" y="0"/>
                      </a:lnTo>
                      <a:cubicBezTo>
                        <a:pt x="1220186" y="0"/>
                        <a:pt x="1255891" y="35705"/>
                        <a:pt x="1255891" y="79749"/>
                      </a:cubicBezTo>
                      <a:lnTo>
                        <a:pt x="1255891" y="717742"/>
                      </a:lnTo>
                      <a:cubicBezTo>
                        <a:pt x="1255891" y="761786"/>
                        <a:pt x="1220186" y="797491"/>
                        <a:pt x="1176142" y="797491"/>
                      </a:cubicBezTo>
                      <a:lnTo>
                        <a:pt x="79749" y="797491"/>
                      </a:lnTo>
                      <a:cubicBezTo>
                        <a:pt x="35705" y="797491"/>
                        <a:pt x="0" y="761786"/>
                        <a:pt x="0" y="717742"/>
                      </a:cubicBezTo>
                      <a:lnTo>
                        <a:pt x="0" y="79749"/>
                      </a:lnTo>
                      <a:close/>
                    </a:path>
                  </a:pathLst>
                </a:custGeom>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58" tIns="99558" rIns="99558" bIns="99558" numCol="1" spcCol="1270" anchor="ctr" anchorCtr="0">
                  <a:noAutofit/>
                </a:bodyPr>
                <a:lstStyle/>
                <a:p>
                  <a:pPr algn="ctr" defTabSz="889000">
                    <a:lnSpc>
                      <a:spcPct val="90000"/>
                    </a:lnSpc>
                    <a:spcBef>
                      <a:spcPct val="0"/>
                    </a:spcBef>
                    <a:spcAft>
                      <a:spcPct val="35000"/>
                    </a:spcAft>
                  </a:pPr>
                  <a:r>
                    <a:rPr lang="zh-CN" altLang="en-US" sz="2000" dirty="0">
                      <a:solidFill>
                        <a:schemeClr val="bg1">
                          <a:lumMod val="95000"/>
                          <a:lumOff val="5000"/>
                        </a:schemeClr>
                      </a:solidFill>
                      <a:latin typeface="Tw Cen MT" panose="020B0602020104020603"/>
                      <a:ea typeface="宋体" panose="02010600030101010101" pitchFamily="2" charset="-122"/>
                    </a:rPr>
                    <a:t>退票</a:t>
                  </a:r>
                </a:p>
              </p:txBody>
            </p:sp>
          </p:grpSp>
        </p:grpSp>
      </p:grpSp>
    </p:spTree>
    <p:extLst>
      <p:ext uri="{BB962C8B-B14F-4D97-AF65-F5344CB8AC3E}">
        <p14:creationId xmlns:p14="http://schemas.microsoft.com/office/powerpoint/2010/main" val="3305073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a:extLst>
              <a:ext uri="{FF2B5EF4-FFF2-40B4-BE49-F238E27FC236}">
                <a16:creationId xmlns:a16="http://schemas.microsoft.com/office/drawing/2014/main" id="{96CD2458-35FF-4E57-9F82-E4A88FDA7E39}"/>
              </a:ext>
            </a:extLst>
          </p:cNvPr>
          <p:cNvGraphicFramePr/>
          <p:nvPr>
            <p:extLst>
              <p:ext uri="{D42A27DB-BD31-4B8C-83A1-F6EECF244321}">
                <p14:modId xmlns:p14="http://schemas.microsoft.com/office/powerpoint/2010/main" val="1688547397"/>
              </p:ext>
            </p:extLst>
          </p:nvPr>
        </p:nvGraphicFramePr>
        <p:xfrm>
          <a:off x="953121" y="1597176"/>
          <a:ext cx="10285757" cy="3663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图示 3">
            <a:extLst>
              <a:ext uri="{FF2B5EF4-FFF2-40B4-BE49-F238E27FC236}">
                <a16:creationId xmlns:a16="http://schemas.microsoft.com/office/drawing/2014/main" id="{196713C1-3108-4B00-AAFD-35C0AABBC8DD}"/>
              </a:ext>
            </a:extLst>
          </p:cNvPr>
          <p:cNvGraphicFramePr/>
          <p:nvPr>
            <p:extLst>
              <p:ext uri="{D42A27DB-BD31-4B8C-83A1-F6EECF244321}">
                <p14:modId xmlns:p14="http://schemas.microsoft.com/office/powerpoint/2010/main" val="3861675716"/>
              </p:ext>
            </p:extLst>
          </p:nvPr>
        </p:nvGraphicFramePr>
        <p:xfrm>
          <a:off x="-116114" y="1185400"/>
          <a:ext cx="11539469" cy="44871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3857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grpId="1" nodeType="clickEffect">
                                  <p:stCondLst>
                                    <p:cond delay="0"/>
                                  </p:stCondLst>
                                  <p:childTnLst>
                                    <p:animEffect transition="out" filter="fade">
                                      <p:cBhvr>
                                        <p:cTn id="12" dur="1000"/>
                                        <p:tgtEl>
                                          <p:spTgt spid="3"/>
                                        </p:tgtEl>
                                      </p:cBhvr>
                                    </p:animEffect>
                                    <p:anim calcmode="lin" valueType="num">
                                      <p:cBhvr>
                                        <p:cTn id="13" dur="1000"/>
                                        <p:tgtEl>
                                          <p:spTgt spid="3"/>
                                        </p:tgtEl>
                                        <p:attrNameLst>
                                          <p:attrName>ppt_x</p:attrName>
                                        </p:attrNameLst>
                                      </p:cBhvr>
                                      <p:tavLst>
                                        <p:tav tm="0">
                                          <p:val>
                                            <p:strVal val="ppt_x"/>
                                          </p:val>
                                        </p:tav>
                                        <p:tav tm="100000">
                                          <p:val>
                                            <p:strVal val="ppt_x"/>
                                          </p:val>
                                        </p:tav>
                                      </p:tavLst>
                                    </p:anim>
                                    <p:anim calcmode="lin" valueType="num">
                                      <p:cBhvr>
                                        <p:cTn id="14" dur="1000"/>
                                        <p:tgtEl>
                                          <p:spTgt spid="3"/>
                                        </p:tgtEl>
                                        <p:attrNameLst>
                                          <p:attrName>ppt_y</p:attrName>
                                        </p:attrNameLst>
                                      </p:cBhvr>
                                      <p:tavLst>
                                        <p:tav tm="0">
                                          <p:val>
                                            <p:strVal val="ppt_y"/>
                                          </p:val>
                                        </p:tav>
                                        <p:tav tm="100000">
                                          <p:val>
                                            <p:strVal val="ppt_y+.1"/>
                                          </p:val>
                                        </p:tav>
                                      </p:tavLst>
                                    </p:anim>
                                    <p:set>
                                      <p:cBhvr>
                                        <p:cTn id="15" dur="1" fill="hold">
                                          <p:stCondLst>
                                            <p:cond delay="999"/>
                                          </p:stCondLst>
                                        </p:cTn>
                                        <p:tgtEl>
                                          <p:spTgt spid="3"/>
                                        </p:tgtEl>
                                        <p:attrNameLst>
                                          <p:attrName>style.visibility</p:attrName>
                                        </p:attrNameLst>
                                      </p:cBhvr>
                                      <p:to>
                                        <p:strVal val="hidden"/>
                                      </p:to>
                                    </p:se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3" grpId="1">
        <p:bldAsOne/>
      </p:bldGraphic>
      <p:bldGraphic spid="4"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2CE0A093-51EB-4F0D-A06F-5B92AB06861A}"/>
              </a:ext>
            </a:extLst>
          </p:cNvPr>
          <p:cNvGrpSpPr/>
          <p:nvPr/>
        </p:nvGrpSpPr>
        <p:grpSpPr>
          <a:xfrm>
            <a:off x="1122630" y="2932985"/>
            <a:ext cx="1761564" cy="1635876"/>
            <a:chOff x="1131965" y="310355"/>
            <a:chExt cx="1761564" cy="1635876"/>
          </a:xfrm>
        </p:grpSpPr>
        <p:pic>
          <p:nvPicPr>
            <p:cNvPr id="21" name="图片 20">
              <a:extLst>
                <a:ext uri="{FF2B5EF4-FFF2-40B4-BE49-F238E27FC236}">
                  <a16:creationId xmlns:a16="http://schemas.microsoft.com/office/drawing/2014/main" id="{6BDC1B02-FCC2-4271-9759-D7A9148DF677}"/>
                </a:ext>
              </a:extLst>
            </p:cNvPr>
            <p:cNvPicPr>
              <a:picLocks noChangeAspect="1"/>
            </p:cNvPicPr>
            <p:nvPr/>
          </p:nvPicPr>
          <p:blipFill rotWithShape="1">
            <a:blip r:embed="rId2">
              <a:extLst>
                <a:ext uri="{28A0092B-C50C-407E-A947-70E740481C1C}">
                  <a14:useLocalDpi xmlns:a14="http://schemas.microsoft.com/office/drawing/2010/main" val="0"/>
                </a:ext>
              </a:extLst>
            </a:blip>
            <a:srcRect l="29655" t="18074" r="24275" b="45566"/>
            <a:stretch/>
          </p:blipFill>
          <p:spPr>
            <a:xfrm>
              <a:off x="1131965" y="1135816"/>
              <a:ext cx="1761564" cy="810415"/>
            </a:xfrm>
            <a:prstGeom prst="rect">
              <a:avLst/>
            </a:prstGeom>
            <a:noFill/>
            <a:scene3d>
              <a:camera prst="orthographicFront"/>
              <a:lightRig rig="sunset" dir="t"/>
            </a:scene3d>
            <a:sp3d extrusionH="76200" contourW="12700" prstMaterial="metal">
              <a:bevelT prst="angle"/>
              <a:bevelB prst="angle"/>
              <a:extrusionClr>
                <a:schemeClr val="bg1">
                  <a:lumMod val="95000"/>
                  <a:lumOff val="5000"/>
                </a:schemeClr>
              </a:extrusionClr>
              <a:contourClr>
                <a:schemeClr val="tx1">
                  <a:lumMod val="50000"/>
                </a:schemeClr>
              </a:contourClr>
            </a:sp3d>
          </p:spPr>
        </p:pic>
        <p:pic>
          <p:nvPicPr>
            <p:cNvPr id="27" name="图片 26">
              <a:extLst>
                <a:ext uri="{FF2B5EF4-FFF2-40B4-BE49-F238E27FC236}">
                  <a16:creationId xmlns:a16="http://schemas.microsoft.com/office/drawing/2014/main" id="{48289FC0-F5A4-4B2C-AE93-30A42A50F33A}"/>
                </a:ext>
              </a:extLst>
            </p:cNvPr>
            <p:cNvPicPr>
              <a:picLocks noChangeAspect="1"/>
            </p:cNvPicPr>
            <p:nvPr/>
          </p:nvPicPr>
          <p:blipFill rotWithShape="1">
            <a:blip r:embed="rId2">
              <a:extLst>
                <a:ext uri="{28A0092B-C50C-407E-A947-70E740481C1C}">
                  <a14:useLocalDpi xmlns:a14="http://schemas.microsoft.com/office/drawing/2010/main" val="0"/>
                </a:ext>
              </a:extLst>
            </a:blip>
            <a:srcRect l="29325" t="59100" r="24605" b="4540"/>
            <a:stretch/>
          </p:blipFill>
          <p:spPr>
            <a:xfrm>
              <a:off x="1131965" y="310355"/>
              <a:ext cx="1761564" cy="810415"/>
            </a:xfrm>
            <a:prstGeom prst="rect">
              <a:avLst/>
            </a:prstGeom>
            <a:noFill/>
            <a:scene3d>
              <a:camera prst="orthographicFront"/>
              <a:lightRig rig="sunset" dir="t"/>
            </a:scene3d>
            <a:sp3d extrusionH="76200" contourW="12700" prstMaterial="metal">
              <a:bevelT prst="angle"/>
              <a:bevelB prst="angle"/>
              <a:extrusionClr>
                <a:schemeClr val="bg1">
                  <a:lumMod val="95000"/>
                  <a:lumOff val="5000"/>
                </a:schemeClr>
              </a:extrusionClr>
              <a:contourClr>
                <a:schemeClr val="tx1">
                  <a:lumMod val="50000"/>
                </a:schemeClr>
              </a:contourClr>
            </a:sp3d>
          </p:spPr>
        </p:pic>
      </p:grpSp>
      <p:pic>
        <p:nvPicPr>
          <p:cNvPr id="36" name="图片 35">
            <a:extLst>
              <a:ext uri="{FF2B5EF4-FFF2-40B4-BE49-F238E27FC236}">
                <a16:creationId xmlns:a16="http://schemas.microsoft.com/office/drawing/2014/main" id="{6F2E264A-D2E9-468A-BD52-A1EDA3A13F4B}"/>
              </a:ext>
            </a:extLst>
          </p:cNvPr>
          <p:cNvPicPr>
            <a:picLocks noChangeAspect="1"/>
          </p:cNvPicPr>
          <p:nvPr/>
        </p:nvPicPr>
        <p:blipFill>
          <a:blip r:embed="rId3"/>
          <a:stretch>
            <a:fillRect/>
          </a:stretch>
        </p:blipFill>
        <p:spPr>
          <a:xfrm>
            <a:off x="2405434" y="3188494"/>
            <a:ext cx="310923" cy="268247"/>
          </a:xfrm>
          <a:prstGeom prst="rect">
            <a:avLst/>
          </a:prstGeom>
        </p:spPr>
      </p:pic>
      <p:pic>
        <p:nvPicPr>
          <p:cNvPr id="30" name="图片 29">
            <a:extLst>
              <a:ext uri="{FF2B5EF4-FFF2-40B4-BE49-F238E27FC236}">
                <a16:creationId xmlns:a16="http://schemas.microsoft.com/office/drawing/2014/main" id="{01B6C188-4238-42BF-8552-85ABD791E9F5}"/>
              </a:ext>
            </a:extLst>
          </p:cNvPr>
          <p:cNvPicPr>
            <a:picLocks noChangeAspect="1"/>
          </p:cNvPicPr>
          <p:nvPr/>
        </p:nvPicPr>
        <p:blipFill>
          <a:blip r:embed="rId3"/>
          <a:stretch>
            <a:fillRect/>
          </a:stretch>
        </p:blipFill>
        <p:spPr>
          <a:xfrm>
            <a:off x="2424943" y="4018596"/>
            <a:ext cx="310923" cy="268247"/>
          </a:xfrm>
          <a:prstGeom prst="rect">
            <a:avLst/>
          </a:prstGeom>
        </p:spPr>
      </p:pic>
      <p:pic>
        <p:nvPicPr>
          <p:cNvPr id="6" name="图片 5">
            <a:extLst>
              <a:ext uri="{FF2B5EF4-FFF2-40B4-BE49-F238E27FC236}">
                <a16:creationId xmlns:a16="http://schemas.microsoft.com/office/drawing/2014/main" id="{10DC5D5D-4CC2-4A82-B952-7E5C4B9880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0852" y="2648635"/>
            <a:ext cx="4005517" cy="2085974"/>
          </a:xfrm>
          <a:prstGeom prst="rect">
            <a:avLst/>
          </a:prstGeom>
          <a:solidFill>
            <a:srgbClr val="FFFFFF">
              <a:shade val="85000"/>
            </a:srgbClr>
          </a:solidFill>
          <a:ln w="190500" cap="rnd">
            <a:solidFill>
              <a:srgbClr val="FFFFFF"/>
            </a:solidFill>
          </a:ln>
          <a:effectLst>
            <a:glow rad="127000">
              <a:schemeClr val="bg1">
                <a:lumMod val="95000"/>
                <a:lumOff val="5000"/>
              </a:schemeClr>
            </a:glow>
            <a:innerShdw blurRad="63500" dist="50800" dir="8100000">
              <a:prstClr val="black">
                <a:alpha val="50000"/>
              </a:prstClr>
            </a:innerShdw>
            <a:softEdge rad="12700"/>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8" name="图片 7">
            <a:extLst>
              <a:ext uri="{FF2B5EF4-FFF2-40B4-BE49-F238E27FC236}">
                <a16:creationId xmlns:a16="http://schemas.microsoft.com/office/drawing/2014/main" id="{5F2BCBF3-0809-4E61-B4DC-3CF380B862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6143" y="2655667"/>
            <a:ext cx="4005516" cy="2085975"/>
          </a:xfrm>
          <a:prstGeom prst="rect">
            <a:avLst/>
          </a:prstGeom>
          <a:solidFill>
            <a:srgbClr val="FFFFFF">
              <a:shade val="85000"/>
            </a:srgbClr>
          </a:solidFill>
          <a:ln w="190500" cap="rnd">
            <a:solidFill>
              <a:srgbClr val="FFFFFF"/>
            </a:solidFill>
          </a:ln>
          <a:effectLst>
            <a:glow rad="127000">
              <a:schemeClr val="bg1">
                <a:lumMod val="95000"/>
                <a:lumOff val="5000"/>
              </a:schemeClr>
            </a:glow>
            <a:innerShdw blurRad="63500" dist="50800" dir="8100000">
              <a:prstClr val="black">
                <a:alpha val="50000"/>
              </a:prstClr>
            </a:innerShdw>
            <a:softEdge rad="12700"/>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10" name="图片 9">
            <a:extLst>
              <a:ext uri="{FF2B5EF4-FFF2-40B4-BE49-F238E27FC236}">
                <a16:creationId xmlns:a16="http://schemas.microsoft.com/office/drawing/2014/main" id="{FAACCDA1-21A0-4126-B042-7A1B988556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4380" y="2655668"/>
            <a:ext cx="4005517" cy="2085975"/>
          </a:xfrm>
          <a:prstGeom prst="rect">
            <a:avLst/>
          </a:prstGeom>
          <a:solidFill>
            <a:srgbClr val="FFFFFF">
              <a:shade val="85000"/>
            </a:srgbClr>
          </a:solidFill>
          <a:ln w="190500" cap="rnd">
            <a:solidFill>
              <a:srgbClr val="FFFFFF"/>
            </a:solidFill>
          </a:ln>
          <a:effectLst>
            <a:glow rad="127000">
              <a:schemeClr val="bg1">
                <a:lumMod val="95000"/>
                <a:lumOff val="5000"/>
              </a:schemeClr>
            </a:glow>
            <a:innerShdw blurRad="63500" dist="50800" dir="8100000">
              <a:prstClr val="black">
                <a:alpha val="50000"/>
              </a:prstClr>
            </a:innerShdw>
            <a:softEdge rad="12700"/>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12" name="图片 11">
            <a:extLst>
              <a:ext uri="{FF2B5EF4-FFF2-40B4-BE49-F238E27FC236}">
                <a16:creationId xmlns:a16="http://schemas.microsoft.com/office/drawing/2014/main" id="{DC040288-3A2C-4EAE-8644-13CAD571DF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9671" y="1845252"/>
            <a:ext cx="4149473" cy="4547110"/>
          </a:xfrm>
          <a:prstGeom prst="rect">
            <a:avLst/>
          </a:prstGeom>
          <a:solidFill>
            <a:srgbClr val="FFFFFF">
              <a:shade val="85000"/>
            </a:srgbClr>
          </a:solidFill>
          <a:ln w="190500" cap="rnd">
            <a:solidFill>
              <a:srgbClr val="FFFFFF"/>
            </a:solidFill>
          </a:ln>
          <a:effectLst>
            <a:glow rad="127000">
              <a:schemeClr val="bg1">
                <a:lumMod val="95000"/>
                <a:lumOff val="5000"/>
              </a:schemeClr>
            </a:glow>
            <a:innerShdw blurRad="63500" dist="50800" dir="8100000">
              <a:prstClr val="black">
                <a:alpha val="50000"/>
              </a:prstClr>
            </a:innerShdw>
            <a:softEdge rad="12700"/>
          </a:effectLst>
          <a:scene3d>
            <a:camera prst="perspectiveContrastingLeftFacing">
              <a:rot lat="540000" lon="2100000" rev="0"/>
            </a:camera>
            <a:lightRig rig="soft" dir="t"/>
          </a:scene3d>
          <a:sp3d contourW="12700" prstMaterial="matte">
            <a:bevelT w="63500" h="50800"/>
            <a:contourClr>
              <a:srgbClr val="C0C0C0"/>
            </a:contourClr>
          </a:sp3d>
        </p:spPr>
      </p:pic>
      <p:sp>
        <p:nvSpPr>
          <p:cNvPr id="13" name="文本框 12">
            <a:extLst>
              <a:ext uri="{FF2B5EF4-FFF2-40B4-BE49-F238E27FC236}">
                <a16:creationId xmlns:a16="http://schemas.microsoft.com/office/drawing/2014/main" id="{6EAA77AA-FE89-4C0B-B3A5-945B76129888}"/>
              </a:ext>
            </a:extLst>
          </p:cNvPr>
          <p:cNvSpPr txBox="1"/>
          <p:nvPr/>
        </p:nvSpPr>
        <p:spPr>
          <a:xfrm>
            <a:off x="4323056" y="448609"/>
            <a:ext cx="3545888" cy="584775"/>
          </a:xfrm>
          <a:prstGeom prst="rect">
            <a:avLst/>
          </a:prstGeom>
          <a:noFill/>
        </p:spPr>
        <p:txBody>
          <a:bodyPr wrap="square" rtlCol="0">
            <a:spAutoFit/>
            <a:scene3d>
              <a:camera prst="orthographicFront"/>
              <a:lightRig rig="brightRoom" dir="t"/>
            </a:scene3d>
            <a:sp3d prstMaterial="legacyWireframe"/>
          </a:bodyPr>
          <a:lstStyle/>
          <a:p>
            <a:r>
              <a:rPr lang="zh-CN" altLang="en-US" sz="3200" b="1" dirty="0">
                <a:solidFill>
                  <a:schemeClr val="bg1">
                    <a:lumMod val="95000"/>
                    <a:lumOff val="5000"/>
                  </a:schemeClr>
                </a:solidFill>
              </a:rPr>
              <a:t>系统运行过程展示</a:t>
            </a:r>
          </a:p>
        </p:txBody>
      </p:sp>
      <p:pic>
        <p:nvPicPr>
          <p:cNvPr id="1026" name="Picture 2" descr="AEC062201B4D44D5F2AF33C7E0B04774">
            <a:extLst>
              <a:ext uri="{FF2B5EF4-FFF2-40B4-BE49-F238E27FC236}">
                <a16:creationId xmlns:a16="http://schemas.microsoft.com/office/drawing/2014/main" id="{3EE838B0-97DF-445B-83FE-E93945BE8A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b="69302"/>
          <a:stretch>
            <a:fillRect/>
          </a:stretch>
        </p:blipFill>
        <p:spPr bwMode="auto">
          <a:xfrm>
            <a:off x="8095649" y="2626967"/>
            <a:ext cx="4005517" cy="2085975"/>
          </a:xfrm>
          <a:prstGeom prst="rect">
            <a:avLst/>
          </a:prstGeom>
          <a:solidFill>
            <a:srgbClr val="FFFFFF">
              <a:shade val="85000"/>
            </a:srgbClr>
          </a:solidFill>
          <a:ln w="190500" cap="rnd">
            <a:solidFill>
              <a:srgbClr val="FFFFFF"/>
            </a:solidFill>
          </a:ln>
          <a:effectLst>
            <a:glow rad="127000">
              <a:schemeClr val="bg1">
                <a:lumMod val="95000"/>
                <a:lumOff val="5000"/>
              </a:schemeClr>
            </a:glow>
            <a:innerShdw blurRad="63500" dist="50800" dir="8100000">
              <a:prstClr val="black">
                <a:alpha val="50000"/>
              </a:prstClr>
            </a:innerShdw>
            <a:softEdge rad="12700"/>
          </a:effectLst>
          <a:scene3d>
            <a:camera prst="perspectiveContrastingLeftFacing">
              <a:rot lat="540000" lon="2100000" rev="0"/>
            </a:camera>
            <a:lightRig rig="soft" dir="t"/>
          </a:scene3d>
          <a:sp3d contourW="12700" prstMaterial="matte">
            <a:bevelT w="63500" h="50800"/>
            <a:contourClr>
              <a:srgbClr val="C0C0C0"/>
            </a:contourClr>
          </a:sp3d>
          <a:extLst/>
        </p:spPr>
      </p:pic>
      <p:pic>
        <p:nvPicPr>
          <p:cNvPr id="1027" name="Picture 3" descr="107C4FF4D03E2A36D540A3790A217FEA">
            <a:extLst>
              <a:ext uri="{FF2B5EF4-FFF2-40B4-BE49-F238E27FC236}">
                <a16:creationId xmlns:a16="http://schemas.microsoft.com/office/drawing/2014/main" id="{62C6286D-2B66-499D-8AC7-837BD94FAFE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b="66907"/>
          <a:stretch>
            <a:fillRect/>
          </a:stretch>
        </p:blipFill>
        <p:spPr bwMode="auto">
          <a:xfrm>
            <a:off x="8095649" y="2655667"/>
            <a:ext cx="4005512" cy="2085975"/>
          </a:xfrm>
          <a:prstGeom prst="rect">
            <a:avLst/>
          </a:prstGeom>
          <a:solidFill>
            <a:srgbClr val="FFFFFF">
              <a:shade val="85000"/>
            </a:srgbClr>
          </a:solidFill>
          <a:ln w="190500" cap="rnd">
            <a:solidFill>
              <a:srgbClr val="FFFFFF"/>
            </a:solidFill>
          </a:ln>
          <a:effectLst>
            <a:glow rad="127000">
              <a:schemeClr val="bg1">
                <a:lumMod val="95000"/>
                <a:lumOff val="5000"/>
              </a:schemeClr>
            </a:glow>
            <a:innerShdw blurRad="63500" dist="50800" dir="8100000">
              <a:prstClr val="black">
                <a:alpha val="50000"/>
              </a:prstClr>
            </a:innerShdw>
            <a:softEdge rad="12700"/>
          </a:effectLst>
          <a:scene3d>
            <a:camera prst="perspectiveContrastingLeftFacing">
              <a:rot lat="540000" lon="2100000" rev="0"/>
            </a:camera>
            <a:lightRig rig="soft" dir="t"/>
          </a:scene3d>
          <a:sp3d contourW="12700" prstMaterial="matte">
            <a:bevelT w="63500" h="50800"/>
            <a:contourClr>
              <a:srgbClr val="C0C0C0"/>
            </a:contourClr>
          </a:sp3d>
          <a:extLst/>
        </p:spPr>
      </p:pic>
      <p:pic>
        <p:nvPicPr>
          <p:cNvPr id="15" name="图片 14">
            <a:extLst>
              <a:ext uri="{FF2B5EF4-FFF2-40B4-BE49-F238E27FC236}">
                <a16:creationId xmlns:a16="http://schemas.microsoft.com/office/drawing/2014/main" id="{14BC39A8-2C32-4598-8924-5B33351053EF}"/>
              </a:ext>
            </a:extLst>
          </p:cNvPr>
          <p:cNvPicPr>
            <a:picLocks noChangeAspect="1"/>
          </p:cNvPicPr>
          <p:nvPr/>
        </p:nvPicPr>
        <p:blipFill>
          <a:blip r:embed="rId10"/>
          <a:stretch>
            <a:fillRect/>
          </a:stretch>
        </p:blipFill>
        <p:spPr>
          <a:xfrm>
            <a:off x="8097852" y="2677336"/>
            <a:ext cx="4005514" cy="2028571"/>
          </a:xfrm>
          <a:prstGeom prst="rect">
            <a:avLst/>
          </a:prstGeom>
          <a:solidFill>
            <a:srgbClr val="FFFFFF">
              <a:shade val="85000"/>
            </a:srgbClr>
          </a:solidFill>
          <a:ln w="190500" cap="rnd">
            <a:solidFill>
              <a:srgbClr val="FFFFFF"/>
            </a:solidFill>
          </a:ln>
          <a:effectLst>
            <a:glow rad="127000">
              <a:schemeClr val="bg1">
                <a:lumMod val="95000"/>
                <a:lumOff val="5000"/>
              </a:schemeClr>
            </a:glow>
            <a:innerShdw blurRad="63500" dist="50800" dir="8100000">
              <a:prstClr val="black">
                <a:alpha val="50000"/>
              </a:prstClr>
            </a:innerShdw>
            <a:softEdge rad="12700"/>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1028" name="Picture 4" descr="545542B0FB93F2F19B93FD6301B2F92F">
            <a:extLst>
              <a:ext uri="{FF2B5EF4-FFF2-40B4-BE49-F238E27FC236}">
                <a16:creationId xmlns:a16="http://schemas.microsoft.com/office/drawing/2014/main" id="{BA0B07EC-F667-4AF0-9503-409649E8775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12121" y="1845252"/>
            <a:ext cx="4005512" cy="4547110"/>
          </a:xfrm>
          <a:prstGeom prst="rect">
            <a:avLst/>
          </a:prstGeom>
          <a:solidFill>
            <a:srgbClr val="FFFFFF">
              <a:shade val="85000"/>
            </a:srgbClr>
          </a:solidFill>
          <a:ln w="190500" cap="rnd">
            <a:solidFill>
              <a:srgbClr val="FFFFFF"/>
            </a:solidFill>
          </a:ln>
          <a:effectLst>
            <a:glow rad="127000">
              <a:schemeClr val="bg1">
                <a:lumMod val="95000"/>
                <a:lumOff val="5000"/>
              </a:schemeClr>
            </a:glow>
            <a:innerShdw blurRad="63500" dist="50800" dir="8100000">
              <a:prstClr val="black">
                <a:alpha val="50000"/>
              </a:prstClr>
            </a:innerShdw>
            <a:softEdge rad="12700"/>
          </a:effectLst>
          <a:scene3d>
            <a:camera prst="perspectiveContrastingLeftFacing">
              <a:rot lat="540000" lon="2100000" rev="0"/>
            </a:camera>
            <a:lightRig rig="soft" dir="t"/>
          </a:scene3d>
          <a:sp3d contourW="12700" prstMaterial="matte">
            <a:bevelT w="63500" h="50800"/>
            <a:contourClr>
              <a:srgbClr val="C0C0C0"/>
            </a:contourClr>
          </a:sp3d>
          <a:extLst/>
        </p:spPr>
      </p:pic>
      <p:grpSp>
        <p:nvGrpSpPr>
          <p:cNvPr id="26" name="组合 25">
            <a:extLst>
              <a:ext uri="{FF2B5EF4-FFF2-40B4-BE49-F238E27FC236}">
                <a16:creationId xmlns:a16="http://schemas.microsoft.com/office/drawing/2014/main" id="{8DCCFE75-839E-4777-B58B-8A9F906EB160}"/>
              </a:ext>
            </a:extLst>
          </p:cNvPr>
          <p:cNvGrpSpPr/>
          <p:nvPr/>
        </p:nvGrpSpPr>
        <p:grpSpPr>
          <a:xfrm>
            <a:off x="1122630" y="2517452"/>
            <a:ext cx="1860628" cy="2451896"/>
            <a:chOff x="1574665" y="469271"/>
            <a:chExt cx="1761566" cy="2451896"/>
          </a:xfrm>
        </p:grpSpPr>
        <p:pic>
          <p:nvPicPr>
            <p:cNvPr id="24" name="图片 23">
              <a:extLst>
                <a:ext uri="{FF2B5EF4-FFF2-40B4-BE49-F238E27FC236}">
                  <a16:creationId xmlns:a16="http://schemas.microsoft.com/office/drawing/2014/main" id="{233E1FA2-3806-4F14-8170-8898ABEF9A12}"/>
                </a:ext>
              </a:extLst>
            </p:cNvPr>
            <p:cNvPicPr>
              <a:picLocks noChangeAspect="1"/>
            </p:cNvPicPr>
            <p:nvPr/>
          </p:nvPicPr>
          <p:blipFill rotWithShape="1">
            <a:blip r:embed="rId12"/>
            <a:srcRect l="26888" t="41568" r="25200" b="32882"/>
            <a:stretch/>
          </p:blipFill>
          <p:spPr>
            <a:xfrm>
              <a:off x="1574666" y="2110752"/>
              <a:ext cx="1761565" cy="810415"/>
            </a:xfrm>
            <a:prstGeom prst="rect">
              <a:avLst/>
            </a:prstGeom>
            <a:noFill/>
            <a:scene3d>
              <a:camera prst="orthographicFront"/>
              <a:lightRig rig="sunset" dir="t"/>
            </a:scene3d>
            <a:sp3d extrusionH="76200" contourW="12700" prstMaterial="metal">
              <a:bevelT prst="angle"/>
              <a:bevelB prst="angle"/>
              <a:extrusionClr>
                <a:schemeClr val="bg1">
                  <a:lumMod val="95000"/>
                  <a:lumOff val="5000"/>
                </a:schemeClr>
              </a:extrusionClr>
              <a:contourClr>
                <a:schemeClr val="tx1">
                  <a:lumMod val="50000"/>
                </a:schemeClr>
              </a:contourClr>
            </a:sp3d>
          </p:spPr>
        </p:pic>
        <p:pic>
          <p:nvPicPr>
            <p:cNvPr id="19" name="图片 18">
              <a:extLst>
                <a:ext uri="{FF2B5EF4-FFF2-40B4-BE49-F238E27FC236}">
                  <a16:creationId xmlns:a16="http://schemas.microsoft.com/office/drawing/2014/main" id="{B36A53FA-FE77-40E2-A2FD-E0D20D03D67E}"/>
                </a:ext>
              </a:extLst>
            </p:cNvPr>
            <p:cNvPicPr>
              <a:picLocks noChangeAspect="1"/>
            </p:cNvPicPr>
            <p:nvPr/>
          </p:nvPicPr>
          <p:blipFill rotWithShape="1">
            <a:blip r:embed="rId12"/>
            <a:srcRect l="29171" t="70996" r="22917" b="3454"/>
            <a:stretch/>
          </p:blipFill>
          <p:spPr>
            <a:xfrm>
              <a:off x="1574665" y="1300337"/>
              <a:ext cx="1761565" cy="810415"/>
            </a:xfrm>
            <a:prstGeom prst="rect">
              <a:avLst/>
            </a:prstGeom>
            <a:noFill/>
            <a:scene3d>
              <a:camera prst="orthographicFront"/>
              <a:lightRig rig="sunset" dir="t"/>
            </a:scene3d>
            <a:sp3d extrusionH="76200" contourW="12700" prstMaterial="metal">
              <a:bevelT prst="angle"/>
              <a:bevelB prst="angle"/>
              <a:extrusionClr>
                <a:schemeClr val="bg1">
                  <a:lumMod val="95000"/>
                  <a:lumOff val="5000"/>
                </a:schemeClr>
              </a:extrusionClr>
              <a:contourClr>
                <a:schemeClr val="tx1">
                  <a:lumMod val="50000"/>
                </a:schemeClr>
              </a:contourClr>
            </a:sp3d>
          </p:spPr>
        </p:pic>
        <p:pic>
          <p:nvPicPr>
            <p:cNvPr id="23" name="图片 22">
              <a:extLst>
                <a:ext uri="{FF2B5EF4-FFF2-40B4-BE49-F238E27FC236}">
                  <a16:creationId xmlns:a16="http://schemas.microsoft.com/office/drawing/2014/main" id="{4DEE3B96-121C-4303-A17A-7C4889F27254}"/>
                </a:ext>
              </a:extLst>
            </p:cNvPr>
            <p:cNvPicPr>
              <a:picLocks noChangeAspect="1"/>
            </p:cNvPicPr>
            <p:nvPr/>
          </p:nvPicPr>
          <p:blipFill rotWithShape="1">
            <a:blip r:embed="rId12"/>
            <a:srcRect l="29001" t="12405" r="23087" b="62045"/>
            <a:stretch/>
          </p:blipFill>
          <p:spPr>
            <a:xfrm>
              <a:off x="1574666" y="469271"/>
              <a:ext cx="1761565" cy="810415"/>
            </a:xfrm>
            <a:prstGeom prst="rect">
              <a:avLst/>
            </a:prstGeom>
            <a:noFill/>
            <a:scene3d>
              <a:camera prst="orthographicFront"/>
              <a:lightRig rig="sunset" dir="t"/>
            </a:scene3d>
            <a:sp3d extrusionH="76200" contourW="12700" prstMaterial="metal">
              <a:bevelT prst="angle"/>
              <a:bevelB prst="angle"/>
              <a:extrusionClr>
                <a:schemeClr val="bg1">
                  <a:lumMod val="95000"/>
                  <a:lumOff val="5000"/>
                </a:schemeClr>
              </a:extrusionClr>
              <a:contourClr>
                <a:schemeClr val="tx1">
                  <a:lumMod val="50000"/>
                </a:schemeClr>
              </a:contourClr>
            </a:sp3d>
          </p:spPr>
        </p:pic>
      </p:grpSp>
      <p:sp>
        <p:nvSpPr>
          <p:cNvPr id="29" name="动作按钮: 前进或下一项 28">
            <a:hlinkClick r:id="" action="ppaction://hlinkshowjump?jump=nextslide" highlightClick="1"/>
            <a:extLst>
              <a:ext uri="{FF2B5EF4-FFF2-40B4-BE49-F238E27FC236}">
                <a16:creationId xmlns:a16="http://schemas.microsoft.com/office/drawing/2014/main" id="{91F6BC99-0688-4F2A-8EBF-A26370A1CD39}"/>
              </a:ext>
            </a:extLst>
          </p:cNvPr>
          <p:cNvSpPr/>
          <p:nvPr/>
        </p:nvSpPr>
        <p:spPr>
          <a:xfrm>
            <a:off x="2404003" y="2812380"/>
            <a:ext cx="296214" cy="249436"/>
          </a:xfrm>
          <a:prstGeom prst="actionButtonForwardNex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动作按钮: 前进或下一项 32">
            <a:hlinkClick r:id="" action="ppaction://hlinkshowjump?jump=nextslide" highlightClick="1"/>
            <a:extLst>
              <a:ext uri="{FF2B5EF4-FFF2-40B4-BE49-F238E27FC236}">
                <a16:creationId xmlns:a16="http://schemas.microsoft.com/office/drawing/2014/main" id="{1DD2C746-9C54-42B3-939C-CE3DDB653098}"/>
              </a:ext>
            </a:extLst>
          </p:cNvPr>
          <p:cNvSpPr/>
          <p:nvPr/>
        </p:nvSpPr>
        <p:spPr>
          <a:xfrm>
            <a:off x="2389125" y="3668861"/>
            <a:ext cx="296214" cy="249436"/>
          </a:xfrm>
          <a:prstGeom prst="actionButtonForwardNex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218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9"/>
                                        </p:tgtEl>
                                        <p:attrNameLst>
                                          <p:attrName>style.visibility</p:attrName>
                                        </p:attrNameLst>
                                      </p:cBhvr>
                                      <p:to>
                                        <p:strVal val="hidden"/>
                                      </p:to>
                                    </p:set>
                                  </p:childTnLst>
                                </p:cTn>
                              </p:par>
                              <p:par>
                                <p:cTn id="21" presetID="42"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027"/>
                                        </p:tgtEl>
                                        <p:attrNameLst>
                                          <p:attrName>style.visibility</p:attrName>
                                        </p:attrNameLst>
                                      </p:cBhvr>
                                      <p:to>
                                        <p:strVal val="visible"/>
                                      </p:to>
                                    </p:set>
                                    <p:animEffect transition="in" filter="fade">
                                      <p:cBhvr>
                                        <p:cTn id="28" dur="1000"/>
                                        <p:tgtEl>
                                          <p:spTgt spid="1027"/>
                                        </p:tgtEl>
                                      </p:cBhvr>
                                    </p:animEffect>
                                    <p:anim calcmode="lin" valueType="num">
                                      <p:cBhvr>
                                        <p:cTn id="29" dur="1000" fill="hold"/>
                                        <p:tgtEl>
                                          <p:spTgt spid="1027"/>
                                        </p:tgtEl>
                                        <p:attrNameLst>
                                          <p:attrName>ppt_x</p:attrName>
                                        </p:attrNameLst>
                                      </p:cBhvr>
                                      <p:tavLst>
                                        <p:tav tm="0">
                                          <p:val>
                                            <p:strVal val="#ppt_x"/>
                                          </p:val>
                                        </p:tav>
                                        <p:tav tm="100000">
                                          <p:val>
                                            <p:strVal val="#ppt_x"/>
                                          </p:val>
                                        </p:tav>
                                      </p:tavLst>
                                    </p:anim>
                                    <p:anim calcmode="lin" valueType="num">
                                      <p:cBhvr>
                                        <p:cTn id="30" dur="1000" fill="hold"/>
                                        <p:tgtEl>
                                          <p:spTgt spid="1027"/>
                                        </p:tgtEl>
                                        <p:attrNameLst>
                                          <p:attrName>ppt_y</p:attrName>
                                        </p:attrNameLst>
                                      </p:cBhvr>
                                      <p:tavLst>
                                        <p:tav tm="0">
                                          <p:val>
                                            <p:strVal val="#ppt_y+.1"/>
                                          </p:val>
                                        </p:tav>
                                        <p:tav tm="100000">
                                          <p:val>
                                            <p:strVal val="#ppt_y"/>
                                          </p:val>
                                        </p:tav>
                                      </p:tavLst>
                                    </p:anim>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33"/>
                                        </p:tgtEl>
                                        <p:attrNameLst>
                                          <p:attrName>style.visibility</p:attrName>
                                        </p:attrNameLst>
                                      </p:cBhvr>
                                      <p:to>
                                        <p:strVal val="hidden"/>
                                      </p:to>
                                    </p:set>
                                  </p:childTnLst>
                                </p:cTn>
                              </p:par>
                              <p:par>
                                <p:cTn id="37" presetID="42" presetClass="exit" presetSubtype="0" fill="hold" nodeType="withEffect">
                                  <p:stCondLst>
                                    <p:cond delay="0"/>
                                  </p:stCondLst>
                                  <p:childTnLst>
                                    <p:animEffect transition="out" filter="fade">
                                      <p:cBhvr>
                                        <p:cTn id="38" dur="1000"/>
                                        <p:tgtEl>
                                          <p:spTgt spid="26"/>
                                        </p:tgtEl>
                                      </p:cBhvr>
                                    </p:animEffect>
                                    <p:anim calcmode="lin" valueType="num">
                                      <p:cBhvr>
                                        <p:cTn id="39" dur="1000"/>
                                        <p:tgtEl>
                                          <p:spTgt spid="26"/>
                                        </p:tgtEl>
                                        <p:attrNameLst>
                                          <p:attrName>ppt_x</p:attrName>
                                        </p:attrNameLst>
                                      </p:cBhvr>
                                      <p:tavLst>
                                        <p:tav tm="0">
                                          <p:val>
                                            <p:strVal val="ppt_x"/>
                                          </p:val>
                                        </p:tav>
                                        <p:tav tm="100000">
                                          <p:val>
                                            <p:strVal val="ppt_x"/>
                                          </p:val>
                                        </p:tav>
                                      </p:tavLst>
                                    </p:anim>
                                    <p:anim calcmode="lin" valueType="num">
                                      <p:cBhvr>
                                        <p:cTn id="40" dur="1000"/>
                                        <p:tgtEl>
                                          <p:spTgt spid="26"/>
                                        </p:tgtEl>
                                        <p:attrNameLst>
                                          <p:attrName>ppt_y</p:attrName>
                                        </p:attrNameLst>
                                      </p:cBhvr>
                                      <p:tavLst>
                                        <p:tav tm="0">
                                          <p:val>
                                            <p:strVal val="ppt_y"/>
                                          </p:val>
                                        </p:tav>
                                        <p:tav tm="100000">
                                          <p:val>
                                            <p:strVal val="ppt_y+.1"/>
                                          </p:val>
                                        </p:tav>
                                      </p:tavLst>
                                    </p:anim>
                                    <p:set>
                                      <p:cBhvr>
                                        <p:cTn id="41" dur="1" fill="hold">
                                          <p:stCondLst>
                                            <p:cond delay="999"/>
                                          </p:stCondLst>
                                        </p:cTn>
                                        <p:tgtEl>
                                          <p:spTgt spid="26"/>
                                        </p:tgtEl>
                                        <p:attrNameLst>
                                          <p:attrName>style.visibility</p:attrName>
                                        </p:attrNameLst>
                                      </p:cBhvr>
                                      <p:to>
                                        <p:strVal val="hidden"/>
                                      </p:to>
                                    </p:set>
                                  </p:childTnLst>
                                </p:cTn>
                              </p:par>
                              <p:par>
                                <p:cTn id="42" presetID="2" presetClass="entr" presetSubtype="8"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500" fill="hold"/>
                                        <p:tgtEl>
                                          <p:spTgt spid="22"/>
                                        </p:tgtEl>
                                        <p:attrNameLst>
                                          <p:attrName>ppt_x</p:attrName>
                                        </p:attrNameLst>
                                      </p:cBhvr>
                                      <p:tavLst>
                                        <p:tav tm="0">
                                          <p:val>
                                            <p:strVal val="0-#ppt_w/2"/>
                                          </p:val>
                                        </p:tav>
                                        <p:tav tm="100000">
                                          <p:val>
                                            <p:strVal val="#ppt_x"/>
                                          </p:val>
                                        </p:tav>
                                      </p:tavLst>
                                    </p:anim>
                                    <p:anim calcmode="lin" valueType="num">
                                      <p:cBhvr additive="base">
                                        <p:cTn id="45"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6"/>
                                        </p:tgtEl>
                                        <p:attrNameLst>
                                          <p:attrName>style.visibility</p:attrName>
                                        </p:attrNameLst>
                                      </p:cBhvr>
                                      <p:to>
                                        <p:strVal val="visible"/>
                                      </p:to>
                                    </p:set>
                                  </p:childTnLst>
                                </p:cTn>
                              </p:par>
                              <p:par>
                                <p:cTn id="50" presetID="42" presetClass="entr" presetSubtype="0" fill="hold"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1000"/>
                                        <p:tgtEl>
                                          <p:spTgt spid="10"/>
                                        </p:tgtEl>
                                      </p:cBhvr>
                                    </p:animEffect>
                                    <p:anim calcmode="lin" valueType="num">
                                      <p:cBhvr>
                                        <p:cTn id="53" dur="1000" fill="hold"/>
                                        <p:tgtEl>
                                          <p:spTgt spid="10"/>
                                        </p:tgtEl>
                                        <p:attrNameLst>
                                          <p:attrName>ppt_x</p:attrName>
                                        </p:attrNameLst>
                                      </p:cBhvr>
                                      <p:tavLst>
                                        <p:tav tm="0">
                                          <p:val>
                                            <p:strVal val="#ppt_x"/>
                                          </p:val>
                                        </p:tav>
                                        <p:tav tm="100000">
                                          <p:val>
                                            <p:strVal val="#ppt_x"/>
                                          </p:val>
                                        </p:tav>
                                      </p:tavLst>
                                    </p:anim>
                                    <p:anim calcmode="lin" valueType="num">
                                      <p:cBhvr>
                                        <p:cTn id="54" dur="1000" fill="hold"/>
                                        <p:tgtEl>
                                          <p:spTgt spid="10"/>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anim calcmode="lin" valueType="num">
                                      <p:cBhvr>
                                        <p:cTn id="58" dur="1000" fill="hold"/>
                                        <p:tgtEl>
                                          <p:spTgt spid="15"/>
                                        </p:tgtEl>
                                        <p:attrNameLst>
                                          <p:attrName>ppt_x</p:attrName>
                                        </p:attrNameLst>
                                      </p:cBhvr>
                                      <p:tavLst>
                                        <p:tav tm="0">
                                          <p:val>
                                            <p:strVal val="#ppt_x"/>
                                          </p:val>
                                        </p:tav>
                                        <p:tav tm="100000">
                                          <p:val>
                                            <p:strVal val="#ppt_x"/>
                                          </p:val>
                                        </p:tav>
                                      </p:tavLst>
                                    </p:anim>
                                    <p:anim calcmode="lin" valueType="num">
                                      <p:cBhvr>
                                        <p:cTn id="5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36"/>
                                        </p:tgtEl>
                                        <p:attrNameLst>
                                          <p:attrName>style.visibility</p:attrName>
                                        </p:attrNameLst>
                                      </p:cBhvr>
                                      <p:to>
                                        <p:strVal val="hidden"/>
                                      </p:to>
                                    </p:set>
                                  </p:childTnLst>
                                </p:cTn>
                              </p:par>
                              <p:par>
                                <p:cTn id="64" presetID="1" presetClass="entr" presetSubtype="0" fill="hold" nodeType="withEffect">
                                  <p:stCondLst>
                                    <p:cond delay="0"/>
                                  </p:stCondLst>
                                  <p:childTnLst>
                                    <p:set>
                                      <p:cBhvr>
                                        <p:cTn id="65" dur="1" fill="hold">
                                          <p:stCondLst>
                                            <p:cond delay="0"/>
                                          </p:stCondLst>
                                        </p:cTn>
                                        <p:tgtEl>
                                          <p:spTgt spid="30"/>
                                        </p:tgtEl>
                                        <p:attrNameLst>
                                          <p:attrName>style.visibility</p:attrName>
                                        </p:attrNameLst>
                                      </p:cBhvr>
                                      <p:to>
                                        <p:strVal val="visible"/>
                                      </p:to>
                                    </p:set>
                                  </p:childTnLst>
                                </p:cTn>
                              </p:par>
                              <p:par>
                                <p:cTn id="66" presetID="42" presetClass="entr" presetSubtype="0" fill="hold"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1000"/>
                                        <p:tgtEl>
                                          <p:spTgt spid="12"/>
                                        </p:tgtEl>
                                      </p:cBhvr>
                                    </p:animEffect>
                                    <p:anim calcmode="lin" valueType="num">
                                      <p:cBhvr>
                                        <p:cTn id="69" dur="1000" fill="hold"/>
                                        <p:tgtEl>
                                          <p:spTgt spid="12"/>
                                        </p:tgtEl>
                                        <p:attrNameLst>
                                          <p:attrName>ppt_x</p:attrName>
                                        </p:attrNameLst>
                                      </p:cBhvr>
                                      <p:tavLst>
                                        <p:tav tm="0">
                                          <p:val>
                                            <p:strVal val="#ppt_x"/>
                                          </p:val>
                                        </p:tav>
                                        <p:tav tm="100000">
                                          <p:val>
                                            <p:strVal val="#ppt_x"/>
                                          </p:val>
                                        </p:tav>
                                      </p:tavLst>
                                    </p:anim>
                                    <p:anim calcmode="lin" valueType="num">
                                      <p:cBhvr>
                                        <p:cTn id="70" dur="1000" fill="hold"/>
                                        <p:tgtEl>
                                          <p:spTgt spid="12"/>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1028"/>
                                        </p:tgtEl>
                                        <p:attrNameLst>
                                          <p:attrName>style.visibility</p:attrName>
                                        </p:attrNameLst>
                                      </p:cBhvr>
                                      <p:to>
                                        <p:strVal val="visible"/>
                                      </p:to>
                                    </p:set>
                                    <p:animEffect transition="in" filter="fade">
                                      <p:cBhvr>
                                        <p:cTn id="73" dur="1000"/>
                                        <p:tgtEl>
                                          <p:spTgt spid="1028"/>
                                        </p:tgtEl>
                                      </p:cBhvr>
                                    </p:animEffect>
                                    <p:anim calcmode="lin" valueType="num">
                                      <p:cBhvr>
                                        <p:cTn id="74" dur="1000" fill="hold"/>
                                        <p:tgtEl>
                                          <p:spTgt spid="1028"/>
                                        </p:tgtEl>
                                        <p:attrNameLst>
                                          <p:attrName>ppt_x</p:attrName>
                                        </p:attrNameLst>
                                      </p:cBhvr>
                                      <p:tavLst>
                                        <p:tav tm="0">
                                          <p:val>
                                            <p:strVal val="#ppt_x"/>
                                          </p:val>
                                        </p:tav>
                                        <p:tav tm="100000">
                                          <p:val>
                                            <p:strVal val="#ppt_x"/>
                                          </p:val>
                                        </p:tav>
                                      </p:tavLst>
                                    </p:anim>
                                    <p:anim calcmode="lin" valueType="num">
                                      <p:cBhvr>
                                        <p:cTn id="75" dur="1000" fill="hold"/>
                                        <p:tgtEl>
                                          <p:spTgt spid="1028"/>
                                        </p:tgtEl>
                                        <p:attrNameLst>
                                          <p:attrName>ppt_y</p:attrName>
                                        </p:attrNameLst>
                                      </p:cBhvr>
                                      <p:tavLst>
                                        <p:tav tm="0">
                                          <p:val>
                                            <p:strVal val="#ppt_y+.1"/>
                                          </p:val>
                                        </p:tav>
                                        <p:tav tm="100000">
                                          <p:val>
                                            <p:strVal val="#ppt_y"/>
                                          </p:val>
                                        </p:tav>
                                      </p:tavLst>
                                    </p:anim>
                                  </p:childTnLst>
                                </p:cTn>
                              </p:par>
                            </p:childTnLst>
                          </p:cTn>
                        </p:par>
                        <p:par>
                          <p:cTn id="76" fill="hold">
                            <p:stCondLst>
                              <p:cond delay="1000"/>
                            </p:stCondLst>
                            <p:childTnLst>
                              <p:par>
                                <p:cTn id="77" presetID="1" presetClass="exit" presetSubtype="0" fill="hold" nodeType="afterEffect">
                                  <p:stCondLst>
                                    <p:cond delay="0"/>
                                  </p:stCondLst>
                                  <p:childTnLst>
                                    <p:set>
                                      <p:cBhvr>
                                        <p:cTn id="78" dur="1" fill="hold">
                                          <p:stCondLst>
                                            <p:cond delay="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3" grpId="0" animBg="1"/>
      <p:bldP spid="33"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5C8ED62-AEE4-41F0-B78D-0F81C9FC7AC0}"/>
              </a:ext>
            </a:extLst>
          </p:cNvPr>
          <p:cNvSpPr txBox="1"/>
          <p:nvPr/>
        </p:nvSpPr>
        <p:spPr>
          <a:xfrm>
            <a:off x="4939145" y="1359065"/>
            <a:ext cx="2313709" cy="707886"/>
          </a:xfrm>
          <a:prstGeom prst="rect">
            <a:avLst/>
          </a:prstGeom>
          <a:noFill/>
        </p:spPr>
        <p:txBody>
          <a:bodyPr wrap="square" rtlCol="0">
            <a:spAutoFit/>
          </a:bodyPr>
          <a:lstStyle/>
          <a:p>
            <a:r>
              <a:rPr lang="zh-CN" altLang="en-US" sz="4000" b="1" dirty="0">
                <a:solidFill>
                  <a:schemeClr val="bg1">
                    <a:lumMod val="95000"/>
                    <a:lumOff val="5000"/>
                  </a:schemeClr>
                </a:solidFill>
              </a:rPr>
              <a:t>退票过程</a:t>
            </a:r>
          </a:p>
        </p:txBody>
      </p:sp>
      <p:grpSp>
        <p:nvGrpSpPr>
          <p:cNvPr id="14" name="组合 13">
            <a:extLst>
              <a:ext uri="{FF2B5EF4-FFF2-40B4-BE49-F238E27FC236}">
                <a16:creationId xmlns:a16="http://schemas.microsoft.com/office/drawing/2014/main" id="{9B8F2C60-AE02-419F-AE74-88BF7832F857}"/>
              </a:ext>
            </a:extLst>
          </p:cNvPr>
          <p:cNvGrpSpPr/>
          <p:nvPr/>
        </p:nvGrpSpPr>
        <p:grpSpPr>
          <a:xfrm>
            <a:off x="942274" y="3429000"/>
            <a:ext cx="10307452" cy="925286"/>
            <a:chOff x="505692" y="3428997"/>
            <a:chExt cx="11180616" cy="1039091"/>
          </a:xfrm>
        </p:grpSpPr>
        <p:sp>
          <p:nvSpPr>
            <p:cNvPr id="3" name="矩形 2">
              <a:extLst>
                <a:ext uri="{FF2B5EF4-FFF2-40B4-BE49-F238E27FC236}">
                  <a16:creationId xmlns:a16="http://schemas.microsoft.com/office/drawing/2014/main" id="{8D4D1A42-C17E-4671-AD00-99528F733D09}"/>
                </a:ext>
              </a:extLst>
            </p:cNvPr>
            <p:cNvSpPr/>
            <p:nvPr/>
          </p:nvSpPr>
          <p:spPr>
            <a:xfrm>
              <a:off x="505692" y="3428997"/>
              <a:ext cx="2008909" cy="1039091"/>
            </a:xfrm>
            <a:prstGeom prst="rect">
              <a:avLst/>
            </a:prstGeom>
            <a:grpFill/>
            <a:effectLst>
              <a:glow rad="228600">
                <a:schemeClr val="accent5">
                  <a:satMod val="175000"/>
                  <a:alpha val="40000"/>
                </a:schemeClr>
              </a:glow>
            </a:effectLst>
            <a:sp3d extrusionH="76200" contourW="12700">
              <a:bevelT prst="angle"/>
              <a:bevelB w="165100" prst="coolSlant"/>
              <a:extrusionClr>
                <a:schemeClr val="bg2">
                  <a:lumMod val="50000"/>
                </a:schemeClr>
              </a:extrusionClr>
              <a:contourClr>
                <a:schemeClr val="bg1">
                  <a:lumMod val="95000"/>
                  <a:lumOff val="5000"/>
                </a:schemeClr>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800" b="1" dirty="0">
                  <a:solidFill>
                    <a:schemeClr val="bg1">
                      <a:lumMod val="95000"/>
                      <a:lumOff val="5000"/>
                    </a:schemeClr>
                  </a:solidFill>
                </a:rPr>
                <a:t>退票按键</a:t>
              </a:r>
            </a:p>
          </p:txBody>
        </p:sp>
        <p:sp>
          <p:nvSpPr>
            <p:cNvPr id="5" name="矩形 4">
              <a:extLst>
                <a:ext uri="{FF2B5EF4-FFF2-40B4-BE49-F238E27FC236}">
                  <a16:creationId xmlns:a16="http://schemas.microsoft.com/office/drawing/2014/main" id="{8A4CCC06-F597-4E45-B846-0F36C22E04AB}"/>
                </a:ext>
              </a:extLst>
            </p:cNvPr>
            <p:cNvSpPr/>
            <p:nvPr/>
          </p:nvSpPr>
          <p:spPr>
            <a:xfrm>
              <a:off x="9469581" y="3428997"/>
              <a:ext cx="2216727" cy="1039091"/>
            </a:xfrm>
            <a:prstGeom prst="rect">
              <a:avLst/>
            </a:prstGeom>
            <a:grpFill/>
            <a:effectLst>
              <a:glow rad="228600">
                <a:schemeClr val="accent5">
                  <a:satMod val="175000"/>
                  <a:alpha val="40000"/>
                </a:schemeClr>
              </a:glow>
            </a:effectLst>
            <a:sp3d extrusionH="76200" contourW="12700">
              <a:bevelT prst="angle"/>
              <a:bevelB w="165100" prst="coolSlant"/>
              <a:extrusionClr>
                <a:schemeClr val="bg2">
                  <a:lumMod val="50000"/>
                </a:schemeClr>
              </a:extrusionClr>
              <a:contourClr>
                <a:schemeClr val="bg1">
                  <a:lumMod val="95000"/>
                  <a:lumOff val="5000"/>
                </a:schemeClr>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800" b="1" dirty="0">
                  <a:solidFill>
                    <a:schemeClr val="bg1">
                      <a:lumMod val="95000"/>
                      <a:lumOff val="5000"/>
                    </a:schemeClr>
                  </a:solidFill>
                </a:rPr>
                <a:t>完成操作</a:t>
              </a:r>
            </a:p>
          </p:txBody>
        </p:sp>
        <p:sp>
          <p:nvSpPr>
            <p:cNvPr id="6" name="矩形 5">
              <a:extLst>
                <a:ext uri="{FF2B5EF4-FFF2-40B4-BE49-F238E27FC236}">
                  <a16:creationId xmlns:a16="http://schemas.microsoft.com/office/drawing/2014/main" id="{760353A9-01A6-46A3-9079-AFA4E5308066}"/>
                </a:ext>
              </a:extLst>
            </p:cNvPr>
            <p:cNvSpPr/>
            <p:nvPr/>
          </p:nvSpPr>
          <p:spPr>
            <a:xfrm>
              <a:off x="3248893" y="3428997"/>
              <a:ext cx="2313709" cy="1039091"/>
            </a:xfrm>
            <a:prstGeom prst="rect">
              <a:avLst/>
            </a:prstGeom>
            <a:grpFill/>
            <a:effectLst>
              <a:glow rad="228600">
                <a:schemeClr val="accent5">
                  <a:satMod val="175000"/>
                  <a:alpha val="40000"/>
                </a:schemeClr>
              </a:glow>
            </a:effectLst>
            <a:sp3d extrusionH="76200" contourW="12700">
              <a:bevelT prst="angle"/>
              <a:bevelB w="165100" prst="coolSlant"/>
              <a:extrusionClr>
                <a:schemeClr val="bg2">
                  <a:lumMod val="50000"/>
                </a:schemeClr>
              </a:extrusionClr>
              <a:contourClr>
                <a:schemeClr val="bg1">
                  <a:lumMod val="95000"/>
                  <a:lumOff val="5000"/>
                </a:schemeClr>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bg1">
                      <a:lumMod val="95000"/>
                      <a:lumOff val="5000"/>
                    </a:schemeClr>
                  </a:solidFill>
                </a:rPr>
                <a:t>输入要退掉的订单号</a:t>
              </a:r>
            </a:p>
          </p:txBody>
        </p:sp>
        <p:sp>
          <p:nvSpPr>
            <p:cNvPr id="7" name="矩形 6">
              <a:extLst>
                <a:ext uri="{FF2B5EF4-FFF2-40B4-BE49-F238E27FC236}">
                  <a16:creationId xmlns:a16="http://schemas.microsoft.com/office/drawing/2014/main" id="{36D056D1-75D7-43AF-B3BC-BE0D99E63E23}"/>
                </a:ext>
              </a:extLst>
            </p:cNvPr>
            <p:cNvSpPr/>
            <p:nvPr/>
          </p:nvSpPr>
          <p:spPr>
            <a:xfrm>
              <a:off x="6296894" y="3428997"/>
              <a:ext cx="2646215" cy="1039091"/>
            </a:xfrm>
            <a:prstGeom prst="rect">
              <a:avLst/>
            </a:prstGeom>
            <a:grpFill/>
            <a:effectLst>
              <a:glow rad="228600">
                <a:schemeClr val="accent5">
                  <a:satMod val="175000"/>
                  <a:alpha val="40000"/>
                </a:schemeClr>
              </a:glow>
            </a:effectLst>
            <a:sp3d extrusionH="76200" contourW="12700">
              <a:bevelT prst="angle"/>
              <a:bevelB w="165100" prst="coolSlant"/>
              <a:extrusionClr>
                <a:schemeClr val="bg2">
                  <a:lumMod val="50000"/>
                </a:schemeClr>
              </a:extrusionClr>
              <a:contourClr>
                <a:schemeClr val="bg1">
                  <a:lumMod val="95000"/>
                  <a:lumOff val="5000"/>
                </a:schemeClr>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bg1">
                      <a:lumMod val="95000"/>
                      <a:lumOff val="5000"/>
                    </a:schemeClr>
                  </a:solidFill>
                </a:rPr>
                <a:t>删除退选的订单</a:t>
              </a:r>
            </a:p>
          </p:txBody>
        </p:sp>
        <p:cxnSp>
          <p:nvCxnSpPr>
            <p:cNvPr id="9" name="直接箭头连接符 8">
              <a:extLst>
                <a:ext uri="{FF2B5EF4-FFF2-40B4-BE49-F238E27FC236}">
                  <a16:creationId xmlns:a16="http://schemas.microsoft.com/office/drawing/2014/main" id="{727A8880-AFF0-4602-BDD3-7E10669DF8DB}"/>
                </a:ext>
              </a:extLst>
            </p:cNvPr>
            <p:cNvCxnSpPr>
              <a:stCxn id="3" idx="3"/>
              <a:endCxn id="6" idx="1"/>
            </p:cNvCxnSpPr>
            <p:nvPr/>
          </p:nvCxnSpPr>
          <p:spPr>
            <a:xfrm>
              <a:off x="2514601" y="3948543"/>
              <a:ext cx="734292" cy="0"/>
            </a:xfrm>
            <a:prstGeom prst="straightConnector1">
              <a:avLst/>
            </a:prstGeom>
            <a:ln w="73025">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6F1AC563-B5A6-44F0-B9E1-C53F0E045DF5}"/>
                </a:ext>
              </a:extLst>
            </p:cNvPr>
            <p:cNvCxnSpPr>
              <a:stCxn id="6" idx="3"/>
              <a:endCxn id="7" idx="1"/>
            </p:cNvCxnSpPr>
            <p:nvPr/>
          </p:nvCxnSpPr>
          <p:spPr>
            <a:xfrm>
              <a:off x="5562602" y="3948543"/>
              <a:ext cx="734292" cy="0"/>
            </a:xfrm>
            <a:prstGeom prst="straightConnector1">
              <a:avLst/>
            </a:prstGeom>
            <a:ln w="73025">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BB3C09F5-2795-4897-ABE4-CE35E47DFAFD}"/>
                </a:ext>
              </a:extLst>
            </p:cNvPr>
            <p:cNvCxnSpPr>
              <a:stCxn id="7" idx="3"/>
              <a:endCxn id="5" idx="1"/>
            </p:cNvCxnSpPr>
            <p:nvPr/>
          </p:nvCxnSpPr>
          <p:spPr>
            <a:xfrm>
              <a:off x="8943109" y="3948543"/>
              <a:ext cx="526472" cy="0"/>
            </a:xfrm>
            <a:prstGeom prst="straightConnector1">
              <a:avLst/>
            </a:prstGeom>
            <a:ln w="7302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39690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3352AD9-08FE-4567-89FD-7756900A10D1}"/>
              </a:ext>
            </a:extLst>
          </p:cNvPr>
          <p:cNvPicPr/>
          <p:nvPr/>
        </p:nvPicPr>
        <p:blipFill>
          <a:blip r:embed="rId2"/>
          <a:stretch>
            <a:fillRect/>
          </a:stretch>
        </p:blipFill>
        <p:spPr>
          <a:xfrm>
            <a:off x="4397571" y="3042243"/>
            <a:ext cx="3396858" cy="2186677"/>
          </a:xfrm>
          <a:prstGeom prst="rect">
            <a:avLst/>
          </a:prstGeom>
        </p:spPr>
      </p:pic>
      <p:pic>
        <p:nvPicPr>
          <p:cNvPr id="6" name="图片 5">
            <a:extLst>
              <a:ext uri="{FF2B5EF4-FFF2-40B4-BE49-F238E27FC236}">
                <a16:creationId xmlns:a16="http://schemas.microsoft.com/office/drawing/2014/main" id="{3E0FF0F4-3037-471B-82EE-063E07B2CF6E}"/>
              </a:ext>
            </a:extLst>
          </p:cNvPr>
          <p:cNvPicPr/>
          <p:nvPr/>
        </p:nvPicPr>
        <p:blipFill>
          <a:blip r:embed="rId3"/>
          <a:stretch>
            <a:fillRect/>
          </a:stretch>
        </p:blipFill>
        <p:spPr>
          <a:xfrm>
            <a:off x="8651285" y="1600613"/>
            <a:ext cx="3396858" cy="5069938"/>
          </a:xfrm>
          <a:prstGeom prst="rect">
            <a:avLst/>
          </a:prstGeom>
        </p:spPr>
      </p:pic>
      <p:sp>
        <p:nvSpPr>
          <p:cNvPr id="7" name="文本框 6">
            <a:extLst>
              <a:ext uri="{FF2B5EF4-FFF2-40B4-BE49-F238E27FC236}">
                <a16:creationId xmlns:a16="http://schemas.microsoft.com/office/drawing/2014/main" id="{58FA5BBA-F680-4C81-BE74-940F2C859A89}"/>
              </a:ext>
            </a:extLst>
          </p:cNvPr>
          <p:cNvSpPr txBox="1"/>
          <p:nvPr/>
        </p:nvSpPr>
        <p:spPr>
          <a:xfrm>
            <a:off x="4397571" y="387927"/>
            <a:ext cx="3396858" cy="707886"/>
          </a:xfrm>
          <a:prstGeom prst="rect">
            <a:avLst/>
          </a:prstGeom>
          <a:noFill/>
        </p:spPr>
        <p:txBody>
          <a:bodyPr wrap="square" rtlCol="0">
            <a:spAutoFit/>
          </a:bodyPr>
          <a:lstStyle/>
          <a:p>
            <a:r>
              <a:rPr lang="zh-CN" altLang="en-US" sz="4000" b="1" dirty="0">
                <a:solidFill>
                  <a:schemeClr val="bg1">
                    <a:lumMod val="95000"/>
                    <a:lumOff val="5000"/>
                  </a:schemeClr>
                </a:solidFill>
              </a:rPr>
              <a:t>退票界面实例</a:t>
            </a:r>
          </a:p>
        </p:txBody>
      </p:sp>
      <p:pic>
        <p:nvPicPr>
          <p:cNvPr id="8" name="图片 7">
            <a:extLst>
              <a:ext uri="{FF2B5EF4-FFF2-40B4-BE49-F238E27FC236}">
                <a16:creationId xmlns:a16="http://schemas.microsoft.com/office/drawing/2014/main" id="{CF4F4DCF-3110-4E0B-93CB-A7A471B6E77D}"/>
              </a:ext>
            </a:extLst>
          </p:cNvPr>
          <p:cNvPicPr/>
          <p:nvPr/>
        </p:nvPicPr>
        <p:blipFill>
          <a:blip r:embed="rId4"/>
          <a:stretch>
            <a:fillRect/>
          </a:stretch>
        </p:blipFill>
        <p:spPr>
          <a:xfrm>
            <a:off x="143857" y="1600612"/>
            <a:ext cx="3396858" cy="5069938"/>
          </a:xfrm>
          <a:prstGeom prst="rect">
            <a:avLst/>
          </a:prstGeom>
        </p:spPr>
      </p:pic>
    </p:spTree>
    <p:extLst>
      <p:ext uri="{BB962C8B-B14F-4D97-AF65-F5344CB8AC3E}">
        <p14:creationId xmlns:p14="http://schemas.microsoft.com/office/powerpoint/2010/main" val="2308025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38B47F7-14F4-44A0-885D-FD1F35B2F20B}"/>
              </a:ext>
            </a:extLst>
          </p:cNvPr>
          <p:cNvSpPr txBox="1"/>
          <p:nvPr/>
        </p:nvSpPr>
        <p:spPr>
          <a:xfrm>
            <a:off x="3338945" y="533507"/>
            <a:ext cx="5514110" cy="4892814"/>
          </a:xfrm>
          <a:prstGeom prst="rect">
            <a:avLst/>
          </a:prstGeom>
          <a:noFill/>
          <a:scene3d>
            <a:camera prst="orthographicFront">
              <a:rot lat="21000000" lon="0" rev="0"/>
            </a:camera>
            <a:lightRig rig="glow" dir="t"/>
          </a:scene3d>
          <a:sp3d>
            <a:bevelT prst="angle"/>
            <a:bevelB prst="angle"/>
          </a:sp3d>
        </p:spPr>
        <p:txBody>
          <a:bodyPr wrap="square" rtlCol="0">
            <a:prstTxWarp prst="textInflateTop">
              <a:avLst/>
            </a:prstTxWarp>
            <a:spAutoFit/>
            <a:sp3d prstMaterial="translucentPowder"/>
          </a:bodyPr>
          <a:lstStyle/>
          <a:p>
            <a:pPr algn="ctr">
              <a:lnSpc>
                <a:spcPct val="200000"/>
              </a:lnSpc>
            </a:pPr>
            <a:r>
              <a:rPr lang="en-US" altLang="zh-CN" sz="8800" dirty="0">
                <a:solidFill>
                  <a:schemeClr val="tx2">
                    <a:lumMod val="50000"/>
                  </a:schemeClr>
                </a:solidFill>
                <a:effectLst>
                  <a:glow rad="228600">
                    <a:schemeClr val="accent5">
                      <a:satMod val="175000"/>
                      <a:alpha val="40000"/>
                    </a:schemeClr>
                  </a:glow>
                </a:effectLst>
              </a:rPr>
              <a:t>End</a:t>
            </a:r>
          </a:p>
          <a:p>
            <a:pPr algn="ctr">
              <a:lnSpc>
                <a:spcPct val="200000"/>
              </a:lnSpc>
            </a:pPr>
            <a:r>
              <a:rPr lang="zh-CN" altLang="en-US" sz="8000" dirty="0">
                <a:solidFill>
                  <a:schemeClr val="tx2">
                    <a:lumMod val="50000"/>
                  </a:schemeClr>
                </a:solidFill>
                <a:effectLst>
                  <a:glow rad="228600">
                    <a:schemeClr val="accent5">
                      <a:satMod val="175000"/>
                      <a:alpha val="40000"/>
                    </a:schemeClr>
                  </a:glow>
                </a:effectLst>
              </a:rPr>
              <a:t>感谢观赏</a:t>
            </a:r>
          </a:p>
        </p:txBody>
      </p:sp>
    </p:spTree>
    <p:extLst>
      <p:ext uri="{BB962C8B-B14F-4D97-AF65-F5344CB8AC3E}">
        <p14:creationId xmlns:p14="http://schemas.microsoft.com/office/powerpoint/2010/main" val="3875120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00F7A5A-FFB9-402E-A7DB-47A2A9779C7A}"/>
              </a:ext>
            </a:extLst>
          </p:cNvPr>
          <p:cNvSpPr txBox="1"/>
          <p:nvPr/>
        </p:nvSpPr>
        <p:spPr>
          <a:xfrm>
            <a:off x="2895600" y="699807"/>
            <a:ext cx="6400800" cy="646331"/>
          </a:xfrm>
          <a:prstGeom prst="rect">
            <a:avLst/>
          </a:prstGeom>
          <a:noFill/>
        </p:spPr>
        <p:txBody>
          <a:bodyPr wrap="square" rtlCol="0">
            <a:spAutoFit/>
          </a:bodyPr>
          <a:lstStyle/>
          <a:p>
            <a:pPr algn="ctr"/>
            <a:r>
              <a:rPr lang="zh-CN" altLang="en-US" sz="3600" dirty="0">
                <a:solidFill>
                  <a:schemeClr val="bg1">
                    <a:lumMod val="95000"/>
                    <a:lumOff val="5000"/>
                  </a:schemeClr>
                </a:solidFill>
              </a:rPr>
              <a:t>订单管理系统出现的背景</a:t>
            </a:r>
          </a:p>
        </p:txBody>
      </p:sp>
      <p:sp>
        <p:nvSpPr>
          <p:cNvPr id="3" name="文本框 2">
            <a:extLst>
              <a:ext uri="{FF2B5EF4-FFF2-40B4-BE49-F238E27FC236}">
                <a16:creationId xmlns:a16="http://schemas.microsoft.com/office/drawing/2014/main" id="{A52B7C3F-5CDA-4E2D-873D-DF8080382845}"/>
              </a:ext>
            </a:extLst>
          </p:cNvPr>
          <p:cNvSpPr txBox="1"/>
          <p:nvPr/>
        </p:nvSpPr>
        <p:spPr>
          <a:xfrm>
            <a:off x="1143140" y="1970037"/>
            <a:ext cx="9905719" cy="3731599"/>
          </a:xfrm>
          <a:prstGeom prst="rect">
            <a:avLst/>
          </a:prstGeom>
          <a:noFill/>
        </p:spPr>
        <p:txBody>
          <a:bodyPr wrap="square" lIns="72000" rIns="108000" rtlCol="0">
            <a:spAutoFit/>
          </a:bodyPr>
          <a:lstStyle/>
          <a:p>
            <a:pPr>
              <a:lnSpc>
                <a:spcPct val="150000"/>
              </a:lnSpc>
            </a:pPr>
            <a:r>
              <a:rPr lang="en-US" altLang="zh-CN" dirty="0">
                <a:solidFill>
                  <a:schemeClr val="bg1">
                    <a:lumMod val="95000"/>
                    <a:lumOff val="5000"/>
                  </a:schemeClr>
                </a:solidFill>
              </a:rPr>
              <a:t>       </a:t>
            </a:r>
            <a:r>
              <a:rPr lang="zh-CN" altLang="zh-CN" sz="2000" dirty="0">
                <a:solidFill>
                  <a:schemeClr val="bg1">
                    <a:lumMod val="95000"/>
                    <a:lumOff val="5000"/>
                  </a:schemeClr>
                </a:solidFill>
              </a:rPr>
              <a:t>当今世界网络信息技术的发展瞬息万变，互联网已经完全融入到社会生产的各个领 </a:t>
            </a:r>
          </a:p>
          <a:p>
            <a:pPr>
              <a:lnSpc>
                <a:spcPct val="150000"/>
              </a:lnSpc>
            </a:pPr>
            <a:r>
              <a:rPr lang="zh-CN" altLang="zh-CN" sz="2000" dirty="0">
                <a:solidFill>
                  <a:schemeClr val="bg1">
                    <a:lumMod val="95000"/>
                    <a:lumOff val="5000"/>
                  </a:schemeClr>
                </a:solidFill>
              </a:rPr>
              <a:t>域和生活的方方面面，改变了人类的生活方式。随着互联网的不断发展，我们的生活也 </a:t>
            </a:r>
          </a:p>
          <a:p>
            <a:pPr>
              <a:lnSpc>
                <a:spcPct val="150000"/>
              </a:lnSpc>
            </a:pPr>
            <a:r>
              <a:rPr lang="zh-CN" altLang="zh-CN" sz="2000" dirty="0">
                <a:solidFill>
                  <a:schemeClr val="bg1">
                    <a:lumMod val="95000"/>
                    <a:lumOff val="5000"/>
                  </a:schemeClr>
                </a:solidFill>
              </a:rPr>
              <a:t>变得越来越便捷，联系一个人不再使用书信往来的方式，只需要打一个视频电话或者发 </a:t>
            </a:r>
          </a:p>
          <a:p>
            <a:pPr>
              <a:lnSpc>
                <a:spcPct val="150000"/>
              </a:lnSpc>
            </a:pPr>
            <a:r>
              <a:rPr lang="zh-CN" altLang="zh-CN" sz="2000" dirty="0">
                <a:solidFill>
                  <a:schemeClr val="bg1">
                    <a:lumMod val="95000"/>
                    <a:lumOff val="5000"/>
                  </a:schemeClr>
                </a:solidFill>
              </a:rPr>
              <a:t>一条消息，就可以实现实时的沟通；想购物不用出门，只要坐在电脑前选购自己喜欢的 </a:t>
            </a:r>
          </a:p>
          <a:p>
            <a:pPr>
              <a:lnSpc>
                <a:spcPct val="150000"/>
              </a:lnSpc>
            </a:pPr>
            <a:r>
              <a:rPr lang="zh-CN" altLang="zh-CN" sz="2000" dirty="0">
                <a:solidFill>
                  <a:schemeClr val="bg1">
                    <a:lumMod val="95000"/>
                    <a:lumOff val="5000"/>
                  </a:schemeClr>
                </a:solidFill>
              </a:rPr>
              <a:t>商品然后点点鼠标付款或者选择货到付款然后就可以送货上门了，甚至火车票也可以在 </a:t>
            </a:r>
          </a:p>
          <a:p>
            <a:pPr>
              <a:lnSpc>
                <a:spcPct val="150000"/>
              </a:lnSpc>
            </a:pPr>
            <a:r>
              <a:rPr lang="zh-CN" altLang="zh-CN" sz="2000" dirty="0">
                <a:solidFill>
                  <a:schemeClr val="bg1">
                    <a:lumMod val="95000"/>
                    <a:lumOff val="5000"/>
                  </a:schemeClr>
                </a:solidFill>
              </a:rPr>
              <a:t>网上提前预定，传统的购票方式必须到订票窗口排队，在购票过程中将会花费巨大的时 </a:t>
            </a:r>
          </a:p>
          <a:p>
            <a:pPr>
              <a:lnSpc>
                <a:spcPct val="150000"/>
              </a:lnSpc>
            </a:pPr>
            <a:r>
              <a:rPr lang="zh-CN" altLang="zh-CN" sz="2000" dirty="0">
                <a:solidFill>
                  <a:schemeClr val="bg1">
                    <a:lumMod val="95000"/>
                    <a:lumOff val="5000"/>
                  </a:schemeClr>
                </a:solidFill>
              </a:rPr>
              <a:t>间的精力，而网上购票就会让这一切变得更加省时省力。网络订票方式已经成了时代发 </a:t>
            </a:r>
          </a:p>
          <a:p>
            <a:pPr>
              <a:lnSpc>
                <a:spcPct val="150000"/>
              </a:lnSpc>
            </a:pPr>
            <a:r>
              <a:rPr lang="zh-CN" altLang="zh-CN" sz="2000" dirty="0">
                <a:solidFill>
                  <a:schemeClr val="bg1">
                    <a:lumMod val="95000"/>
                    <a:lumOff val="5000"/>
                  </a:schemeClr>
                </a:solidFill>
              </a:rPr>
              <a:t>展的一种必然选择。</a:t>
            </a:r>
          </a:p>
        </p:txBody>
      </p:sp>
    </p:spTree>
    <p:extLst>
      <p:ext uri="{BB962C8B-B14F-4D97-AF65-F5344CB8AC3E}">
        <p14:creationId xmlns:p14="http://schemas.microsoft.com/office/powerpoint/2010/main" val="4029728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平行四边形 10">
            <a:extLst>
              <a:ext uri="{FF2B5EF4-FFF2-40B4-BE49-F238E27FC236}">
                <a16:creationId xmlns:a16="http://schemas.microsoft.com/office/drawing/2014/main" id="{68116D2C-055F-42A5-9FB8-CE9F288A3FDF}"/>
              </a:ext>
            </a:extLst>
          </p:cNvPr>
          <p:cNvSpPr/>
          <p:nvPr/>
        </p:nvSpPr>
        <p:spPr>
          <a:xfrm>
            <a:off x="-9103" y="-12246"/>
            <a:ext cx="6093444" cy="3441246"/>
          </a:xfrm>
          <a:prstGeom prst="parallelogram">
            <a:avLst>
              <a:gd name="adj" fmla="val 100015"/>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a:extLst>
              <a:ext uri="{FF2B5EF4-FFF2-40B4-BE49-F238E27FC236}">
                <a16:creationId xmlns:a16="http://schemas.microsoft.com/office/drawing/2014/main" id="{8A77C0FB-D230-4F0E-A977-966942FAA8C2}"/>
              </a:ext>
            </a:extLst>
          </p:cNvPr>
          <p:cNvGrpSpPr/>
          <p:nvPr/>
        </p:nvGrpSpPr>
        <p:grpSpPr>
          <a:xfrm>
            <a:off x="-14216" y="3417207"/>
            <a:ext cx="6110215" cy="3447370"/>
            <a:chOff x="6093444" y="-12246"/>
            <a:chExt cx="6098556" cy="3453492"/>
          </a:xfrm>
        </p:grpSpPr>
        <p:cxnSp>
          <p:nvCxnSpPr>
            <p:cNvPr id="19" name="直接连接符 18">
              <a:extLst>
                <a:ext uri="{FF2B5EF4-FFF2-40B4-BE49-F238E27FC236}">
                  <a16:creationId xmlns:a16="http://schemas.microsoft.com/office/drawing/2014/main" id="{DB11722C-8762-439A-A05F-9689FAE36425}"/>
                </a:ext>
              </a:extLst>
            </p:cNvPr>
            <p:cNvCxnSpPr>
              <a:cxnSpLocks/>
            </p:cNvCxnSpPr>
            <p:nvPr/>
          </p:nvCxnSpPr>
          <p:spPr>
            <a:xfrm>
              <a:off x="6093444" y="0"/>
              <a:ext cx="25425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19FA392D-0E1A-4BBC-8BDA-75A1F67577DF}"/>
                </a:ext>
              </a:extLst>
            </p:cNvPr>
            <p:cNvCxnSpPr>
              <a:cxnSpLocks/>
            </p:cNvCxnSpPr>
            <p:nvPr/>
          </p:nvCxnSpPr>
          <p:spPr>
            <a:xfrm>
              <a:off x="8636000" y="-12246"/>
              <a:ext cx="3550888" cy="3441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82F8D6B3-D79E-4F7A-B541-37A57312FF7E}"/>
                </a:ext>
              </a:extLst>
            </p:cNvPr>
            <p:cNvCxnSpPr>
              <a:cxnSpLocks/>
            </p:cNvCxnSpPr>
            <p:nvPr/>
          </p:nvCxnSpPr>
          <p:spPr>
            <a:xfrm>
              <a:off x="6093444" y="0"/>
              <a:ext cx="3205101" cy="3441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8C066CD6-B5FF-4CF1-8BD8-923DAF9E9E5E}"/>
                </a:ext>
              </a:extLst>
            </p:cNvPr>
            <p:cNvCxnSpPr>
              <a:cxnSpLocks/>
            </p:cNvCxnSpPr>
            <p:nvPr/>
          </p:nvCxnSpPr>
          <p:spPr>
            <a:xfrm>
              <a:off x="9303657" y="3429000"/>
              <a:ext cx="2888343" cy="1224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2" name="组合 31">
            <a:extLst>
              <a:ext uri="{FF2B5EF4-FFF2-40B4-BE49-F238E27FC236}">
                <a16:creationId xmlns:a16="http://schemas.microsoft.com/office/drawing/2014/main" id="{5479532E-CDEA-439E-8B6E-E065D1FDFF95}"/>
              </a:ext>
            </a:extLst>
          </p:cNvPr>
          <p:cNvGrpSpPr/>
          <p:nvPr/>
        </p:nvGrpSpPr>
        <p:grpSpPr>
          <a:xfrm>
            <a:off x="6079229" y="-18369"/>
            <a:ext cx="6098556" cy="3453492"/>
            <a:chOff x="6093444" y="-12246"/>
            <a:chExt cx="6098556" cy="3453492"/>
          </a:xfrm>
        </p:grpSpPr>
        <p:cxnSp>
          <p:nvCxnSpPr>
            <p:cNvPr id="33" name="直接连接符 32">
              <a:extLst>
                <a:ext uri="{FF2B5EF4-FFF2-40B4-BE49-F238E27FC236}">
                  <a16:creationId xmlns:a16="http://schemas.microsoft.com/office/drawing/2014/main" id="{FB6A04AD-7100-4F23-8411-2EED0095F2A2}"/>
                </a:ext>
              </a:extLst>
            </p:cNvPr>
            <p:cNvCxnSpPr>
              <a:cxnSpLocks/>
            </p:cNvCxnSpPr>
            <p:nvPr/>
          </p:nvCxnSpPr>
          <p:spPr>
            <a:xfrm>
              <a:off x="6093444" y="0"/>
              <a:ext cx="25425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E319223C-619D-458F-9A0B-676ED10D0AB7}"/>
                </a:ext>
              </a:extLst>
            </p:cNvPr>
            <p:cNvCxnSpPr>
              <a:cxnSpLocks/>
            </p:cNvCxnSpPr>
            <p:nvPr/>
          </p:nvCxnSpPr>
          <p:spPr>
            <a:xfrm>
              <a:off x="8636000" y="-12246"/>
              <a:ext cx="3545776" cy="3432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CBD0CE34-BFE0-4920-9A4E-7ED5A78FFC1E}"/>
                </a:ext>
              </a:extLst>
            </p:cNvPr>
            <p:cNvCxnSpPr>
              <a:cxnSpLocks/>
            </p:cNvCxnSpPr>
            <p:nvPr/>
          </p:nvCxnSpPr>
          <p:spPr>
            <a:xfrm>
              <a:off x="6093444" y="0"/>
              <a:ext cx="3584430" cy="3420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73DE19F2-EEC2-45E1-90DC-F60E2F851058}"/>
                </a:ext>
              </a:extLst>
            </p:cNvPr>
            <p:cNvCxnSpPr>
              <a:cxnSpLocks/>
            </p:cNvCxnSpPr>
            <p:nvPr/>
          </p:nvCxnSpPr>
          <p:spPr>
            <a:xfrm>
              <a:off x="9677874" y="3431835"/>
              <a:ext cx="2514126" cy="941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6" name="组合 45">
            <a:extLst>
              <a:ext uri="{FF2B5EF4-FFF2-40B4-BE49-F238E27FC236}">
                <a16:creationId xmlns:a16="http://schemas.microsoft.com/office/drawing/2014/main" id="{56A19E0F-3FE6-4749-8A51-87EF0EC1F84D}"/>
              </a:ext>
            </a:extLst>
          </p:cNvPr>
          <p:cNvGrpSpPr/>
          <p:nvPr/>
        </p:nvGrpSpPr>
        <p:grpSpPr>
          <a:xfrm>
            <a:off x="6096000" y="-2382"/>
            <a:ext cx="6167575" cy="3227823"/>
            <a:chOff x="6096000" y="-2382"/>
            <a:chExt cx="6167575" cy="3227823"/>
          </a:xfrm>
          <a:blipFill dpi="0" rotWithShape="1">
            <a:blip r:embed="rId3">
              <a:extLst>
                <a:ext uri="{28A0092B-C50C-407E-A947-70E740481C1C}">
                  <a14:useLocalDpi xmlns:a14="http://schemas.microsoft.com/office/drawing/2010/main" val="0"/>
                </a:ext>
              </a:extLst>
            </a:blip>
            <a:srcRect/>
            <a:stretch>
              <a:fillRect/>
            </a:stretch>
          </a:blipFill>
        </p:grpSpPr>
        <p:sp>
          <p:nvSpPr>
            <p:cNvPr id="43" name="直角三角形 42">
              <a:extLst>
                <a:ext uri="{FF2B5EF4-FFF2-40B4-BE49-F238E27FC236}">
                  <a16:creationId xmlns:a16="http://schemas.microsoft.com/office/drawing/2014/main" id="{C05C6ECD-80F4-49D7-B4C1-4A37E3490B2A}"/>
                </a:ext>
              </a:extLst>
            </p:cNvPr>
            <p:cNvSpPr/>
            <p:nvPr/>
          </p:nvSpPr>
          <p:spPr>
            <a:xfrm flipH="1" flipV="1">
              <a:off x="6096000" y="-2382"/>
              <a:ext cx="2542556" cy="242943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梯形 43">
              <a:extLst>
                <a:ext uri="{FF2B5EF4-FFF2-40B4-BE49-F238E27FC236}">
                  <a16:creationId xmlns:a16="http://schemas.microsoft.com/office/drawing/2014/main" id="{AA05B16D-9AE7-4587-A201-8CEC7E60404C}"/>
                </a:ext>
              </a:extLst>
            </p:cNvPr>
            <p:cNvSpPr/>
            <p:nvPr/>
          </p:nvSpPr>
          <p:spPr>
            <a:xfrm rot="13435501">
              <a:off x="7341143" y="1477386"/>
              <a:ext cx="4922432" cy="1748055"/>
            </a:xfrm>
            <a:prstGeom prst="trapezoid">
              <a:avLst>
                <a:gd name="adj" fmla="val 952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平行四边形 36">
            <a:extLst>
              <a:ext uri="{FF2B5EF4-FFF2-40B4-BE49-F238E27FC236}">
                <a16:creationId xmlns:a16="http://schemas.microsoft.com/office/drawing/2014/main" id="{DD6F357E-2A5F-4B93-99BF-1E208ACEA6E5}"/>
              </a:ext>
            </a:extLst>
          </p:cNvPr>
          <p:cNvSpPr/>
          <p:nvPr/>
        </p:nvSpPr>
        <p:spPr>
          <a:xfrm>
            <a:off x="6098556" y="3411107"/>
            <a:ext cx="6093444" cy="3441246"/>
          </a:xfrm>
          <a:prstGeom prst="parallelogram">
            <a:avLst>
              <a:gd name="adj" fmla="val 102967"/>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2" name="组合 51">
            <a:extLst>
              <a:ext uri="{FF2B5EF4-FFF2-40B4-BE49-F238E27FC236}">
                <a16:creationId xmlns:a16="http://schemas.microsoft.com/office/drawing/2014/main" id="{4E17F98C-944B-4151-8F2B-4C6111DAF683}"/>
              </a:ext>
            </a:extLst>
          </p:cNvPr>
          <p:cNvGrpSpPr/>
          <p:nvPr/>
        </p:nvGrpSpPr>
        <p:grpSpPr>
          <a:xfrm>
            <a:off x="1344526" y="2133910"/>
            <a:ext cx="4734702" cy="4730667"/>
            <a:chOff x="1344526" y="2133910"/>
            <a:chExt cx="4734702" cy="4730667"/>
          </a:xfrm>
          <a:blipFill dpi="0" rotWithShape="1">
            <a:blip r:embed="rId5">
              <a:extLst>
                <a:ext uri="{28A0092B-C50C-407E-A947-70E740481C1C}">
                  <a14:useLocalDpi xmlns:a14="http://schemas.microsoft.com/office/drawing/2010/main" val="0"/>
                </a:ext>
              </a:extLst>
            </a:blip>
            <a:srcRect/>
            <a:stretch>
              <a:fillRect/>
            </a:stretch>
          </a:blipFill>
        </p:grpSpPr>
        <p:sp>
          <p:nvSpPr>
            <p:cNvPr id="50" name="直角三角形 49">
              <a:extLst>
                <a:ext uri="{FF2B5EF4-FFF2-40B4-BE49-F238E27FC236}">
                  <a16:creationId xmlns:a16="http://schemas.microsoft.com/office/drawing/2014/main" id="{A283578C-0378-47DC-9FAB-503F6CC97A03}"/>
                </a:ext>
              </a:extLst>
            </p:cNvPr>
            <p:cNvSpPr/>
            <p:nvPr/>
          </p:nvSpPr>
          <p:spPr>
            <a:xfrm>
              <a:off x="3211227" y="4049584"/>
              <a:ext cx="2868001" cy="281499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梯形 50">
              <a:extLst>
                <a:ext uri="{FF2B5EF4-FFF2-40B4-BE49-F238E27FC236}">
                  <a16:creationId xmlns:a16="http://schemas.microsoft.com/office/drawing/2014/main" id="{1E4F077E-B855-4CC0-854A-D0C6C0BC8FE9}"/>
                </a:ext>
              </a:extLst>
            </p:cNvPr>
            <p:cNvSpPr/>
            <p:nvPr/>
          </p:nvSpPr>
          <p:spPr>
            <a:xfrm rot="2818000">
              <a:off x="-56581" y="3535017"/>
              <a:ext cx="4712740" cy="1910526"/>
            </a:xfrm>
            <a:prstGeom prst="trapezoid">
              <a:avLst>
                <a:gd name="adj" fmla="val 9521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a:extLst>
              <a:ext uri="{FF2B5EF4-FFF2-40B4-BE49-F238E27FC236}">
                <a16:creationId xmlns:a16="http://schemas.microsoft.com/office/drawing/2014/main" id="{9CF8AC40-62DA-4717-92A5-EDEF4FD2FE9E}"/>
              </a:ext>
            </a:extLst>
          </p:cNvPr>
          <p:cNvGrpSpPr/>
          <p:nvPr/>
        </p:nvGrpSpPr>
        <p:grpSpPr>
          <a:xfrm>
            <a:off x="4097320" y="1992762"/>
            <a:ext cx="4030908" cy="2912123"/>
            <a:chOff x="2259592" y="638086"/>
            <a:chExt cx="7598021" cy="5396431"/>
          </a:xfrm>
        </p:grpSpPr>
        <p:pic>
          <p:nvPicPr>
            <p:cNvPr id="10" name="图片 9">
              <a:extLst>
                <a:ext uri="{FF2B5EF4-FFF2-40B4-BE49-F238E27FC236}">
                  <a16:creationId xmlns:a16="http://schemas.microsoft.com/office/drawing/2014/main" id="{E0C93415-C996-4BF2-BAEA-B5D9037EF4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8619" y="3342117"/>
              <a:ext cx="3819636" cy="2692400"/>
            </a:xfrm>
            <a:prstGeom prst="rect">
              <a:avLst/>
            </a:prstGeom>
          </p:spPr>
        </p:pic>
        <p:pic>
          <p:nvPicPr>
            <p:cNvPr id="8" name="图片 7">
              <a:extLst>
                <a:ext uri="{FF2B5EF4-FFF2-40B4-BE49-F238E27FC236}">
                  <a16:creationId xmlns:a16="http://schemas.microsoft.com/office/drawing/2014/main" id="{3331A569-F4FA-4E07-94CD-2A0557B82C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5999" y="638086"/>
              <a:ext cx="3761614" cy="2741650"/>
            </a:xfrm>
            <a:prstGeom prst="rect">
              <a:avLst/>
            </a:prstGeom>
          </p:spPr>
        </p:pic>
        <p:pic>
          <p:nvPicPr>
            <p:cNvPr id="6" name="图片 5">
              <a:extLst>
                <a:ext uri="{FF2B5EF4-FFF2-40B4-BE49-F238E27FC236}">
                  <a16:creationId xmlns:a16="http://schemas.microsoft.com/office/drawing/2014/main" id="{05723D68-652D-4FDE-88E2-AA395A733E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59592" y="638484"/>
              <a:ext cx="3819636" cy="2741650"/>
            </a:xfrm>
            <a:prstGeom prst="rect">
              <a:avLst/>
            </a:prstGeom>
          </p:spPr>
        </p:pic>
        <p:pic>
          <p:nvPicPr>
            <p:cNvPr id="4" name="图片 3">
              <a:extLst>
                <a:ext uri="{FF2B5EF4-FFF2-40B4-BE49-F238E27FC236}">
                  <a16:creationId xmlns:a16="http://schemas.microsoft.com/office/drawing/2014/main" id="{984B0422-3879-441D-9B10-DA2B40C8C0C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95998" y="3390475"/>
              <a:ext cx="3761614" cy="2607370"/>
            </a:xfrm>
            <a:prstGeom prst="rect">
              <a:avLst/>
            </a:prstGeom>
          </p:spPr>
        </p:pic>
      </p:grpSp>
    </p:spTree>
    <p:extLst>
      <p:ext uri="{BB962C8B-B14F-4D97-AF65-F5344CB8AC3E}">
        <p14:creationId xmlns:p14="http://schemas.microsoft.com/office/powerpoint/2010/main" val="1193555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9B0ABC5-04C5-453A-B87D-15C2FC236740}"/>
              </a:ext>
            </a:extLst>
          </p:cNvPr>
          <p:cNvSpPr txBox="1"/>
          <p:nvPr/>
        </p:nvSpPr>
        <p:spPr>
          <a:xfrm>
            <a:off x="3409538" y="718493"/>
            <a:ext cx="5372922" cy="707886"/>
          </a:xfrm>
          <a:prstGeom prst="rect">
            <a:avLst/>
          </a:prstGeom>
          <a:noFill/>
        </p:spPr>
        <p:txBody>
          <a:bodyPr wrap="square" rtlCol="0">
            <a:spAutoFit/>
          </a:bodyPr>
          <a:lstStyle/>
          <a:p>
            <a:r>
              <a:rPr lang="zh-CN" altLang="en-US" sz="4000" b="1" dirty="0">
                <a:solidFill>
                  <a:schemeClr val="bg1">
                    <a:lumMod val="95000"/>
                    <a:lumOff val="5000"/>
                  </a:schemeClr>
                </a:solidFill>
              </a:rPr>
              <a:t>订单管理子系统的作用</a:t>
            </a:r>
          </a:p>
        </p:txBody>
      </p:sp>
      <p:sp>
        <p:nvSpPr>
          <p:cNvPr id="3" name="文本框 2">
            <a:extLst>
              <a:ext uri="{FF2B5EF4-FFF2-40B4-BE49-F238E27FC236}">
                <a16:creationId xmlns:a16="http://schemas.microsoft.com/office/drawing/2014/main" id="{9C0314C6-7AA2-40C9-8149-C807F67F88BE}"/>
              </a:ext>
            </a:extLst>
          </p:cNvPr>
          <p:cNvSpPr txBox="1"/>
          <p:nvPr/>
        </p:nvSpPr>
        <p:spPr>
          <a:xfrm>
            <a:off x="1204685" y="1665098"/>
            <a:ext cx="9782629" cy="3894592"/>
          </a:xfrm>
          <a:prstGeom prst="rect">
            <a:avLst/>
          </a:prstGeom>
          <a:noFill/>
        </p:spPr>
        <p:txBody>
          <a:bodyPr wrap="square" rtlCol="0">
            <a:spAutoFit/>
          </a:bodyPr>
          <a:lstStyle/>
          <a:p>
            <a:pPr>
              <a:lnSpc>
                <a:spcPct val="150000"/>
              </a:lnSpc>
            </a:pPr>
            <a:r>
              <a:rPr lang="zh-CN" altLang="en-US" sz="2800" kern="2000" dirty="0">
                <a:solidFill>
                  <a:schemeClr val="bg1">
                    <a:lumMod val="95000"/>
                    <a:lumOff val="5000"/>
                  </a:schemeClr>
                </a:solidFill>
              </a:rPr>
              <a:t>        对于订单管理子系统，我们组主要完成的任务是将用户的个人订单进行分类后交付给用户查看。</a:t>
            </a:r>
            <a:endParaRPr lang="en-US" altLang="zh-CN" sz="2800" kern="2000" dirty="0">
              <a:solidFill>
                <a:schemeClr val="bg1">
                  <a:lumMod val="95000"/>
                  <a:lumOff val="5000"/>
                </a:schemeClr>
              </a:solidFill>
            </a:endParaRPr>
          </a:p>
          <a:p>
            <a:pPr>
              <a:lnSpc>
                <a:spcPct val="150000"/>
              </a:lnSpc>
            </a:pPr>
            <a:r>
              <a:rPr lang="en-US" altLang="zh-CN" sz="2800" kern="2000" dirty="0">
                <a:solidFill>
                  <a:schemeClr val="bg1">
                    <a:lumMod val="95000"/>
                    <a:lumOff val="5000"/>
                  </a:schemeClr>
                </a:solidFill>
              </a:rPr>
              <a:t>        </a:t>
            </a:r>
            <a:r>
              <a:rPr lang="zh-CN" altLang="en-US" sz="2800" kern="2000" dirty="0">
                <a:solidFill>
                  <a:schemeClr val="bg1">
                    <a:lumMod val="95000"/>
                    <a:lumOff val="5000"/>
                  </a:schemeClr>
                </a:solidFill>
              </a:rPr>
              <a:t>首先，用户通过账户和密码登录系统，当用户选择订单选项时弹出订单管理子系统的主菜单；然后，系统从数据库读取当前用户的所有订单信息；最后，系统将订单信息统计并分类，将分类后的订单信息显示给用户查看。</a:t>
            </a:r>
            <a:endParaRPr lang="en-US" altLang="zh-CN" sz="2800" kern="2000" dirty="0">
              <a:solidFill>
                <a:schemeClr val="bg1">
                  <a:lumMod val="95000"/>
                  <a:lumOff val="5000"/>
                </a:schemeClr>
              </a:solidFill>
            </a:endParaRPr>
          </a:p>
        </p:txBody>
      </p:sp>
      <p:grpSp>
        <p:nvGrpSpPr>
          <p:cNvPr id="13" name="组合 12">
            <a:extLst>
              <a:ext uri="{FF2B5EF4-FFF2-40B4-BE49-F238E27FC236}">
                <a16:creationId xmlns:a16="http://schemas.microsoft.com/office/drawing/2014/main" id="{CF88BFAB-5A68-464A-8230-6D1A79E18C60}"/>
              </a:ext>
            </a:extLst>
          </p:cNvPr>
          <p:cNvGrpSpPr/>
          <p:nvPr/>
        </p:nvGrpSpPr>
        <p:grpSpPr>
          <a:xfrm>
            <a:off x="885371" y="2584767"/>
            <a:ext cx="9782629" cy="2055253"/>
            <a:chOff x="1378039" y="3521300"/>
            <a:chExt cx="8603089" cy="1624014"/>
          </a:xfrm>
          <a:gradFill>
            <a:gsLst>
              <a:gs pos="17000">
                <a:schemeClr val="accent5">
                  <a:lumMod val="75000"/>
                </a:schemeClr>
              </a:gs>
              <a:gs pos="71000">
                <a:schemeClr val="accent5">
                  <a:lumMod val="60000"/>
                  <a:lumOff val="40000"/>
                </a:schemeClr>
              </a:gs>
              <a:gs pos="100000">
                <a:schemeClr val="accent5">
                  <a:lumMod val="40000"/>
                  <a:lumOff val="60000"/>
                </a:schemeClr>
              </a:gs>
            </a:gsLst>
            <a:path path="rect">
              <a:fillToRect l="100000" t="100000"/>
            </a:path>
          </a:gradFill>
          <a:scene3d>
            <a:camera prst="orthographicFront"/>
            <a:lightRig rig="brightRoom" dir="t"/>
          </a:scene3d>
        </p:grpSpPr>
        <p:sp>
          <p:nvSpPr>
            <p:cNvPr id="8" name="流程图: 过程 7">
              <a:extLst>
                <a:ext uri="{FF2B5EF4-FFF2-40B4-BE49-F238E27FC236}">
                  <a16:creationId xmlns:a16="http://schemas.microsoft.com/office/drawing/2014/main" id="{728CB80B-4CEE-48FA-B105-762BD31E22C4}"/>
                </a:ext>
              </a:extLst>
            </p:cNvPr>
            <p:cNvSpPr/>
            <p:nvPr/>
          </p:nvSpPr>
          <p:spPr>
            <a:xfrm>
              <a:off x="1378039" y="3856251"/>
              <a:ext cx="1880316" cy="954107"/>
            </a:xfrm>
            <a:prstGeom prst="flowChartProcess">
              <a:avLst/>
            </a:prstGeom>
            <a:grpFill/>
            <a:effectLst>
              <a:glow rad="228600">
                <a:schemeClr val="accent5">
                  <a:satMod val="175000"/>
                  <a:alpha val="40000"/>
                </a:schemeClr>
              </a:glow>
            </a:effectLst>
            <a:sp3d extrusionH="76200" contourW="12700">
              <a:bevelT prst="angle"/>
              <a:bevelB w="165100" prst="coolSlant"/>
              <a:extrusionClr>
                <a:schemeClr val="bg2">
                  <a:lumMod val="50000"/>
                </a:schemeClr>
              </a:extrusionClr>
              <a:contourClr>
                <a:schemeClr val="bg1">
                  <a:lumMod val="95000"/>
                  <a:lumOff val="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lumMod val="95000"/>
                      <a:lumOff val="5000"/>
                    </a:schemeClr>
                  </a:solidFill>
                </a:rPr>
                <a:t>数据库</a:t>
              </a:r>
            </a:p>
          </p:txBody>
        </p:sp>
        <p:sp>
          <p:nvSpPr>
            <p:cNvPr id="9" name="箭头: 右 8">
              <a:extLst>
                <a:ext uri="{FF2B5EF4-FFF2-40B4-BE49-F238E27FC236}">
                  <a16:creationId xmlns:a16="http://schemas.microsoft.com/office/drawing/2014/main" id="{A35C059D-B78F-4B25-94F8-F6DFE3EC2DD6}"/>
                </a:ext>
              </a:extLst>
            </p:cNvPr>
            <p:cNvSpPr/>
            <p:nvPr/>
          </p:nvSpPr>
          <p:spPr>
            <a:xfrm>
              <a:off x="3258355" y="4133683"/>
              <a:ext cx="1481070" cy="399245"/>
            </a:xfrm>
            <a:prstGeom prst="rightArrow">
              <a:avLst/>
            </a:prstGeom>
            <a:grpFill/>
            <a:sp3d extrusionH="76200" contourW="12700">
              <a:bevelT prst="angle"/>
              <a:bevelB w="165100" prst="coolSlant"/>
              <a:extrusionClr>
                <a:schemeClr val="bg2">
                  <a:lumMod val="50000"/>
                </a:schemeClr>
              </a:extrusionClr>
              <a:contourClr>
                <a:schemeClr val="bg1">
                  <a:lumMod val="95000"/>
                  <a:lumOff val="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lumMod val="95000"/>
                      <a:lumOff val="5000"/>
                    </a:schemeClr>
                  </a:solidFill>
                </a:rPr>
                <a:t>用户个人订单</a:t>
              </a:r>
            </a:p>
          </p:txBody>
        </p:sp>
        <p:sp>
          <p:nvSpPr>
            <p:cNvPr id="10" name="流程图: 可选过程 9">
              <a:extLst>
                <a:ext uri="{FF2B5EF4-FFF2-40B4-BE49-F238E27FC236}">
                  <a16:creationId xmlns:a16="http://schemas.microsoft.com/office/drawing/2014/main" id="{E8737A14-DE48-4F24-BB91-B0713415BB8B}"/>
                </a:ext>
              </a:extLst>
            </p:cNvPr>
            <p:cNvSpPr/>
            <p:nvPr/>
          </p:nvSpPr>
          <p:spPr>
            <a:xfrm>
              <a:off x="4739426" y="3521300"/>
              <a:ext cx="1880316" cy="1624014"/>
            </a:xfrm>
            <a:prstGeom prst="flowChartAlternateProcess">
              <a:avLst/>
            </a:prstGeom>
            <a:grpFill/>
            <a:effectLst>
              <a:glow rad="228600">
                <a:schemeClr val="accent5">
                  <a:satMod val="175000"/>
                  <a:alpha val="40000"/>
                </a:schemeClr>
              </a:glow>
            </a:effectLst>
            <a:sp3d extrusionH="76200" contourW="12700">
              <a:bevelT prst="angle"/>
              <a:bevelB w="165100" prst="coolSlant"/>
              <a:extrusionClr>
                <a:schemeClr val="bg2">
                  <a:lumMod val="50000"/>
                </a:schemeClr>
              </a:extrusionClr>
              <a:contourClr>
                <a:schemeClr val="bg1">
                  <a:lumMod val="95000"/>
                  <a:lumOff val="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lumMod val="95000"/>
                      <a:lumOff val="5000"/>
                    </a:schemeClr>
                  </a:solidFill>
                </a:rPr>
                <a:t>订单管理子系统</a:t>
              </a:r>
            </a:p>
          </p:txBody>
        </p:sp>
        <p:sp>
          <p:nvSpPr>
            <p:cNvPr id="11" name="箭头: 右 10">
              <a:extLst>
                <a:ext uri="{FF2B5EF4-FFF2-40B4-BE49-F238E27FC236}">
                  <a16:creationId xmlns:a16="http://schemas.microsoft.com/office/drawing/2014/main" id="{AD081F40-E60B-40FE-904A-09582AB1816F}"/>
                </a:ext>
              </a:extLst>
            </p:cNvPr>
            <p:cNvSpPr/>
            <p:nvPr/>
          </p:nvSpPr>
          <p:spPr>
            <a:xfrm>
              <a:off x="6619742" y="4133684"/>
              <a:ext cx="1481070" cy="399245"/>
            </a:xfrm>
            <a:prstGeom prst="rightArrow">
              <a:avLst/>
            </a:prstGeom>
            <a:grpFill/>
            <a:sp3d extrusionH="76200" contourW="12700">
              <a:bevelT prst="angle"/>
              <a:bevelB w="165100" prst="coolSlant"/>
              <a:extrusionClr>
                <a:schemeClr val="bg2">
                  <a:lumMod val="50000"/>
                </a:schemeClr>
              </a:extrusionClr>
              <a:contourClr>
                <a:schemeClr val="bg1">
                  <a:lumMod val="95000"/>
                  <a:lumOff val="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lumMod val="95000"/>
                      <a:lumOff val="5000"/>
                    </a:schemeClr>
                  </a:solidFill>
                </a:rPr>
                <a:t>分类后的订单</a:t>
              </a:r>
            </a:p>
          </p:txBody>
        </p:sp>
        <p:sp>
          <p:nvSpPr>
            <p:cNvPr id="12" name="流程图: 过程 11">
              <a:extLst>
                <a:ext uri="{FF2B5EF4-FFF2-40B4-BE49-F238E27FC236}">
                  <a16:creationId xmlns:a16="http://schemas.microsoft.com/office/drawing/2014/main" id="{3E14FE80-79DB-4687-9DBD-DD57462CEC17}"/>
                </a:ext>
              </a:extLst>
            </p:cNvPr>
            <p:cNvSpPr/>
            <p:nvPr/>
          </p:nvSpPr>
          <p:spPr>
            <a:xfrm>
              <a:off x="8100812" y="3856251"/>
              <a:ext cx="1880316" cy="954107"/>
            </a:xfrm>
            <a:prstGeom prst="flowChartProcess">
              <a:avLst/>
            </a:prstGeom>
            <a:grpFill/>
            <a:effectLst>
              <a:glow rad="228600">
                <a:srgbClr val="00B0F0">
                  <a:alpha val="40000"/>
                </a:srgbClr>
              </a:glow>
            </a:effectLst>
            <a:sp3d extrusionH="76200" contourW="12700">
              <a:bevelT prst="angle"/>
              <a:bevelB w="165100" prst="coolSlant"/>
              <a:extrusionClr>
                <a:schemeClr val="bg2">
                  <a:lumMod val="50000"/>
                </a:schemeClr>
              </a:extrusionClr>
              <a:contourClr>
                <a:schemeClr val="bg1">
                  <a:lumMod val="95000"/>
                  <a:lumOff val="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chemeClr val="bg1">
                      <a:lumMod val="95000"/>
                      <a:lumOff val="5000"/>
                    </a:schemeClr>
                  </a:solidFill>
                </a:rPr>
                <a:t>用户</a:t>
              </a:r>
            </a:p>
          </p:txBody>
        </p:sp>
      </p:grpSp>
    </p:spTree>
    <p:extLst>
      <p:ext uri="{BB962C8B-B14F-4D97-AF65-F5344CB8AC3E}">
        <p14:creationId xmlns:p14="http://schemas.microsoft.com/office/powerpoint/2010/main" val="340144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par>
                                <p:cTn id="14" presetID="47" presetClass="exit" presetSubtype="0" fill="hold" grpId="1" nodeType="withEffect">
                                  <p:stCondLst>
                                    <p:cond delay="0"/>
                                  </p:stCondLst>
                                  <p:childTnLst>
                                    <p:animEffect transition="out" filter="fade">
                                      <p:cBhvr>
                                        <p:cTn id="15" dur="1000"/>
                                        <p:tgtEl>
                                          <p:spTgt spid="3"/>
                                        </p:tgtEl>
                                      </p:cBhvr>
                                    </p:animEffect>
                                    <p:anim calcmode="lin" valueType="num">
                                      <p:cBhvr>
                                        <p:cTn id="16" dur="1000"/>
                                        <p:tgtEl>
                                          <p:spTgt spid="3"/>
                                        </p:tgtEl>
                                        <p:attrNameLst>
                                          <p:attrName>ppt_x</p:attrName>
                                        </p:attrNameLst>
                                      </p:cBhvr>
                                      <p:tavLst>
                                        <p:tav tm="0">
                                          <p:val>
                                            <p:strVal val="ppt_x"/>
                                          </p:val>
                                        </p:tav>
                                        <p:tav tm="100000">
                                          <p:val>
                                            <p:strVal val="ppt_x"/>
                                          </p:val>
                                        </p:tav>
                                      </p:tavLst>
                                    </p:anim>
                                    <p:anim calcmode="lin" valueType="num">
                                      <p:cBhvr>
                                        <p:cTn id="17" dur="1000"/>
                                        <p:tgtEl>
                                          <p:spTgt spid="3"/>
                                        </p:tgtEl>
                                        <p:attrNameLst>
                                          <p:attrName>ppt_y</p:attrName>
                                        </p:attrNameLst>
                                      </p:cBhvr>
                                      <p:tavLst>
                                        <p:tav tm="0">
                                          <p:val>
                                            <p:strVal val="ppt_y"/>
                                          </p:val>
                                        </p:tav>
                                        <p:tav tm="100000">
                                          <p:val>
                                            <p:strVal val="ppt_y-.1"/>
                                          </p:val>
                                        </p:tav>
                                      </p:tavLst>
                                    </p:anim>
                                    <p:set>
                                      <p:cBhvr>
                                        <p:cTn id="18"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6CCCDE-7620-44E0-87E2-2BA991F90516}"/>
              </a:ext>
            </a:extLst>
          </p:cNvPr>
          <p:cNvSpPr txBox="1"/>
          <p:nvPr/>
        </p:nvSpPr>
        <p:spPr>
          <a:xfrm>
            <a:off x="4201885" y="595085"/>
            <a:ext cx="3788229" cy="646331"/>
          </a:xfrm>
          <a:prstGeom prst="rect">
            <a:avLst/>
          </a:prstGeom>
          <a:noFill/>
        </p:spPr>
        <p:txBody>
          <a:bodyPr wrap="square" rtlCol="0">
            <a:spAutoFit/>
          </a:bodyPr>
          <a:lstStyle/>
          <a:p>
            <a:pPr algn="ctr"/>
            <a:r>
              <a:rPr lang="zh-CN" altLang="en-US" sz="3600" b="1" dirty="0">
                <a:solidFill>
                  <a:schemeClr val="bg1">
                    <a:lumMod val="95000"/>
                    <a:lumOff val="5000"/>
                  </a:schemeClr>
                </a:solidFill>
              </a:rPr>
              <a:t>设计过程</a:t>
            </a:r>
          </a:p>
        </p:txBody>
      </p:sp>
      <p:graphicFrame>
        <p:nvGraphicFramePr>
          <p:cNvPr id="7" name="图示 6">
            <a:extLst>
              <a:ext uri="{FF2B5EF4-FFF2-40B4-BE49-F238E27FC236}">
                <a16:creationId xmlns:a16="http://schemas.microsoft.com/office/drawing/2014/main" id="{ACCF5803-8ED3-423D-AEB4-BDA4AC462F02}"/>
              </a:ext>
            </a:extLst>
          </p:cNvPr>
          <p:cNvGraphicFramePr/>
          <p:nvPr>
            <p:extLst>
              <p:ext uri="{D42A27DB-BD31-4B8C-83A1-F6EECF244321}">
                <p14:modId xmlns:p14="http://schemas.microsoft.com/office/powerpoint/2010/main" val="674086500"/>
              </p:ext>
            </p:extLst>
          </p:nvPr>
        </p:nvGraphicFramePr>
        <p:xfrm>
          <a:off x="1901371" y="2042886"/>
          <a:ext cx="8389256" cy="2772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6824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00214D-B1C1-4F6D-A4FD-017125E66501}"/>
              </a:ext>
            </a:extLst>
          </p:cNvPr>
          <p:cNvSpPr txBox="1"/>
          <p:nvPr/>
        </p:nvSpPr>
        <p:spPr>
          <a:xfrm>
            <a:off x="3643743" y="914399"/>
            <a:ext cx="4904509" cy="707886"/>
          </a:xfrm>
          <a:prstGeom prst="rect">
            <a:avLst/>
          </a:prstGeom>
          <a:noFill/>
        </p:spPr>
        <p:txBody>
          <a:bodyPr wrap="square" rtlCol="0">
            <a:spAutoFit/>
          </a:bodyPr>
          <a:lstStyle/>
          <a:p>
            <a:pPr algn="ctr"/>
            <a:r>
              <a:rPr lang="zh-CN" altLang="en-US" sz="4000" b="1" dirty="0">
                <a:solidFill>
                  <a:schemeClr val="bg1">
                    <a:lumMod val="95000"/>
                    <a:lumOff val="5000"/>
                  </a:schemeClr>
                </a:solidFill>
              </a:rPr>
              <a:t>程序中涉及的类</a:t>
            </a:r>
          </a:p>
        </p:txBody>
      </p:sp>
      <p:grpSp>
        <p:nvGrpSpPr>
          <p:cNvPr id="13" name="组合 12">
            <a:extLst>
              <a:ext uri="{FF2B5EF4-FFF2-40B4-BE49-F238E27FC236}">
                <a16:creationId xmlns:a16="http://schemas.microsoft.com/office/drawing/2014/main" id="{2B58B6D9-44CB-419A-8C80-8F9AF0DE6D07}"/>
              </a:ext>
            </a:extLst>
          </p:cNvPr>
          <p:cNvGrpSpPr/>
          <p:nvPr/>
        </p:nvGrpSpPr>
        <p:grpSpPr>
          <a:xfrm>
            <a:off x="1228648" y="2637834"/>
            <a:ext cx="9734698" cy="3069300"/>
            <a:chOff x="1416076" y="2247928"/>
            <a:chExt cx="9734698" cy="3069300"/>
          </a:xfrm>
        </p:grpSpPr>
        <p:sp>
          <p:nvSpPr>
            <p:cNvPr id="4" name="矩形 3">
              <a:extLst>
                <a:ext uri="{FF2B5EF4-FFF2-40B4-BE49-F238E27FC236}">
                  <a16:creationId xmlns:a16="http://schemas.microsoft.com/office/drawing/2014/main" id="{5BC28B4B-B171-45F2-99C2-1078C1786BAF}"/>
                </a:ext>
              </a:extLst>
            </p:cNvPr>
            <p:cNvSpPr/>
            <p:nvPr/>
          </p:nvSpPr>
          <p:spPr>
            <a:xfrm>
              <a:off x="8548251" y="3428635"/>
              <a:ext cx="2602523" cy="707886"/>
            </a:xfrm>
            <a:prstGeom prst="rect">
              <a:avLst/>
            </a:prstGeom>
            <a:solidFill>
              <a:schemeClr val="accent6">
                <a:lumMod val="75000"/>
              </a:schemeClr>
            </a:solidFill>
            <a:effectLst>
              <a:glow rad="228600">
                <a:schemeClr val="accent5">
                  <a:satMod val="175000"/>
                  <a:alpha val="40000"/>
                </a:schemeClr>
              </a:glow>
              <a:outerShdw blurRad="50800" dist="50800" dir="2400000" algn="ctr" rotWithShape="0">
                <a:srgbClr val="000000">
                  <a:alpha val="43137"/>
                </a:srgbClr>
              </a:outerShdw>
            </a:effectLst>
            <a:scene3d>
              <a:camera prst="orthographicFront"/>
              <a:lightRig rig="brightRoom"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a:solidFill>
                    <a:schemeClr val="bg1">
                      <a:lumMod val="95000"/>
                      <a:lumOff val="5000"/>
                    </a:schemeClr>
                  </a:solidFill>
                </a:rPr>
                <a:t>alternateOrde</a:t>
              </a:r>
              <a:r>
                <a:rPr lang="en-US" altLang="zh-CN" sz="2400" dirty="0" err="1">
                  <a:solidFill>
                    <a:schemeClr val="bg1">
                      <a:lumMod val="95000"/>
                      <a:lumOff val="5000"/>
                    </a:schemeClr>
                  </a:solidFill>
                </a:rPr>
                <a:t>r</a:t>
              </a:r>
              <a:endParaRPr lang="zh-CN" altLang="en-US" sz="2400" dirty="0">
                <a:solidFill>
                  <a:schemeClr val="bg1">
                    <a:lumMod val="95000"/>
                    <a:lumOff val="5000"/>
                  </a:schemeClr>
                </a:solidFill>
              </a:endParaRPr>
            </a:p>
          </p:txBody>
        </p:sp>
        <p:sp>
          <p:nvSpPr>
            <p:cNvPr id="5" name="矩形 4">
              <a:extLst>
                <a:ext uri="{FF2B5EF4-FFF2-40B4-BE49-F238E27FC236}">
                  <a16:creationId xmlns:a16="http://schemas.microsoft.com/office/drawing/2014/main" id="{C1F22B52-3D48-4A37-91CF-C7332BCCC0D4}"/>
                </a:ext>
              </a:extLst>
            </p:cNvPr>
            <p:cNvSpPr/>
            <p:nvPr/>
          </p:nvSpPr>
          <p:spPr>
            <a:xfrm>
              <a:off x="1416077" y="2247928"/>
              <a:ext cx="2602523" cy="707886"/>
            </a:xfrm>
            <a:prstGeom prst="rect">
              <a:avLst/>
            </a:prstGeom>
            <a:solidFill>
              <a:schemeClr val="accent6">
                <a:lumMod val="75000"/>
              </a:schemeClr>
            </a:solidFill>
            <a:effectLst>
              <a:glow rad="228600">
                <a:schemeClr val="accent5">
                  <a:satMod val="175000"/>
                  <a:alpha val="40000"/>
                </a:schemeClr>
              </a:glow>
              <a:outerShdw blurRad="50800" dist="50800" dir="2400000" algn="ctr" rotWithShape="0">
                <a:srgbClr val="000000">
                  <a:alpha val="43137"/>
                </a:srgbClr>
              </a:outerShdw>
            </a:effectLst>
            <a:scene3d>
              <a:camera prst="orthographicFront"/>
              <a:lightRig rig="brightRoom"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err="1">
                  <a:solidFill>
                    <a:schemeClr val="bg1">
                      <a:lumMod val="95000"/>
                      <a:lumOff val="5000"/>
                    </a:schemeClr>
                  </a:solidFill>
                </a:rPr>
                <a:t>mainMenu</a:t>
              </a:r>
              <a:endParaRPr lang="zh-CN" altLang="en-US" sz="2400" dirty="0">
                <a:solidFill>
                  <a:schemeClr val="bg1">
                    <a:lumMod val="95000"/>
                    <a:lumOff val="5000"/>
                  </a:schemeClr>
                </a:solidFill>
              </a:endParaRPr>
            </a:p>
          </p:txBody>
        </p:sp>
        <p:sp>
          <p:nvSpPr>
            <p:cNvPr id="6" name="矩形 5">
              <a:extLst>
                <a:ext uri="{FF2B5EF4-FFF2-40B4-BE49-F238E27FC236}">
                  <a16:creationId xmlns:a16="http://schemas.microsoft.com/office/drawing/2014/main" id="{16B6078B-3D54-467A-AB86-F375F28A170E}"/>
                </a:ext>
              </a:extLst>
            </p:cNvPr>
            <p:cNvSpPr/>
            <p:nvPr/>
          </p:nvSpPr>
          <p:spPr>
            <a:xfrm>
              <a:off x="4982164" y="2249541"/>
              <a:ext cx="2602523" cy="707886"/>
            </a:xfrm>
            <a:prstGeom prst="rect">
              <a:avLst/>
            </a:prstGeom>
            <a:solidFill>
              <a:schemeClr val="accent6">
                <a:lumMod val="75000"/>
              </a:schemeClr>
            </a:solidFill>
            <a:effectLst>
              <a:glow rad="228600">
                <a:schemeClr val="accent5">
                  <a:satMod val="175000"/>
                  <a:alpha val="40000"/>
                </a:schemeClr>
              </a:glow>
              <a:outerShdw blurRad="50800" dist="50800" dir="2400000" algn="ctr" rotWithShape="0">
                <a:srgbClr val="000000">
                  <a:alpha val="43137"/>
                </a:srgbClr>
              </a:outerShdw>
            </a:effectLst>
            <a:scene3d>
              <a:camera prst="orthographicFront"/>
              <a:lightRig rig="brightRoom"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bg1">
                      <a:lumMod val="95000"/>
                      <a:lumOff val="5000"/>
                    </a:schemeClr>
                  </a:solidFill>
                </a:rPr>
                <a:t>refundTicket</a:t>
              </a:r>
              <a:endParaRPr lang="zh-CN" altLang="en-US" sz="2400" dirty="0">
                <a:solidFill>
                  <a:schemeClr val="bg1">
                    <a:lumMod val="95000"/>
                    <a:lumOff val="5000"/>
                  </a:schemeClr>
                </a:solidFill>
              </a:endParaRPr>
            </a:p>
          </p:txBody>
        </p:sp>
        <p:sp>
          <p:nvSpPr>
            <p:cNvPr id="7" name="矩形 6">
              <a:extLst>
                <a:ext uri="{FF2B5EF4-FFF2-40B4-BE49-F238E27FC236}">
                  <a16:creationId xmlns:a16="http://schemas.microsoft.com/office/drawing/2014/main" id="{A48542C0-FED3-4F2B-B689-F26DB90C0D0F}"/>
                </a:ext>
              </a:extLst>
            </p:cNvPr>
            <p:cNvSpPr/>
            <p:nvPr/>
          </p:nvSpPr>
          <p:spPr>
            <a:xfrm>
              <a:off x="4982164" y="3428635"/>
              <a:ext cx="2602523" cy="707886"/>
            </a:xfrm>
            <a:prstGeom prst="rect">
              <a:avLst/>
            </a:prstGeom>
            <a:solidFill>
              <a:schemeClr val="accent6">
                <a:lumMod val="75000"/>
              </a:schemeClr>
            </a:solidFill>
            <a:effectLst>
              <a:glow rad="228600">
                <a:schemeClr val="accent5">
                  <a:satMod val="175000"/>
                  <a:alpha val="40000"/>
                </a:schemeClr>
              </a:glow>
              <a:outerShdw blurRad="50800" dist="50800" dir="2400000" algn="ctr" rotWithShape="0">
                <a:srgbClr val="000000">
                  <a:alpha val="43137"/>
                </a:srgbClr>
              </a:outerShdw>
            </a:effectLst>
            <a:scene3d>
              <a:camera prst="orthographicFront"/>
              <a:lightRig rig="brightRoom"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err="1">
                  <a:solidFill>
                    <a:schemeClr val="bg1">
                      <a:lumMod val="95000"/>
                      <a:lumOff val="5000"/>
                    </a:schemeClr>
                  </a:solidFill>
                </a:rPr>
                <a:t>backlogOfUnfilledOrders</a:t>
              </a:r>
              <a:endParaRPr lang="zh-CN" altLang="en-US" sz="2400" dirty="0">
                <a:solidFill>
                  <a:schemeClr val="bg1">
                    <a:lumMod val="95000"/>
                    <a:lumOff val="5000"/>
                  </a:schemeClr>
                </a:solidFill>
              </a:endParaRPr>
            </a:p>
          </p:txBody>
        </p:sp>
        <p:sp>
          <p:nvSpPr>
            <p:cNvPr id="8" name="矩形 7">
              <a:extLst>
                <a:ext uri="{FF2B5EF4-FFF2-40B4-BE49-F238E27FC236}">
                  <a16:creationId xmlns:a16="http://schemas.microsoft.com/office/drawing/2014/main" id="{8C9807C2-CE80-4D24-AFD7-AFA9448C4ABC}"/>
                </a:ext>
              </a:extLst>
            </p:cNvPr>
            <p:cNvSpPr/>
            <p:nvPr/>
          </p:nvSpPr>
          <p:spPr>
            <a:xfrm>
              <a:off x="8548251" y="2247928"/>
              <a:ext cx="2602523" cy="707886"/>
            </a:xfrm>
            <a:prstGeom prst="rect">
              <a:avLst/>
            </a:prstGeom>
            <a:solidFill>
              <a:schemeClr val="accent6">
                <a:lumMod val="75000"/>
              </a:schemeClr>
            </a:solidFill>
            <a:effectLst>
              <a:glow rad="228600">
                <a:schemeClr val="accent5">
                  <a:satMod val="175000"/>
                  <a:alpha val="40000"/>
                </a:schemeClr>
              </a:glow>
              <a:outerShdw blurRad="50800" dist="50800" dir="2400000" algn="ctr" rotWithShape="0">
                <a:srgbClr val="000000">
                  <a:alpha val="43137"/>
                </a:srgbClr>
              </a:outerShdw>
            </a:effectLst>
            <a:scene3d>
              <a:camera prst="orthographicFront"/>
              <a:lightRig rig="brightRoom"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err="1">
                  <a:solidFill>
                    <a:schemeClr val="bg1">
                      <a:lumMod val="95000"/>
                      <a:lumOff val="5000"/>
                    </a:schemeClr>
                  </a:solidFill>
                </a:rPr>
                <a:t>paidOrder</a:t>
              </a:r>
              <a:endParaRPr lang="zh-CN" altLang="en-US" sz="2400" dirty="0">
                <a:solidFill>
                  <a:schemeClr val="bg1">
                    <a:lumMod val="95000"/>
                    <a:lumOff val="5000"/>
                  </a:schemeClr>
                </a:solidFill>
              </a:endParaRPr>
            </a:p>
          </p:txBody>
        </p:sp>
        <p:sp>
          <p:nvSpPr>
            <p:cNvPr id="9" name="矩形 8">
              <a:extLst>
                <a:ext uri="{FF2B5EF4-FFF2-40B4-BE49-F238E27FC236}">
                  <a16:creationId xmlns:a16="http://schemas.microsoft.com/office/drawing/2014/main" id="{3FF62A89-865E-40BF-8C00-2E28ADEC79BC}"/>
                </a:ext>
              </a:extLst>
            </p:cNvPr>
            <p:cNvSpPr/>
            <p:nvPr/>
          </p:nvSpPr>
          <p:spPr>
            <a:xfrm>
              <a:off x="1416077" y="3428635"/>
              <a:ext cx="2602523" cy="707886"/>
            </a:xfrm>
            <a:prstGeom prst="rect">
              <a:avLst/>
            </a:prstGeom>
            <a:solidFill>
              <a:schemeClr val="accent6">
                <a:lumMod val="75000"/>
              </a:schemeClr>
            </a:solidFill>
            <a:effectLst>
              <a:glow rad="228600">
                <a:schemeClr val="accent5">
                  <a:satMod val="175000"/>
                  <a:alpha val="40000"/>
                </a:schemeClr>
              </a:glow>
              <a:outerShdw blurRad="50800" dist="50800" dir="2400000" algn="ctr" rotWithShape="0">
                <a:srgbClr val="000000">
                  <a:alpha val="43137"/>
                </a:srgbClr>
              </a:outerShdw>
            </a:effectLst>
            <a:scene3d>
              <a:camera prst="orthographicFront"/>
              <a:lightRig rig="brightRoom"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err="1">
                  <a:solidFill>
                    <a:schemeClr val="bg1">
                      <a:lumMod val="95000"/>
                      <a:lumOff val="5000"/>
                    </a:schemeClr>
                  </a:solidFill>
                </a:rPr>
                <a:t>historyOrder</a:t>
              </a:r>
              <a:endParaRPr lang="zh-CN" altLang="en-US" sz="2400" dirty="0">
                <a:solidFill>
                  <a:schemeClr val="bg1">
                    <a:lumMod val="95000"/>
                    <a:lumOff val="5000"/>
                  </a:schemeClr>
                </a:solidFill>
              </a:endParaRPr>
            </a:p>
          </p:txBody>
        </p:sp>
        <p:sp>
          <p:nvSpPr>
            <p:cNvPr id="10" name="矩形 9">
              <a:extLst>
                <a:ext uri="{FF2B5EF4-FFF2-40B4-BE49-F238E27FC236}">
                  <a16:creationId xmlns:a16="http://schemas.microsoft.com/office/drawing/2014/main" id="{D5C9DCED-3D78-4ADD-9438-B914FE083D2B}"/>
                </a:ext>
              </a:extLst>
            </p:cNvPr>
            <p:cNvSpPr/>
            <p:nvPr/>
          </p:nvSpPr>
          <p:spPr>
            <a:xfrm>
              <a:off x="1416076" y="4609342"/>
              <a:ext cx="2602523" cy="707886"/>
            </a:xfrm>
            <a:prstGeom prst="rect">
              <a:avLst/>
            </a:prstGeom>
            <a:solidFill>
              <a:schemeClr val="accent6">
                <a:lumMod val="75000"/>
              </a:schemeClr>
            </a:solidFill>
            <a:effectLst>
              <a:glow rad="228600">
                <a:schemeClr val="accent5">
                  <a:satMod val="175000"/>
                  <a:alpha val="40000"/>
                </a:schemeClr>
              </a:glow>
              <a:outerShdw blurRad="50800" dist="50800" dir="2400000" algn="ctr" rotWithShape="0">
                <a:srgbClr val="000000">
                  <a:alpha val="43137"/>
                </a:srgbClr>
              </a:outerShdw>
            </a:effectLst>
            <a:scene3d>
              <a:camera prst="orthographicFront"/>
              <a:lightRig rig="brightRoom"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err="1">
                  <a:solidFill>
                    <a:schemeClr val="bg1">
                      <a:lumMod val="95000"/>
                      <a:lumOff val="5000"/>
                    </a:schemeClr>
                  </a:solidFill>
                </a:rPr>
                <a:t>classifyTicket</a:t>
              </a:r>
              <a:endParaRPr lang="zh-CN" altLang="en-US" sz="2400" dirty="0">
                <a:solidFill>
                  <a:schemeClr val="bg1">
                    <a:lumMod val="95000"/>
                    <a:lumOff val="5000"/>
                  </a:schemeClr>
                </a:solidFill>
              </a:endParaRPr>
            </a:p>
          </p:txBody>
        </p:sp>
        <p:sp>
          <p:nvSpPr>
            <p:cNvPr id="11" name="矩形 10">
              <a:extLst>
                <a:ext uri="{FF2B5EF4-FFF2-40B4-BE49-F238E27FC236}">
                  <a16:creationId xmlns:a16="http://schemas.microsoft.com/office/drawing/2014/main" id="{6F660A11-6E2C-41A9-98AB-9782E4D78B07}"/>
                </a:ext>
              </a:extLst>
            </p:cNvPr>
            <p:cNvSpPr/>
            <p:nvPr/>
          </p:nvSpPr>
          <p:spPr>
            <a:xfrm>
              <a:off x="4982163" y="4609342"/>
              <a:ext cx="2602523" cy="707886"/>
            </a:xfrm>
            <a:prstGeom prst="rect">
              <a:avLst/>
            </a:prstGeom>
            <a:solidFill>
              <a:schemeClr val="accent6">
                <a:lumMod val="75000"/>
              </a:schemeClr>
            </a:solidFill>
            <a:effectLst>
              <a:glow rad="228600">
                <a:schemeClr val="accent5">
                  <a:satMod val="175000"/>
                  <a:alpha val="40000"/>
                </a:schemeClr>
              </a:glow>
              <a:outerShdw blurRad="50800" dist="50800" dir="2400000" algn="ctr" rotWithShape="0">
                <a:srgbClr val="000000">
                  <a:alpha val="43137"/>
                </a:srgbClr>
              </a:outerShdw>
            </a:effectLst>
            <a:scene3d>
              <a:camera prst="orthographicFront"/>
              <a:lightRig rig="brightRoom"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a:solidFill>
                    <a:schemeClr val="bg1">
                      <a:lumMod val="95000"/>
                      <a:lumOff val="5000"/>
                    </a:schemeClr>
                  </a:solidFill>
                </a:rPr>
                <a:t>ticket</a:t>
              </a:r>
              <a:endParaRPr lang="zh-CN" altLang="en-US" sz="2400" dirty="0">
                <a:solidFill>
                  <a:schemeClr val="bg1">
                    <a:lumMod val="95000"/>
                    <a:lumOff val="5000"/>
                  </a:schemeClr>
                </a:solidFill>
              </a:endParaRPr>
            </a:p>
          </p:txBody>
        </p:sp>
        <p:sp>
          <p:nvSpPr>
            <p:cNvPr id="12" name="矩形 11">
              <a:extLst>
                <a:ext uri="{FF2B5EF4-FFF2-40B4-BE49-F238E27FC236}">
                  <a16:creationId xmlns:a16="http://schemas.microsoft.com/office/drawing/2014/main" id="{0F5BE6A0-F0FA-4DF3-96C2-104F2FC7149E}"/>
                </a:ext>
              </a:extLst>
            </p:cNvPr>
            <p:cNvSpPr/>
            <p:nvPr/>
          </p:nvSpPr>
          <p:spPr>
            <a:xfrm>
              <a:off x="8548251" y="4609342"/>
              <a:ext cx="2602523" cy="707886"/>
            </a:xfrm>
            <a:prstGeom prst="rect">
              <a:avLst/>
            </a:prstGeom>
            <a:solidFill>
              <a:schemeClr val="accent6">
                <a:lumMod val="75000"/>
              </a:schemeClr>
            </a:solidFill>
            <a:effectLst>
              <a:glow rad="228600">
                <a:schemeClr val="accent5">
                  <a:satMod val="175000"/>
                  <a:alpha val="40000"/>
                </a:schemeClr>
              </a:glow>
              <a:outerShdw blurRad="50800" dist="50800" dir="2400000" algn="ctr" rotWithShape="0">
                <a:srgbClr val="000000">
                  <a:alpha val="43137"/>
                </a:srgbClr>
              </a:outerShdw>
            </a:effectLst>
            <a:scene3d>
              <a:camera prst="orthographicFront"/>
              <a:lightRig rig="brightRoom"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err="1">
                  <a:solidFill>
                    <a:schemeClr val="bg1">
                      <a:lumMod val="95000"/>
                      <a:lumOff val="5000"/>
                    </a:schemeClr>
                  </a:solidFill>
                </a:rPr>
                <a:t>DataAccept</a:t>
              </a:r>
              <a:endParaRPr lang="zh-CN" altLang="en-US" sz="2400" dirty="0">
                <a:solidFill>
                  <a:schemeClr val="bg1">
                    <a:lumMod val="95000"/>
                    <a:lumOff val="5000"/>
                  </a:schemeClr>
                </a:solidFill>
              </a:endParaRPr>
            </a:p>
          </p:txBody>
        </p:sp>
      </p:grpSp>
    </p:spTree>
    <p:extLst>
      <p:ext uri="{BB962C8B-B14F-4D97-AF65-F5344CB8AC3E}">
        <p14:creationId xmlns:p14="http://schemas.microsoft.com/office/powerpoint/2010/main" val="40935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081982F-2BA7-4BC4-A458-8BDEF545C9D1}"/>
              </a:ext>
            </a:extLst>
          </p:cNvPr>
          <p:cNvSpPr/>
          <p:nvPr/>
        </p:nvSpPr>
        <p:spPr>
          <a:xfrm>
            <a:off x="1644282" y="518106"/>
            <a:ext cx="2602523" cy="707886"/>
          </a:xfrm>
          <a:prstGeom prst="rect">
            <a:avLst/>
          </a:prstGeom>
          <a:solidFill>
            <a:schemeClr val="accent6">
              <a:lumMod val="75000"/>
            </a:schemeClr>
          </a:solidFill>
          <a:effectLst>
            <a:glow rad="228600">
              <a:schemeClr val="accent5">
                <a:satMod val="175000"/>
                <a:alpha val="40000"/>
              </a:schemeClr>
            </a:glow>
            <a:outerShdw blurRad="50800" dist="50800" dir="2400000" algn="ctr" rotWithShape="0">
              <a:srgbClr val="000000">
                <a:alpha val="43137"/>
              </a:srgbClr>
            </a:outerShdw>
          </a:effectLst>
          <a:scene3d>
            <a:camera prst="orthographicFront"/>
            <a:lightRig rig="brightRoom"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err="1">
                <a:solidFill>
                  <a:schemeClr val="bg1">
                    <a:lumMod val="95000"/>
                    <a:lumOff val="5000"/>
                  </a:schemeClr>
                </a:solidFill>
              </a:rPr>
              <a:t>mainMenu</a:t>
            </a:r>
            <a:endParaRPr lang="zh-CN" altLang="en-US" sz="2400" dirty="0">
              <a:solidFill>
                <a:schemeClr val="bg1">
                  <a:lumMod val="95000"/>
                  <a:lumOff val="5000"/>
                </a:schemeClr>
              </a:solidFill>
            </a:endParaRPr>
          </a:p>
        </p:txBody>
      </p:sp>
      <p:sp>
        <p:nvSpPr>
          <p:cNvPr id="7" name="文本框 6">
            <a:extLst>
              <a:ext uri="{FF2B5EF4-FFF2-40B4-BE49-F238E27FC236}">
                <a16:creationId xmlns:a16="http://schemas.microsoft.com/office/drawing/2014/main" id="{E061B2AB-5C87-4A02-92AE-A463EEB3AA67}"/>
              </a:ext>
            </a:extLst>
          </p:cNvPr>
          <p:cNvSpPr txBox="1"/>
          <p:nvPr/>
        </p:nvSpPr>
        <p:spPr>
          <a:xfrm>
            <a:off x="4842163" y="641217"/>
            <a:ext cx="2507673" cy="461665"/>
          </a:xfrm>
          <a:prstGeom prst="rect">
            <a:avLst/>
          </a:prstGeom>
          <a:noFill/>
        </p:spPr>
        <p:txBody>
          <a:bodyPr wrap="square" rtlCol="0">
            <a:spAutoFit/>
          </a:bodyPr>
          <a:lstStyle/>
          <a:p>
            <a:r>
              <a:rPr lang="zh-CN" altLang="en-US" sz="2400" u="heavy" dirty="0">
                <a:solidFill>
                  <a:schemeClr val="bg1">
                    <a:lumMod val="95000"/>
                    <a:lumOff val="5000"/>
                  </a:schemeClr>
                </a:solidFill>
              </a:rPr>
              <a:t>主菜单</a:t>
            </a:r>
          </a:p>
        </p:txBody>
      </p:sp>
      <p:sp>
        <p:nvSpPr>
          <p:cNvPr id="9" name="矩形 8">
            <a:extLst>
              <a:ext uri="{FF2B5EF4-FFF2-40B4-BE49-F238E27FC236}">
                <a16:creationId xmlns:a16="http://schemas.microsoft.com/office/drawing/2014/main" id="{A288BB5B-282C-4434-A8EE-BDC172DCEED9}"/>
              </a:ext>
            </a:extLst>
          </p:cNvPr>
          <p:cNvSpPr/>
          <p:nvPr/>
        </p:nvSpPr>
        <p:spPr>
          <a:xfrm>
            <a:off x="1644279" y="4285243"/>
            <a:ext cx="2602523" cy="707886"/>
          </a:xfrm>
          <a:prstGeom prst="rect">
            <a:avLst/>
          </a:prstGeom>
          <a:solidFill>
            <a:schemeClr val="accent6">
              <a:lumMod val="75000"/>
            </a:schemeClr>
          </a:solidFill>
          <a:effectLst>
            <a:glow rad="228600">
              <a:schemeClr val="accent5">
                <a:satMod val="175000"/>
                <a:alpha val="40000"/>
              </a:schemeClr>
            </a:glow>
            <a:outerShdw blurRad="50800" dist="50800" dir="2400000" algn="ctr" rotWithShape="0">
              <a:srgbClr val="000000">
                <a:alpha val="43137"/>
              </a:srgbClr>
            </a:outerShdw>
          </a:effectLst>
          <a:scene3d>
            <a:camera prst="orthographicFront"/>
            <a:lightRig rig="brightRoom"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err="1">
                <a:solidFill>
                  <a:schemeClr val="bg1">
                    <a:lumMod val="95000"/>
                    <a:lumOff val="5000"/>
                  </a:schemeClr>
                </a:solidFill>
              </a:rPr>
              <a:t>historyOrder</a:t>
            </a:r>
            <a:endParaRPr lang="zh-CN" altLang="en-US" sz="2400" dirty="0">
              <a:solidFill>
                <a:schemeClr val="bg1">
                  <a:lumMod val="95000"/>
                  <a:lumOff val="5000"/>
                </a:schemeClr>
              </a:solidFill>
            </a:endParaRPr>
          </a:p>
        </p:txBody>
      </p:sp>
      <p:sp>
        <p:nvSpPr>
          <p:cNvPr id="11" name="矩形 10">
            <a:extLst>
              <a:ext uri="{FF2B5EF4-FFF2-40B4-BE49-F238E27FC236}">
                <a16:creationId xmlns:a16="http://schemas.microsoft.com/office/drawing/2014/main" id="{FC60E56B-EEA3-436E-A666-36058D211DFD}"/>
              </a:ext>
            </a:extLst>
          </p:cNvPr>
          <p:cNvSpPr/>
          <p:nvPr/>
        </p:nvSpPr>
        <p:spPr>
          <a:xfrm>
            <a:off x="1644280" y="5614788"/>
            <a:ext cx="2602523" cy="707886"/>
          </a:xfrm>
          <a:prstGeom prst="rect">
            <a:avLst/>
          </a:prstGeom>
          <a:solidFill>
            <a:schemeClr val="accent6">
              <a:lumMod val="75000"/>
            </a:schemeClr>
          </a:solidFill>
          <a:effectLst>
            <a:glow rad="228600">
              <a:schemeClr val="accent5">
                <a:satMod val="175000"/>
                <a:alpha val="40000"/>
              </a:schemeClr>
            </a:glow>
            <a:outerShdw blurRad="50800" dist="50800" dir="2400000" algn="ctr" rotWithShape="0">
              <a:srgbClr val="000000">
                <a:alpha val="43137"/>
              </a:srgbClr>
            </a:outerShdw>
          </a:effectLst>
          <a:scene3d>
            <a:camera prst="orthographicFront"/>
            <a:lightRig rig="brightRoom"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err="1">
                <a:solidFill>
                  <a:schemeClr val="bg1">
                    <a:lumMod val="95000"/>
                    <a:lumOff val="5000"/>
                  </a:schemeClr>
                </a:solidFill>
              </a:rPr>
              <a:t>backlogOfUnfilledOrders</a:t>
            </a:r>
            <a:endParaRPr lang="zh-CN" altLang="en-US" sz="2400" dirty="0">
              <a:solidFill>
                <a:schemeClr val="bg1">
                  <a:lumMod val="95000"/>
                  <a:lumOff val="5000"/>
                </a:schemeClr>
              </a:solidFill>
            </a:endParaRPr>
          </a:p>
        </p:txBody>
      </p:sp>
      <p:grpSp>
        <p:nvGrpSpPr>
          <p:cNvPr id="19" name="组合 18">
            <a:extLst>
              <a:ext uri="{FF2B5EF4-FFF2-40B4-BE49-F238E27FC236}">
                <a16:creationId xmlns:a16="http://schemas.microsoft.com/office/drawing/2014/main" id="{1B1697A2-2D9C-4D62-B16B-9CD605E7BB16}"/>
              </a:ext>
            </a:extLst>
          </p:cNvPr>
          <p:cNvGrpSpPr/>
          <p:nvPr/>
        </p:nvGrpSpPr>
        <p:grpSpPr>
          <a:xfrm>
            <a:off x="1644279" y="2980443"/>
            <a:ext cx="9118184" cy="725553"/>
            <a:chOff x="1644282" y="1736902"/>
            <a:chExt cx="9118184" cy="725553"/>
          </a:xfrm>
        </p:grpSpPr>
        <p:sp>
          <p:nvSpPr>
            <p:cNvPr id="5" name="矩形 4">
              <a:extLst>
                <a:ext uri="{FF2B5EF4-FFF2-40B4-BE49-F238E27FC236}">
                  <a16:creationId xmlns:a16="http://schemas.microsoft.com/office/drawing/2014/main" id="{259B8DDE-B65D-4C62-81B0-4AFE93400BEB}"/>
                </a:ext>
              </a:extLst>
            </p:cNvPr>
            <p:cNvSpPr/>
            <p:nvPr/>
          </p:nvSpPr>
          <p:spPr>
            <a:xfrm>
              <a:off x="1644282" y="1736902"/>
              <a:ext cx="2602523" cy="707886"/>
            </a:xfrm>
            <a:prstGeom prst="rect">
              <a:avLst/>
            </a:prstGeom>
            <a:solidFill>
              <a:schemeClr val="accent6">
                <a:lumMod val="75000"/>
              </a:schemeClr>
            </a:solidFill>
            <a:effectLst>
              <a:glow rad="228600">
                <a:schemeClr val="accent5">
                  <a:satMod val="175000"/>
                  <a:alpha val="40000"/>
                </a:schemeClr>
              </a:glow>
              <a:outerShdw blurRad="50800" dist="50800" dir="2400000" algn="ctr" rotWithShape="0">
                <a:srgbClr val="000000">
                  <a:alpha val="43137"/>
                </a:srgbClr>
              </a:outerShdw>
            </a:effectLst>
            <a:scene3d>
              <a:camera prst="orthographicFront"/>
              <a:lightRig rig="brightRoom"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bg1">
                      <a:lumMod val="95000"/>
                      <a:lumOff val="5000"/>
                    </a:schemeClr>
                  </a:solidFill>
                </a:rPr>
                <a:t>refundTicket</a:t>
              </a:r>
              <a:endParaRPr lang="zh-CN" altLang="en-US" sz="2400" dirty="0">
                <a:solidFill>
                  <a:schemeClr val="bg1">
                    <a:lumMod val="95000"/>
                    <a:lumOff val="5000"/>
                  </a:schemeClr>
                </a:solidFill>
              </a:endParaRPr>
            </a:p>
          </p:txBody>
        </p:sp>
        <p:sp>
          <p:nvSpPr>
            <p:cNvPr id="13" name="文本框 12">
              <a:extLst>
                <a:ext uri="{FF2B5EF4-FFF2-40B4-BE49-F238E27FC236}">
                  <a16:creationId xmlns:a16="http://schemas.microsoft.com/office/drawing/2014/main" id="{65F936FD-36CA-4EDB-8CAB-6CFED152F4E6}"/>
                </a:ext>
              </a:extLst>
            </p:cNvPr>
            <p:cNvSpPr txBox="1"/>
            <p:nvPr/>
          </p:nvSpPr>
          <p:spPr>
            <a:xfrm>
              <a:off x="4842166" y="2000790"/>
              <a:ext cx="5920300" cy="461665"/>
            </a:xfrm>
            <a:prstGeom prst="rect">
              <a:avLst/>
            </a:prstGeom>
            <a:noFill/>
          </p:spPr>
          <p:txBody>
            <a:bodyPr wrap="square" rtlCol="0">
              <a:spAutoFit/>
            </a:bodyPr>
            <a:lstStyle/>
            <a:p>
              <a:r>
                <a:rPr lang="zh-CN" altLang="en-US" sz="2400" u="heavy" dirty="0">
                  <a:solidFill>
                    <a:schemeClr val="bg1">
                      <a:lumMod val="95000"/>
                      <a:lumOff val="5000"/>
                    </a:schemeClr>
                  </a:solidFill>
                </a:rPr>
                <a:t>退票类，用于用户退票操作</a:t>
              </a:r>
            </a:p>
          </p:txBody>
        </p:sp>
      </p:grpSp>
      <p:grpSp>
        <p:nvGrpSpPr>
          <p:cNvPr id="20" name="组合 19">
            <a:extLst>
              <a:ext uri="{FF2B5EF4-FFF2-40B4-BE49-F238E27FC236}">
                <a16:creationId xmlns:a16="http://schemas.microsoft.com/office/drawing/2014/main" id="{F95B6E73-F0D3-4010-B930-6A1285A5A3FB}"/>
              </a:ext>
            </a:extLst>
          </p:cNvPr>
          <p:cNvGrpSpPr/>
          <p:nvPr/>
        </p:nvGrpSpPr>
        <p:grpSpPr>
          <a:xfrm>
            <a:off x="1644279" y="1724541"/>
            <a:ext cx="9518143" cy="707886"/>
            <a:chOff x="1644279" y="3011072"/>
            <a:chExt cx="9518143" cy="707886"/>
          </a:xfrm>
        </p:grpSpPr>
        <p:sp>
          <p:nvSpPr>
            <p:cNvPr id="14" name="矩形 13">
              <a:extLst>
                <a:ext uri="{FF2B5EF4-FFF2-40B4-BE49-F238E27FC236}">
                  <a16:creationId xmlns:a16="http://schemas.microsoft.com/office/drawing/2014/main" id="{45F3A2A3-5829-4906-B8CB-F842012C8131}"/>
                </a:ext>
              </a:extLst>
            </p:cNvPr>
            <p:cNvSpPr/>
            <p:nvPr/>
          </p:nvSpPr>
          <p:spPr>
            <a:xfrm>
              <a:off x="1644279" y="3011072"/>
              <a:ext cx="2602523" cy="707886"/>
            </a:xfrm>
            <a:prstGeom prst="rect">
              <a:avLst/>
            </a:prstGeom>
            <a:solidFill>
              <a:schemeClr val="accent6">
                <a:lumMod val="75000"/>
              </a:schemeClr>
            </a:solidFill>
            <a:effectLst>
              <a:glow rad="228600">
                <a:schemeClr val="accent5">
                  <a:satMod val="175000"/>
                  <a:alpha val="40000"/>
                </a:schemeClr>
              </a:glow>
              <a:outerShdw blurRad="50800" dist="50800" dir="2400000" algn="ctr" rotWithShape="0">
                <a:srgbClr val="000000">
                  <a:alpha val="43137"/>
                </a:srgbClr>
              </a:outerShdw>
            </a:effectLst>
            <a:scene3d>
              <a:camera prst="orthographicFront"/>
              <a:lightRig rig="brightRoom"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err="1">
                  <a:solidFill>
                    <a:schemeClr val="bg1">
                      <a:lumMod val="95000"/>
                      <a:lumOff val="5000"/>
                    </a:schemeClr>
                  </a:solidFill>
                </a:rPr>
                <a:t>paidOrder</a:t>
              </a:r>
              <a:endParaRPr lang="zh-CN" altLang="en-US" sz="2400" dirty="0">
                <a:solidFill>
                  <a:schemeClr val="bg1">
                    <a:lumMod val="95000"/>
                    <a:lumOff val="5000"/>
                  </a:schemeClr>
                </a:solidFill>
              </a:endParaRPr>
            </a:p>
          </p:txBody>
        </p:sp>
        <p:sp>
          <p:nvSpPr>
            <p:cNvPr id="15" name="文本框 14">
              <a:extLst>
                <a:ext uri="{FF2B5EF4-FFF2-40B4-BE49-F238E27FC236}">
                  <a16:creationId xmlns:a16="http://schemas.microsoft.com/office/drawing/2014/main" id="{0128B49A-8B64-4912-9F47-EFD58AA90737}"/>
                </a:ext>
              </a:extLst>
            </p:cNvPr>
            <p:cNvSpPr txBox="1"/>
            <p:nvPr/>
          </p:nvSpPr>
          <p:spPr>
            <a:xfrm>
              <a:off x="4842163" y="3257293"/>
              <a:ext cx="6320259" cy="461665"/>
            </a:xfrm>
            <a:prstGeom prst="rect">
              <a:avLst/>
            </a:prstGeom>
            <a:noFill/>
          </p:spPr>
          <p:txBody>
            <a:bodyPr wrap="square" rtlCol="0">
              <a:spAutoFit/>
            </a:bodyPr>
            <a:lstStyle/>
            <a:p>
              <a:r>
                <a:rPr lang="zh-CN" altLang="en-US" sz="2400" u="heavy" dirty="0">
                  <a:solidFill>
                    <a:schemeClr val="bg1">
                      <a:lumMod val="95000"/>
                      <a:lumOff val="5000"/>
                    </a:schemeClr>
                  </a:solidFill>
                </a:rPr>
                <a:t>未出行类，显示用户已购票但未出行的信息</a:t>
              </a:r>
            </a:p>
          </p:txBody>
        </p:sp>
      </p:grpSp>
      <p:sp>
        <p:nvSpPr>
          <p:cNvPr id="17" name="文本框 16">
            <a:extLst>
              <a:ext uri="{FF2B5EF4-FFF2-40B4-BE49-F238E27FC236}">
                <a16:creationId xmlns:a16="http://schemas.microsoft.com/office/drawing/2014/main" id="{70A8BC8A-A7C7-4173-9EE5-C0B8CAA6D57F}"/>
              </a:ext>
            </a:extLst>
          </p:cNvPr>
          <p:cNvSpPr txBox="1"/>
          <p:nvPr/>
        </p:nvSpPr>
        <p:spPr>
          <a:xfrm>
            <a:off x="4842163" y="4531464"/>
            <a:ext cx="5971309" cy="461665"/>
          </a:xfrm>
          <a:prstGeom prst="rect">
            <a:avLst/>
          </a:prstGeom>
          <a:noFill/>
        </p:spPr>
        <p:txBody>
          <a:bodyPr wrap="square" rtlCol="0">
            <a:spAutoFit/>
          </a:bodyPr>
          <a:lstStyle/>
          <a:p>
            <a:r>
              <a:rPr lang="zh-CN" altLang="en-US" sz="2400" u="heavy" dirty="0">
                <a:solidFill>
                  <a:schemeClr val="bg1">
                    <a:lumMod val="95000"/>
                    <a:lumOff val="5000"/>
                  </a:schemeClr>
                </a:solidFill>
              </a:rPr>
              <a:t>历史订单类，显示用户所有出行订票信息</a:t>
            </a:r>
          </a:p>
        </p:txBody>
      </p:sp>
      <p:sp>
        <p:nvSpPr>
          <p:cNvPr id="18" name="文本框 17">
            <a:extLst>
              <a:ext uri="{FF2B5EF4-FFF2-40B4-BE49-F238E27FC236}">
                <a16:creationId xmlns:a16="http://schemas.microsoft.com/office/drawing/2014/main" id="{E74F8D86-7F20-47BD-BC07-A3D7EADC52F3}"/>
              </a:ext>
            </a:extLst>
          </p:cNvPr>
          <p:cNvSpPr txBox="1"/>
          <p:nvPr/>
        </p:nvSpPr>
        <p:spPr>
          <a:xfrm>
            <a:off x="4842163" y="5861009"/>
            <a:ext cx="5788681" cy="461665"/>
          </a:xfrm>
          <a:prstGeom prst="rect">
            <a:avLst/>
          </a:prstGeom>
          <a:noFill/>
        </p:spPr>
        <p:txBody>
          <a:bodyPr wrap="square" rtlCol="0">
            <a:spAutoFit/>
          </a:bodyPr>
          <a:lstStyle/>
          <a:p>
            <a:r>
              <a:rPr lang="zh-CN" altLang="en-US" sz="2400" u="heavy" dirty="0">
                <a:solidFill>
                  <a:schemeClr val="bg1">
                    <a:lumMod val="95000"/>
                    <a:lumOff val="5000"/>
                  </a:schemeClr>
                </a:solidFill>
              </a:rPr>
              <a:t>未完成订单类，显示用户未支付的订单</a:t>
            </a:r>
          </a:p>
        </p:txBody>
      </p:sp>
    </p:spTree>
    <p:extLst>
      <p:ext uri="{BB962C8B-B14F-4D97-AF65-F5344CB8AC3E}">
        <p14:creationId xmlns:p14="http://schemas.microsoft.com/office/powerpoint/2010/main" val="1652915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F5DDB6-FDFF-4E02-BAAA-A68A54EAEC60}"/>
              </a:ext>
            </a:extLst>
          </p:cNvPr>
          <p:cNvSpPr/>
          <p:nvPr/>
        </p:nvSpPr>
        <p:spPr>
          <a:xfrm>
            <a:off x="1918453" y="1431023"/>
            <a:ext cx="2602523" cy="707886"/>
          </a:xfrm>
          <a:prstGeom prst="rect">
            <a:avLst/>
          </a:prstGeom>
          <a:solidFill>
            <a:schemeClr val="accent6">
              <a:lumMod val="75000"/>
            </a:schemeClr>
          </a:solidFill>
          <a:effectLst>
            <a:glow rad="228600">
              <a:schemeClr val="accent5">
                <a:satMod val="175000"/>
                <a:alpha val="40000"/>
              </a:schemeClr>
            </a:glow>
            <a:outerShdw blurRad="50800" dist="50800" dir="2400000" algn="ctr" rotWithShape="0">
              <a:srgbClr val="000000">
                <a:alpha val="43137"/>
              </a:srgbClr>
            </a:outerShdw>
          </a:effectLst>
          <a:scene3d>
            <a:camera prst="orthographicFront"/>
            <a:lightRig rig="brightRoom"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err="1">
                <a:solidFill>
                  <a:schemeClr val="bg1">
                    <a:lumMod val="95000"/>
                    <a:lumOff val="5000"/>
                  </a:schemeClr>
                </a:solidFill>
              </a:rPr>
              <a:t>alternateOrder</a:t>
            </a:r>
            <a:endParaRPr lang="zh-CN" altLang="en-US" sz="2400" dirty="0">
              <a:solidFill>
                <a:schemeClr val="bg1">
                  <a:lumMod val="95000"/>
                  <a:lumOff val="5000"/>
                </a:schemeClr>
              </a:solidFill>
            </a:endParaRPr>
          </a:p>
        </p:txBody>
      </p:sp>
      <p:sp>
        <p:nvSpPr>
          <p:cNvPr id="3" name="矩形 2">
            <a:extLst>
              <a:ext uri="{FF2B5EF4-FFF2-40B4-BE49-F238E27FC236}">
                <a16:creationId xmlns:a16="http://schemas.microsoft.com/office/drawing/2014/main" id="{468E9DB5-5075-4DEF-8A1B-9113B58941CE}"/>
              </a:ext>
            </a:extLst>
          </p:cNvPr>
          <p:cNvSpPr/>
          <p:nvPr/>
        </p:nvSpPr>
        <p:spPr>
          <a:xfrm>
            <a:off x="1918454" y="2733352"/>
            <a:ext cx="2602523" cy="707886"/>
          </a:xfrm>
          <a:prstGeom prst="rect">
            <a:avLst/>
          </a:prstGeom>
          <a:solidFill>
            <a:schemeClr val="accent6">
              <a:lumMod val="75000"/>
            </a:schemeClr>
          </a:solidFill>
          <a:effectLst>
            <a:glow rad="228600">
              <a:schemeClr val="accent5">
                <a:satMod val="175000"/>
                <a:alpha val="40000"/>
              </a:schemeClr>
            </a:glow>
            <a:outerShdw blurRad="50800" dist="50800" dir="2400000" algn="ctr" rotWithShape="0">
              <a:srgbClr val="000000">
                <a:alpha val="43137"/>
              </a:srgbClr>
            </a:outerShdw>
          </a:effectLst>
          <a:scene3d>
            <a:camera prst="orthographicFront"/>
            <a:lightRig rig="brightRoom"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err="1">
                <a:solidFill>
                  <a:schemeClr val="bg1">
                    <a:lumMod val="95000"/>
                    <a:lumOff val="5000"/>
                  </a:schemeClr>
                </a:solidFill>
              </a:rPr>
              <a:t>classifyTicket</a:t>
            </a:r>
            <a:endParaRPr lang="zh-CN" altLang="en-US" sz="2400" dirty="0">
              <a:solidFill>
                <a:schemeClr val="bg1">
                  <a:lumMod val="95000"/>
                  <a:lumOff val="5000"/>
                </a:schemeClr>
              </a:solidFill>
            </a:endParaRPr>
          </a:p>
        </p:txBody>
      </p:sp>
      <p:sp>
        <p:nvSpPr>
          <p:cNvPr id="4" name="矩形 3">
            <a:extLst>
              <a:ext uri="{FF2B5EF4-FFF2-40B4-BE49-F238E27FC236}">
                <a16:creationId xmlns:a16="http://schemas.microsoft.com/office/drawing/2014/main" id="{9B5F1A06-6770-43C4-A4F3-64828C4005C0}"/>
              </a:ext>
            </a:extLst>
          </p:cNvPr>
          <p:cNvSpPr/>
          <p:nvPr/>
        </p:nvSpPr>
        <p:spPr>
          <a:xfrm>
            <a:off x="1918454" y="4035681"/>
            <a:ext cx="2602523" cy="707886"/>
          </a:xfrm>
          <a:prstGeom prst="rect">
            <a:avLst/>
          </a:prstGeom>
          <a:solidFill>
            <a:schemeClr val="accent6">
              <a:lumMod val="75000"/>
            </a:schemeClr>
          </a:solidFill>
          <a:effectLst>
            <a:glow rad="228600">
              <a:schemeClr val="accent5">
                <a:satMod val="175000"/>
                <a:alpha val="40000"/>
              </a:schemeClr>
            </a:glow>
            <a:outerShdw blurRad="50800" dist="50800" dir="2400000" algn="ctr" rotWithShape="0">
              <a:srgbClr val="000000">
                <a:alpha val="43137"/>
              </a:srgbClr>
            </a:outerShdw>
          </a:effectLst>
          <a:scene3d>
            <a:camera prst="orthographicFront"/>
            <a:lightRig rig="brightRoom"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a:solidFill>
                  <a:schemeClr val="bg1">
                    <a:lumMod val="95000"/>
                    <a:lumOff val="5000"/>
                  </a:schemeClr>
                </a:solidFill>
              </a:rPr>
              <a:t>ticket</a:t>
            </a:r>
            <a:endParaRPr lang="zh-CN" altLang="en-US" sz="2400" dirty="0">
              <a:solidFill>
                <a:schemeClr val="bg1">
                  <a:lumMod val="95000"/>
                  <a:lumOff val="5000"/>
                </a:schemeClr>
              </a:solidFill>
            </a:endParaRPr>
          </a:p>
        </p:txBody>
      </p:sp>
      <p:sp>
        <p:nvSpPr>
          <p:cNvPr id="5" name="矩形 4">
            <a:extLst>
              <a:ext uri="{FF2B5EF4-FFF2-40B4-BE49-F238E27FC236}">
                <a16:creationId xmlns:a16="http://schemas.microsoft.com/office/drawing/2014/main" id="{C49D9E5B-442B-4DB8-8528-B953C774969D}"/>
              </a:ext>
            </a:extLst>
          </p:cNvPr>
          <p:cNvSpPr/>
          <p:nvPr/>
        </p:nvSpPr>
        <p:spPr>
          <a:xfrm>
            <a:off x="1918455" y="5338010"/>
            <a:ext cx="2602523" cy="707886"/>
          </a:xfrm>
          <a:prstGeom prst="rect">
            <a:avLst/>
          </a:prstGeom>
          <a:solidFill>
            <a:schemeClr val="accent6">
              <a:lumMod val="75000"/>
            </a:schemeClr>
          </a:solidFill>
          <a:effectLst>
            <a:glow rad="228600">
              <a:schemeClr val="accent5">
                <a:satMod val="175000"/>
                <a:alpha val="40000"/>
              </a:schemeClr>
            </a:glow>
            <a:outerShdw blurRad="50800" dist="50800" dir="2400000" algn="ctr" rotWithShape="0">
              <a:srgbClr val="000000">
                <a:alpha val="43137"/>
              </a:srgbClr>
            </a:outerShdw>
          </a:effectLst>
          <a:scene3d>
            <a:camera prst="orthographicFront"/>
            <a:lightRig rig="brightRoom"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err="1">
                <a:solidFill>
                  <a:schemeClr val="bg1">
                    <a:lumMod val="95000"/>
                    <a:lumOff val="5000"/>
                  </a:schemeClr>
                </a:solidFill>
              </a:rPr>
              <a:t>DataAccept</a:t>
            </a:r>
            <a:endParaRPr lang="zh-CN" altLang="en-US" sz="2400" dirty="0">
              <a:solidFill>
                <a:schemeClr val="bg1">
                  <a:lumMod val="95000"/>
                  <a:lumOff val="5000"/>
                </a:schemeClr>
              </a:solidFill>
            </a:endParaRPr>
          </a:p>
        </p:txBody>
      </p:sp>
      <p:sp>
        <p:nvSpPr>
          <p:cNvPr id="6" name="文本框 5">
            <a:extLst>
              <a:ext uri="{FF2B5EF4-FFF2-40B4-BE49-F238E27FC236}">
                <a16:creationId xmlns:a16="http://schemas.microsoft.com/office/drawing/2014/main" id="{E37AA0A1-B20D-4B99-AB93-F179CEEB6EB7}"/>
              </a:ext>
            </a:extLst>
          </p:cNvPr>
          <p:cNvSpPr txBox="1"/>
          <p:nvPr/>
        </p:nvSpPr>
        <p:spPr>
          <a:xfrm>
            <a:off x="4886261" y="1677244"/>
            <a:ext cx="6017265" cy="461665"/>
          </a:xfrm>
          <a:prstGeom prst="rect">
            <a:avLst/>
          </a:prstGeom>
          <a:noFill/>
        </p:spPr>
        <p:txBody>
          <a:bodyPr wrap="square" rtlCol="0">
            <a:spAutoFit/>
          </a:bodyPr>
          <a:lstStyle/>
          <a:p>
            <a:r>
              <a:rPr lang="zh-CN" altLang="en-US" sz="2400" u="heavy" dirty="0">
                <a:solidFill>
                  <a:schemeClr val="bg1">
                    <a:lumMod val="95000"/>
                    <a:lumOff val="5000"/>
                  </a:schemeClr>
                </a:solidFill>
              </a:rPr>
              <a:t>候补订单类，显示用户预约的候补车票信息</a:t>
            </a:r>
          </a:p>
        </p:txBody>
      </p:sp>
      <p:sp>
        <p:nvSpPr>
          <p:cNvPr id="8" name="文本框 7">
            <a:extLst>
              <a:ext uri="{FF2B5EF4-FFF2-40B4-BE49-F238E27FC236}">
                <a16:creationId xmlns:a16="http://schemas.microsoft.com/office/drawing/2014/main" id="{EE0518DD-E511-4C47-9D64-03D98C14AFEE}"/>
              </a:ext>
            </a:extLst>
          </p:cNvPr>
          <p:cNvSpPr txBox="1"/>
          <p:nvPr/>
        </p:nvSpPr>
        <p:spPr>
          <a:xfrm>
            <a:off x="4886261" y="2967335"/>
            <a:ext cx="6153615" cy="461665"/>
          </a:xfrm>
          <a:prstGeom prst="rect">
            <a:avLst/>
          </a:prstGeom>
          <a:noFill/>
        </p:spPr>
        <p:txBody>
          <a:bodyPr wrap="square" rtlCol="0">
            <a:spAutoFit/>
          </a:bodyPr>
          <a:lstStyle/>
          <a:p>
            <a:r>
              <a:rPr lang="zh-CN" altLang="en-US" sz="2400" u="heavy" dirty="0">
                <a:solidFill>
                  <a:schemeClr val="bg1">
                    <a:lumMod val="95000"/>
                    <a:lumOff val="5000"/>
                  </a:schemeClr>
                </a:solidFill>
              </a:rPr>
              <a:t>统计类，用于统计当前用户各类订单的数量</a:t>
            </a:r>
          </a:p>
        </p:txBody>
      </p:sp>
      <p:sp>
        <p:nvSpPr>
          <p:cNvPr id="9" name="文本框 8">
            <a:extLst>
              <a:ext uri="{FF2B5EF4-FFF2-40B4-BE49-F238E27FC236}">
                <a16:creationId xmlns:a16="http://schemas.microsoft.com/office/drawing/2014/main" id="{B0831308-E94C-4BD3-910B-DEB3FE7FC73C}"/>
              </a:ext>
            </a:extLst>
          </p:cNvPr>
          <p:cNvSpPr txBox="1"/>
          <p:nvPr/>
        </p:nvSpPr>
        <p:spPr>
          <a:xfrm>
            <a:off x="4886261" y="4281902"/>
            <a:ext cx="6460612" cy="461665"/>
          </a:xfrm>
          <a:prstGeom prst="rect">
            <a:avLst/>
          </a:prstGeom>
          <a:noFill/>
        </p:spPr>
        <p:txBody>
          <a:bodyPr wrap="square" rtlCol="0">
            <a:spAutoFit/>
          </a:bodyPr>
          <a:lstStyle/>
          <a:p>
            <a:r>
              <a:rPr lang="zh-CN" altLang="en-US" sz="2400" u="heavy" dirty="0">
                <a:solidFill>
                  <a:schemeClr val="bg1">
                    <a:lumMod val="95000"/>
                    <a:lumOff val="5000"/>
                  </a:schemeClr>
                </a:solidFill>
              </a:rPr>
              <a:t>车票的抽象类</a:t>
            </a:r>
          </a:p>
        </p:txBody>
      </p:sp>
      <p:sp>
        <p:nvSpPr>
          <p:cNvPr id="10" name="文本框 9">
            <a:extLst>
              <a:ext uri="{FF2B5EF4-FFF2-40B4-BE49-F238E27FC236}">
                <a16:creationId xmlns:a16="http://schemas.microsoft.com/office/drawing/2014/main" id="{BF80E559-98D5-4464-88A6-B5EFD3DB48BA}"/>
              </a:ext>
            </a:extLst>
          </p:cNvPr>
          <p:cNvSpPr txBox="1"/>
          <p:nvPr/>
        </p:nvSpPr>
        <p:spPr>
          <a:xfrm>
            <a:off x="4886261" y="5584231"/>
            <a:ext cx="6460612" cy="461665"/>
          </a:xfrm>
          <a:prstGeom prst="rect">
            <a:avLst/>
          </a:prstGeom>
          <a:noFill/>
        </p:spPr>
        <p:txBody>
          <a:bodyPr wrap="square" rtlCol="0">
            <a:spAutoFit/>
          </a:bodyPr>
          <a:lstStyle/>
          <a:p>
            <a:r>
              <a:rPr lang="zh-CN" altLang="en-US" sz="2400" u="heavy" dirty="0">
                <a:solidFill>
                  <a:schemeClr val="bg1">
                    <a:lumMod val="95000"/>
                    <a:lumOff val="5000"/>
                  </a:schemeClr>
                </a:solidFill>
              </a:rPr>
              <a:t>读取类，用于读取该用户的所有订单信息</a:t>
            </a:r>
          </a:p>
        </p:txBody>
      </p:sp>
    </p:spTree>
    <p:extLst>
      <p:ext uri="{BB962C8B-B14F-4D97-AF65-F5344CB8AC3E}">
        <p14:creationId xmlns:p14="http://schemas.microsoft.com/office/powerpoint/2010/main" val="3514278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a:extLst>
              <a:ext uri="{FF2B5EF4-FFF2-40B4-BE49-F238E27FC236}">
                <a16:creationId xmlns:a16="http://schemas.microsoft.com/office/drawing/2014/main" id="{3442FA7B-4C9A-422E-BA6A-EDA5601F4025}"/>
              </a:ext>
            </a:extLst>
          </p:cNvPr>
          <p:cNvGrpSpPr/>
          <p:nvPr/>
        </p:nvGrpSpPr>
        <p:grpSpPr>
          <a:xfrm>
            <a:off x="2103235" y="952788"/>
            <a:ext cx="9171863" cy="5292603"/>
            <a:chOff x="-368402" y="63168"/>
            <a:chExt cx="12304678" cy="6794832"/>
          </a:xfrm>
        </p:grpSpPr>
        <p:sp>
          <p:nvSpPr>
            <p:cNvPr id="2" name="矩形 1">
              <a:extLst>
                <a:ext uri="{FF2B5EF4-FFF2-40B4-BE49-F238E27FC236}">
                  <a16:creationId xmlns:a16="http://schemas.microsoft.com/office/drawing/2014/main" id="{C2C2E4B9-CAD1-4C7B-8D20-FE1C76E6A05A}"/>
                </a:ext>
              </a:extLst>
            </p:cNvPr>
            <p:cNvSpPr/>
            <p:nvPr/>
          </p:nvSpPr>
          <p:spPr>
            <a:xfrm>
              <a:off x="4794738" y="63168"/>
              <a:ext cx="2602523" cy="707886"/>
            </a:xfrm>
            <a:prstGeom prst="rect">
              <a:avLst/>
            </a:prstGeom>
            <a:solidFill>
              <a:schemeClr val="accent6">
                <a:lumMod val="75000"/>
              </a:schemeClr>
            </a:solidFill>
            <a:effectLst>
              <a:glow rad="228600">
                <a:schemeClr val="accent5">
                  <a:satMod val="175000"/>
                  <a:alpha val="40000"/>
                </a:schemeClr>
              </a:glow>
              <a:outerShdw blurRad="50800" dist="50800" dir="2400000" algn="ctr" rotWithShape="0">
                <a:srgbClr val="000000">
                  <a:alpha val="43137"/>
                </a:srgbClr>
              </a:outerShdw>
            </a:effectLst>
            <a:scene3d>
              <a:camera prst="orthographicFront"/>
              <a:lightRig rig="brightRoom"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err="1">
                  <a:solidFill>
                    <a:schemeClr val="bg1">
                      <a:lumMod val="95000"/>
                      <a:lumOff val="5000"/>
                    </a:schemeClr>
                  </a:solidFill>
                </a:rPr>
                <a:t>mainMenu</a:t>
              </a:r>
              <a:endParaRPr lang="zh-CN" altLang="en-US" sz="2400" dirty="0">
                <a:solidFill>
                  <a:schemeClr val="bg1">
                    <a:lumMod val="95000"/>
                    <a:lumOff val="5000"/>
                  </a:schemeClr>
                </a:solidFill>
              </a:endParaRPr>
            </a:p>
          </p:txBody>
        </p:sp>
        <p:sp>
          <p:nvSpPr>
            <p:cNvPr id="4" name="矩形 3">
              <a:extLst>
                <a:ext uri="{FF2B5EF4-FFF2-40B4-BE49-F238E27FC236}">
                  <a16:creationId xmlns:a16="http://schemas.microsoft.com/office/drawing/2014/main" id="{507E8189-6D0D-4184-A0D0-550F674FD565}"/>
                </a:ext>
              </a:extLst>
            </p:cNvPr>
            <p:cNvSpPr/>
            <p:nvPr/>
          </p:nvSpPr>
          <p:spPr>
            <a:xfrm>
              <a:off x="-368402" y="4269084"/>
              <a:ext cx="2602523" cy="707886"/>
            </a:xfrm>
            <a:prstGeom prst="rect">
              <a:avLst/>
            </a:prstGeom>
            <a:solidFill>
              <a:schemeClr val="accent6">
                <a:lumMod val="75000"/>
              </a:schemeClr>
            </a:solidFill>
            <a:effectLst>
              <a:glow rad="228600">
                <a:schemeClr val="accent5">
                  <a:satMod val="175000"/>
                  <a:alpha val="40000"/>
                </a:schemeClr>
              </a:glow>
              <a:outerShdw blurRad="50800" dist="50800" dir="2400000" algn="ctr" rotWithShape="0">
                <a:srgbClr val="000000">
                  <a:alpha val="43137"/>
                </a:srgbClr>
              </a:outerShdw>
            </a:effectLst>
            <a:scene3d>
              <a:camera prst="orthographicFront"/>
              <a:lightRig rig="brightRoom"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bg1">
                      <a:lumMod val="95000"/>
                      <a:lumOff val="5000"/>
                    </a:schemeClr>
                  </a:solidFill>
                </a:rPr>
                <a:t>refundTicket</a:t>
              </a:r>
              <a:endParaRPr lang="zh-CN" altLang="en-US" sz="2400" dirty="0">
                <a:solidFill>
                  <a:schemeClr val="bg1">
                    <a:lumMod val="95000"/>
                    <a:lumOff val="5000"/>
                  </a:schemeClr>
                </a:solidFill>
              </a:endParaRPr>
            </a:p>
          </p:txBody>
        </p:sp>
        <p:sp>
          <p:nvSpPr>
            <p:cNvPr id="5" name="矩形 4">
              <a:extLst>
                <a:ext uri="{FF2B5EF4-FFF2-40B4-BE49-F238E27FC236}">
                  <a16:creationId xmlns:a16="http://schemas.microsoft.com/office/drawing/2014/main" id="{747B96E8-5167-452B-A8A2-A3A7421F1660}"/>
                </a:ext>
              </a:extLst>
            </p:cNvPr>
            <p:cNvSpPr/>
            <p:nvPr/>
          </p:nvSpPr>
          <p:spPr>
            <a:xfrm>
              <a:off x="-1" y="1926940"/>
              <a:ext cx="2602523" cy="707886"/>
            </a:xfrm>
            <a:prstGeom prst="rect">
              <a:avLst/>
            </a:prstGeom>
            <a:solidFill>
              <a:schemeClr val="accent6">
                <a:lumMod val="75000"/>
              </a:schemeClr>
            </a:solidFill>
            <a:effectLst>
              <a:glow rad="228600">
                <a:schemeClr val="accent5">
                  <a:satMod val="175000"/>
                  <a:alpha val="40000"/>
                </a:schemeClr>
              </a:glow>
              <a:outerShdw blurRad="50800" dist="50800" dir="2400000" algn="ctr" rotWithShape="0">
                <a:srgbClr val="000000">
                  <a:alpha val="43137"/>
                </a:srgbClr>
              </a:outerShdw>
            </a:effectLst>
            <a:scene3d>
              <a:camera prst="orthographicFront"/>
              <a:lightRig rig="brightRoom"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err="1">
                  <a:solidFill>
                    <a:schemeClr val="bg1">
                      <a:lumMod val="95000"/>
                      <a:lumOff val="5000"/>
                    </a:schemeClr>
                  </a:solidFill>
                </a:rPr>
                <a:t>paidOrder</a:t>
              </a:r>
              <a:endParaRPr lang="zh-CN" altLang="en-US" sz="2400" dirty="0">
                <a:solidFill>
                  <a:schemeClr val="bg1">
                    <a:lumMod val="95000"/>
                    <a:lumOff val="5000"/>
                  </a:schemeClr>
                </a:solidFill>
              </a:endParaRPr>
            </a:p>
          </p:txBody>
        </p:sp>
        <p:sp>
          <p:nvSpPr>
            <p:cNvPr id="6" name="矩形 5">
              <a:extLst>
                <a:ext uri="{FF2B5EF4-FFF2-40B4-BE49-F238E27FC236}">
                  <a16:creationId xmlns:a16="http://schemas.microsoft.com/office/drawing/2014/main" id="{C6DF0FF9-AE08-4CA5-A52B-0883B9B23634}"/>
                </a:ext>
              </a:extLst>
            </p:cNvPr>
            <p:cNvSpPr/>
            <p:nvPr/>
          </p:nvSpPr>
          <p:spPr>
            <a:xfrm>
              <a:off x="3065217" y="1926940"/>
              <a:ext cx="2602523" cy="707886"/>
            </a:xfrm>
            <a:prstGeom prst="rect">
              <a:avLst/>
            </a:prstGeom>
            <a:solidFill>
              <a:schemeClr val="accent6">
                <a:lumMod val="75000"/>
              </a:schemeClr>
            </a:solidFill>
            <a:effectLst>
              <a:glow rad="228600">
                <a:schemeClr val="accent5">
                  <a:satMod val="175000"/>
                  <a:alpha val="40000"/>
                </a:schemeClr>
              </a:glow>
              <a:outerShdw blurRad="50800" dist="50800" dir="2400000" algn="ctr" rotWithShape="0">
                <a:srgbClr val="000000">
                  <a:alpha val="43137"/>
                </a:srgbClr>
              </a:outerShdw>
            </a:effectLst>
            <a:scene3d>
              <a:camera prst="orthographicFront"/>
              <a:lightRig rig="brightRoom"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err="1">
                  <a:solidFill>
                    <a:schemeClr val="bg1">
                      <a:lumMod val="95000"/>
                      <a:lumOff val="5000"/>
                    </a:schemeClr>
                  </a:solidFill>
                </a:rPr>
                <a:t>historyOrder</a:t>
              </a:r>
              <a:endParaRPr lang="zh-CN" altLang="en-US" sz="2400" dirty="0">
                <a:solidFill>
                  <a:schemeClr val="bg1">
                    <a:lumMod val="95000"/>
                    <a:lumOff val="5000"/>
                  </a:schemeClr>
                </a:solidFill>
              </a:endParaRPr>
            </a:p>
          </p:txBody>
        </p:sp>
        <p:sp>
          <p:nvSpPr>
            <p:cNvPr id="7" name="矩形 6">
              <a:extLst>
                <a:ext uri="{FF2B5EF4-FFF2-40B4-BE49-F238E27FC236}">
                  <a16:creationId xmlns:a16="http://schemas.microsoft.com/office/drawing/2014/main" id="{ADAB7DE6-74EF-4E46-AA0F-2B3709A50B78}"/>
                </a:ext>
              </a:extLst>
            </p:cNvPr>
            <p:cNvSpPr/>
            <p:nvPr/>
          </p:nvSpPr>
          <p:spPr>
            <a:xfrm>
              <a:off x="6268535" y="1944198"/>
              <a:ext cx="2602523" cy="707886"/>
            </a:xfrm>
            <a:prstGeom prst="rect">
              <a:avLst/>
            </a:prstGeom>
            <a:solidFill>
              <a:schemeClr val="accent6">
                <a:lumMod val="75000"/>
              </a:schemeClr>
            </a:solidFill>
            <a:effectLst>
              <a:glow rad="228600">
                <a:schemeClr val="accent5">
                  <a:satMod val="175000"/>
                  <a:alpha val="40000"/>
                </a:schemeClr>
              </a:glow>
              <a:outerShdw blurRad="50800" dist="50800" dir="2400000" algn="ctr" rotWithShape="0">
                <a:srgbClr val="000000">
                  <a:alpha val="43137"/>
                </a:srgbClr>
              </a:outerShdw>
            </a:effectLst>
            <a:scene3d>
              <a:camera prst="orthographicFront"/>
              <a:lightRig rig="brightRoom"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err="1">
                  <a:solidFill>
                    <a:schemeClr val="bg1">
                      <a:lumMod val="95000"/>
                      <a:lumOff val="5000"/>
                    </a:schemeClr>
                  </a:solidFill>
                </a:rPr>
                <a:t>backlogOfUnfilledOrders</a:t>
              </a:r>
              <a:endParaRPr lang="zh-CN" altLang="en-US" sz="2400" dirty="0">
                <a:solidFill>
                  <a:schemeClr val="bg1">
                    <a:lumMod val="95000"/>
                    <a:lumOff val="5000"/>
                  </a:schemeClr>
                </a:solidFill>
              </a:endParaRPr>
            </a:p>
          </p:txBody>
        </p:sp>
        <p:sp>
          <p:nvSpPr>
            <p:cNvPr id="8" name="矩形 7">
              <a:extLst>
                <a:ext uri="{FF2B5EF4-FFF2-40B4-BE49-F238E27FC236}">
                  <a16:creationId xmlns:a16="http://schemas.microsoft.com/office/drawing/2014/main" id="{0D2C90E0-8C2C-4FB5-84D4-909E93A836D9}"/>
                </a:ext>
              </a:extLst>
            </p:cNvPr>
            <p:cNvSpPr/>
            <p:nvPr/>
          </p:nvSpPr>
          <p:spPr>
            <a:xfrm>
              <a:off x="9333753" y="1926940"/>
              <a:ext cx="2602523" cy="707886"/>
            </a:xfrm>
            <a:prstGeom prst="rect">
              <a:avLst/>
            </a:prstGeom>
            <a:solidFill>
              <a:schemeClr val="accent6">
                <a:lumMod val="75000"/>
              </a:schemeClr>
            </a:solidFill>
            <a:effectLst>
              <a:glow rad="228600">
                <a:schemeClr val="accent5">
                  <a:satMod val="175000"/>
                  <a:alpha val="40000"/>
                </a:schemeClr>
              </a:glow>
              <a:outerShdw blurRad="50800" dist="50800" dir="2400000" algn="ctr" rotWithShape="0">
                <a:srgbClr val="000000">
                  <a:alpha val="43137"/>
                </a:srgbClr>
              </a:outerShdw>
            </a:effectLst>
            <a:scene3d>
              <a:camera prst="orthographicFront"/>
              <a:lightRig rig="brightRoom"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err="1">
                  <a:solidFill>
                    <a:schemeClr val="bg1">
                      <a:lumMod val="95000"/>
                      <a:lumOff val="5000"/>
                    </a:schemeClr>
                  </a:solidFill>
                </a:rPr>
                <a:t>alternateOrder</a:t>
              </a:r>
              <a:endParaRPr lang="zh-CN" altLang="en-US" sz="2400" dirty="0">
                <a:solidFill>
                  <a:schemeClr val="bg1">
                    <a:lumMod val="95000"/>
                    <a:lumOff val="5000"/>
                  </a:schemeClr>
                </a:solidFill>
              </a:endParaRPr>
            </a:p>
          </p:txBody>
        </p:sp>
        <p:sp>
          <p:nvSpPr>
            <p:cNvPr id="9" name="矩形 8">
              <a:extLst>
                <a:ext uri="{FF2B5EF4-FFF2-40B4-BE49-F238E27FC236}">
                  <a16:creationId xmlns:a16="http://schemas.microsoft.com/office/drawing/2014/main" id="{FE33BA72-06F1-47EB-ACF0-0D3F40D4E9DC}"/>
                </a:ext>
              </a:extLst>
            </p:cNvPr>
            <p:cNvSpPr/>
            <p:nvPr/>
          </p:nvSpPr>
          <p:spPr>
            <a:xfrm>
              <a:off x="4794738" y="4269084"/>
              <a:ext cx="2602523" cy="707886"/>
            </a:xfrm>
            <a:prstGeom prst="rect">
              <a:avLst/>
            </a:prstGeom>
            <a:solidFill>
              <a:schemeClr val="accent6">
                <a:lumMod val="75000"/>
              </a:schemeClr>
            </a:solidFill>
            <a:effectLst>
              <a:glow rad="228600">
                <a:schemeClr val="accent5">
                  <a:satMod val="175000"/>
                  <a:alpha val="40000"/>
                </a:schemeClr>
              </a:glow>
              <a:outerShdw blurRad="50800" dist="50800" dir="2400000" algn="ctr" rotWithShape="0">
                <a:srgbClr val="000000">
                  <a:alpha val="43137"/>
                </a:srgbClr>
              </a:outerShdw>
            </a:effectLst>
            <a:scene3d>
              <a:camera prst="orthographicFront"/>
              <a:lightRig rig="brightRoom"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err="1">
                  <a:solidFill>
                    <a:schemeClr val="bg1">
                      <a:lumMod val="95000"/>
                      <a:lumOff val="5000"/>
                    </a:schemeClr>
                  </a:solidFill>
                </a:rPr>
                <a:t>classifyTicket</a:t>
              </a:r>
              <a:endParaRPr lang="zh-CN" altLang="en-US" sz="2400" dirty="0">
                <a:solidFill>
                  <a:schemeClr val="bg1">
                    <a:lumMod val="95000"/>
                    <a:lumOff val="5000"/>
                  </a:schemeClr>
                </a:solidFill>
              </a:endParaRPr>
            </a:p>
          </p:txBody>
        </p:sp>
        <p:sp>
          <p:nvSpPr>
            <p:cNvPr id="10" name="矩形 9">
              <a:extLst>
                <a:ext uri="{FF2B5EF4-FFF2-40B4-BE49-F238E27FC236}">
                  <a16:creationId xmlns:a16="http://schemas.microsoft.com/office/drawing/2014/main" id="{E6E2BAA1-D317-450F-8119-C41FC69EE80B}"/>
                </a:ext>
              </a:extLst>
            </p:cNvPr>
            <p:cNvSpPr/>
            <p:nvPr/>
          </p:nvSpPr>
          <p:spPr>
            <a:xfrm>
              <a:off x="2720146" y="6086946"/>
              <a:ext cx="2602523" cy="707886"/>
            </a:xfrm>
            <a:prstGeom prst="rect">
              <a:avLst/>
            </a:prstGeom>
            <a:solidFill>
              <a:schemeClr val="accent6">
                <a:lumMod val="75000"/>
              </a:schemeClr>
            </a:solidFill>
            <a:effectLst>
              <a:glow rad="228600">
                <a:schemeClr val="accent5">
                  <a:satMod val="175000"/>
                  <a:alpha val="40000"/>
                </a:schemeClr>
              </a:glow>
              <a:outerShdw blurRad="50800" dist="50800" dir="2400000" algn="ctr" rotWithShape="0">
                <a:srgbClr val="000000">
                  <a:alpha val="43137"/>
                </a:srgbClr>
              </a:outerShdw>
            </a:effectLst>
            <a:scene3d>
              <a:camera prst="orthographicFront"/>
              <a:lightRig rig="brightRoom"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a:solidFill>
                    <a:schemeClr val="bg1">
                      <a:lumMod val="95000"/>
                      <a:lumOff val="5000"/>
                    </a:schemeClr>
                  </a:solidFill>
                </a:rPr>
                <a:t>ticket</a:t>
              </a:r>
              <a:endParaRPr lang="zh-CN" altLang="en-US" sz="2400" dirty="0">
                <a:solidFill>
                  <a:schemeClr val="bg1">
                    <a:lumMod val="95000"/>
                    <a:lumOff val="5000"/>
                  </a:schemeClr>
                </a:solidFill>
              </a:endParaRPr>
            </a:p>
          </p:txBody>
        </p:sp>
        <p:sp>
          <p:nvSpPr>
            <p:cNvPr id="11" name="矩形 10">
              <a:extLst>
                <a:ext uri="{FF2B5EF4-FFF2-40B4-BE49-F238E27FC236}">
                  <a16:creationId xmlns:a16="http://schemas.microsoft.com/office/drawing/2014/main" id="{BD062071-B508-437B-BE6C-ACCF4E96760A}"/>
                </a:ext>
              </a:extLst>
            </p:cNvPr>
            <p:cNvSpPr/>
            <p:nvPr/>
          </p:nvSpPr>
          <p:spPr>
            <a:xfrm>
              <a:off x="7020571" y="6150114"/>
              <a:ext cx="2602523" cy="707886"/>
            </a:xfrm>
            <a:prstGeom prst="rect">
              <a:avLst/>
            </a:prstGeom>
            <a:solidFill>
              <a:schemeClr val="accent6">
                <a:lumMod val="75000"/>
              </a:schemeClr>
            </a:solidFill>
            <a:effectLst>
              <a:glow rad="228600">
                <a:schemeClr val="accent5">
                  <a:satMod val="175000"/>
                  <a:alpha val="40000"/>
                </a:schemeClr>
              </a:glow>
              <a:outerShdw blurRad="50800" dist="50800" dir="2400000" algn="ctr" rotWithShape="0">
                <a:srgbClr val="000000">
                  <a:alpha val="43137"/>
                </a:srgbClr>
              </a:outerShdw>
            </a:effectLst>
            <a:scene3d>
              <a:camera prst="orthographicFront"/>
              <a:lightRig rig="brightRoom"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err="1">
                  <a:solidFill>
                    <a:schemeClr val="bg1">
                      <a:lumMod val="95000"/>
                      <a:lumOff val="5000"/>
                    </a:schemeClr>
                  </a:solidFill>
                </a:rPr>
                <a:t>DataAccept</a:t>
              </a:r>
              <a:endParaRPr lang="zh-CN" altLang="en-US" sz="2400" dirty="0">
                <a:solidFill>
                  <a:schemeClr val="bg1">
                    <a:lumMod val="95000"/>
                    <a:lumOff val="5000"/>
                  </a:schemeClr>
                </a:solidFill>
              </a:endParaRPr>
            </a:p>
          </p:txBody>
        </p:sp>
        <p:cxnSp>
          <p:nvCxnSpPr>
            <p:cNvPr id="13" name="直接连接符 12">
              <a:extLst>
                <a:ext uri="{FF2B5EF4-FFF2-40B4-BE49-F238E27FC236}">
                  <a16:creationId xmlns:a16="http://schemas.microsoft.com/office/drawing/2014/main" id="{B584C905-1C7C-439A-BE92-BB3C540744C4}"/>
                </a:ext>
              </a:extLst>
            </p:cNvPr>
            <p:cNvCxnSpPr>
              <a:cxnSpLocks/>
              <a:stCxn id="9" idx="2"/>
              <a:endCxn id="10" idx="0"/>
            </p:cNvCxnSpPr>
            <p:nvPr/>
          </p:nvCxnSpPr>
          <p:spPr>
            <a:xfrm flipH="1">
              <a:off x="4021408" y="4976970"/>
              <a:ext cx="2074592" cy="1109976"/>
            </a:xfrm>
            <a:prstGeom prst="line">
              <a:avLst/>
            </a:prstGeom>
            <a:ln w="41275">
              <a:head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DA70A3E5-15BE-4F66-86C4-813C5582C41C}"/>
                </a:ext>
              </a:extLst>
            </p:cNvPr>
            <p:cNvCxnSpPr>
              <a:cxnSpLocks/>
              <a:stCxn id="11" idx="0"/>
              <a:endCxn id="9" idx="2"/>
            </p:cNvCxnSpPr>
            <p:nvPr/>
          </p:nvCxnSpPr>
          <p:spPr>
            <a:xfrm flipH="1" flipV="1">
              <a:off x="6096000" y="4976970"/>
              <a:ext cx="2225833" cy="1173144"/>
            </a:xfrm>
            <a:prstGeom prst="straightConnector1">
              <a:avLst/>
            </a:prstGeom>
            <a:ln w="41275">
              <a:headEnd type="none"/>
              <a:tailEnd type="arrow"/>
            </a:ln>
          </p:spPr>
          <p:style>
            <a:lnRef idx="1">
              <a:schemeClr val="accent1"/>
            </a:lnRef>
            <a:fillRef idx="0">
              <a:schemeClr val="accent1"/>
            </a:fillRef>
            <a:effectRef idx="0">
              <a:schemeClr val="accent1"/>
            </a:effectRef>
            <a:fontRef idx="minor">
              <a:schemeClr val="tx1"/>
            </a:fontRef>
          </p:style>
        </p:cxnSp>
        <p:cxnSp>
          <p:nvCxnSpPr>
            <p:cNvPr id="32" name="连接符: 肘形 31">
              <a:extLst>
                <a:ext uri="{FF2B5EF4-FFF2-40B4-BE49-F238E27FC236}">
                  <a16:creationId xmlns:a16="http://schemas.microsoft.com/office/drawing/2014/main" id="{9D6D7F54-4FD2-4088-91B7-A07D17C32858}"/>
                </a:ext>
              </a:extLst>
            </p:cNvPr>
            <p:cNvCxnSpPr>
              <a:cxnSpLocks/>
              <a:stCxn id="9" idx="0"/>
              <a:endCxn id="5" idx="2"/>
            </p:cNvCxnSpPr>
            <p:nvPr/>
          </p:nvCxnSpPr>
          <p:spPr>
            <a:xfrm rot="16200000" flipV="1">
              <a:off x="2881502" y="1054585"/>
              <a:ext cx="1634258" cy="4794739"/>
            </a:xfrm>
            <a:prstGeom prst="bentConnector3">
              <a:avLst>
                <a:gd name="adj1" fmla="val 50000"/>
              </a:avLst>
            </a:prstGeom>
            <a:ln w="41275">
              <a:headEnd type="none"/>
              <a:tailEnd type="arrow"/>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602D4912-5C77-447A-9FF9-7C16CA3F9D46}"/>
                </a:ext>
              </a:extLst>
            </p:cNvPr>
            <p:cNvCxnSpPr>
              <a:cxnSpLocks/>
              <a:stCxn id="9" idx="0"/>
              <a:endCxn id="6" idx="2"/>
            </p:cNvCxnSpPr>
            <p:nvPr/>
          </p:nvCxnSpPr>
          <p:spPr>
            <a:xfrm rot="16200000" flipV="1">
              <a:off x="4414111" y="2587194"/>
              <a:ext cx="1634258" cy="1729521"/>
            </a:xfrm>
            <a:prstGeom prst="bentConnector3">
              <a:avLst/>
            </a:prstGeom>
            <a:ln w="41275">
              <a:headEnd type="none"/>
              <a:tailEnd type="arrow"/>
            </a:ln>
          </p:spPr>
          <p:style>
            <a:lnRef idx="1">
              <a:schemeClr val="accent1"/>
            </a:lnRef>
            <a:fillRef idx="0">
              <a:schemeClr val="accent1"/>
            </a:fillRef>
            <a:effectRef idx="0">
              <a:schemeClr val="accent1"/>
            </a:effectRef>
            <a:fontRef idx="minor">
              <a:schemeClr val="tx1"/>
            </a:fontRef>
          </p:style>
        </p:cxnSp>
        <p:cxnSp>
          <p:nvCxnSpPr>
            <p:cNvPr id="38" name="连接符: 肘形 37">
              <a:extLst>
                <a:ext uri="{FF2B5EF4-FFF2-40B4-BE49-F238E27FC236}">
                  <a16:creationId xmlns:a16="http://schemas.microsoft.com/office/drawing/2014/main" id="{92DE3F70-A88A-4CA6-99E7-58C69A5E02A6}"/>
                </a:ext>
              </a:extLst>
            </p:cNvPr>
            <p:cNvCxnSpPr>
              <a:cxnSpLocks/>
              <a:stCxn id="9" idx="0"/>
              <a:endCxn id="7" idx="2"/>
            </p:cNvCxnSpPr>
            <p:nvPr/>
          </p:nvCxnSpPr>
          <p:spPr>
            <a:xfrm rot="5400000" flipH="1" flipV="1">
              <a:off x="6024398" y="2723686"/>
              <a:ext cx="1617000" cy="1473797"/>
            </a:xfrm>
            <a:prstGeom prst="bentConnector3">
              <a:avLst/>
            </a:prstGeom>
            <a:ln w="41275">
              <a:headEnd type="none"/>
              <a:tailEnd type="arrow"/>
            </a:ln>
          </p:spPr>
          <p:style>
            <a:lnRef idx="1">
              <a:schemeClr val="accent1"/>
            </a:lnRef>
            <a:fillRef idx="0">
              <a:schemeClr val="accent1"/>
            </a:fillRef>
            <a:effectRef idx="0">
              <a:schemeClr val="accent1"/>
            </a:effectRef>
            <a:fontRef idx="minor">
              <a:schemeClr val="tx1"/>
            </a:fontRef>
          </p:style>
        </p:cxnSp>
        <p:cxnSp>
          <p:nvCxnSpPr>
            <p:cNvPr id="41" name="连接符: 肘形 40">
              <a:extLst>
                <a:ext uri="{FF2B5EF4-FFF2-40B4-BE49-F238E27FC236}">
                  <a16:creationId xmlns:a16="http://schemas.microsoft.com/office/drawing/2014/main" id="{B9190804-BFB6-4797-823E-B3E92B679202}"/>
                </a:ext>
              </a:extLst>
            </p:cNvPr>
            <p:cNvCxnSpPr>
              <a:stCxn id="9" idx="0"/>
              <a:endCxn id="8" idx="2"/>
            </p:cNvCxnSpPr>
            <p:nvPr/>
          </p:nvCxnSpPr>
          <p:spPr>
            <a:xfrm rot="5400000" flipH="1" flipV="1">
              <a:off x="7548378" y="1182448"/>
              <a:ext cx="1634258" cy="4539015"/>
            </a:xfrm>
            <a:prstGeom prst="bentConnector3">
              <a:avLst/>
            </a:prstGeom>
            <a:ln w="41275">
              <a:headEnd type="none"/>
              <a:tailEnd type="arrow"/>
            </a:ln>
          </p:spPr>
          <p:style>
            <a:lnRef idx="1">
              <a:schemeClr val="accent1"/>
            </a:lnRef>
            <a:fillRef idx="0">
              <a:schemeClr val="accent1"/>
            </a:fillRef>
            <a:effectRef idx="0">
              <a:schemeClr val="accent1"/>
            </a:effectRef>
            <a:fontRef idx="minor">
              <a:schemeClr val="tx1"/>
            </a:fontRef>
          </p:style>
        </p:cxnSp>
        <p:cxnSp>
          <p:nvCxnSpPr>
            <p:cNvPr id="43" name="连接符: 肘形 42">
              <a:extLst>
                <a:ext uri="{FF2B5EF4-FFF2-40B4-BE49-F238E27FC236}">
                  <a16:creationId xmlns:a16="http://schemas.microsoft.com/office/drawing/2014/main" id="{8F0F363E-B9D9-4680-AE1B-BC22769AA448}"/>
                </a:ext>
              </a:extLst>
            </p:cNvPr>
            <p:cNvCxnSpPr>
              <a:cxnSpLocks/>
              <a:stCxn id="5" idx="0"/>
              <a:endCxn id="2" idx="2"/>
            </p:cNvCxnSpPr>
            <p:nvPr/>
          </p:nvCxnSpPr>
          <p:spPr>
            <a:xfrm rot="5400000" flipH="1" flipV="1">
              <a:off x="3120687" y="-1048372"/>
              <a:ext cx="1155886" cy="4794739"/>
            </a:xfrm>
            <a:prstGeom prst="bentConnector3">
              <a:avLst/>
            </a:prstGeom>
            <a:ln w="41275">
              <a:headEnd type="none"/>
            </a:ln>
          </p:spPr>
          <p:style>
            <a:lnRef idx="1">
              <a:schemeClr val="accent1"/>
            </a:lnRef>
            <a:fillRef idx="0">
              <a:schemeClr val="accent1"/>
            </a:fillRef>
            <a:effectRef idx="0">
              <a:schemeClr val="accent1"/>
            </a:effectRef>
            <a:fontRef idx="minor">
              <a:schemeClr val="tx1"/>
            </a:fontRef>
          </p:style>
        </p:cxnSp>
        <p:cxnSp>
          <p:nvCxnSpPr>
            <p:cNvPr id="46" name="连接符: 肘形 45">
              <a:extLst>
                <a:ext uri="{FF2B5EF4-FFF2-40B4-BE49-F238E27FC236}">
                  <a16:creationId xmlns:a16="http://schemas.microsoft.com/office/drawing/2014/main" id="{F7395EF7-B005-4F89-8D50-B72B85FC714E}"/>
                </a:ext>
              </a:extLst>
            </p:cNvPr>
            <p:cNvCxnSpPr>
              <a:stCxn id="6" idx="0"/>
              <a:endCxn id="2" idx="2"/>
            </p:cNvCxnSpPr>
            <p:nvPr/>
          </p:nvCxnSpPr>
          <p:spPr>
            <a:xfrm rot="5400000" flipH="1" flipV="1">
              <a:off x="4653296" y="484237"/>
              <a:ext cx="1155886" cy="1729521"/>
            </a:xfrm>
            <a:prstGeom prst="bentConnector3">
              <a:avLst/>
            </a:prstGeom>
            <a:ln w="41275">
              <a:headEnd type="none"/>
            </a:ln>
          </p:spPr>
          <p:style>
            <a:lnRef idx="1">
              <a:schemeClr val="accent1"/>
            </a:lnRef>
            <a:fillRef idx="0">
              <a:schemeClr val="accent1"/>
            </a:fillRef>
            <a:effectRef idx="0">
              <a:schemeClr val="accent1"/>
            </a:effectRef>
            <a:fontRef idx="minor">
              <a:schemeClr val="tx1"/>
            </a:fontRef>
          </p:style>
        </p:cxnSp>
        <p:cxnSp>
          <p:nvCxnSpPr>
            <p:cNvPr id="48" name="连接符: 肘形 47">
              <a:extLst>
                <a:ext uri="{FF2B5EF4-FFF2-40B4-BE49-F238E27FC236}">
                  <a16:creationId xmlns:a16="http://schemas.microsoft.com/office/drawing/2014/main" id="{1FAC5FE2-EB14-4D2E-B9A4-C0081226529E}"/>
                </a:ext>
              </a:extLst>
            </p:cNvPr>
            <p:cNvCxnSpPr>
              <a:stCxn id="7" idx="0"/>
              <a:endCxn id="2" idx="2"/>
            </p:cNvCxnSpPr>
            <p:nvPr/>
          </p:nvCxnSpPr>
          <p:spPr>
            <a:xfrm rot="16200000" flipV="1">
              <a:off x="6246327" y="620727"/>
              <a:ext cx="1173144" cy="1473797"/>
            </a:xfrm>
            <a:prstGeom prst="bentConnector3">
              <a:avLst/>
            </a:prstGeom>
            <a:ln w="41275">
              <a:headEnd type="none"/>
            </a:ln>
          </p:spPr>
          <p:style>
            <a:lnRef idx="1">
              <a:schemeClr val="accent1"/>
            </a:lnRef>
            <a:fillRef idx="0">
              <a:schemeClr val="accent1"/>
            </a:fillRef>
            <a:effectRef idx="0">
              <a:schemeClr val="accent1"/>
            </a:effectRef>
            <a:fontRef idx="minor">
              <a:schemeClr val="tx1"/>
            </a:fontRef>
          </p:style>
        </p:cxnSp>
        <p:cxnSp>
          <p:nvCxnSpPr>
            <p:cNvPr id="62" name="连接符: 肘形 61">
              <a:extLst>
                <a:ext uri="{FF2B5EF4-FFF2-40B4-BE49-F238E27FC236}">
                  <a16:creationId xmlns:a16="http://schemas.microsoft.com/office/drawing/2014/main" id="{518827B3-41B3-4337-9D2C-27DB33683658}"/>
                </a:ext>
              </a:extLst>
            </p:cNvPr>
            <p:cNvCxnSpPr>
              <a:cxnSpLocks/>
              <a:stCxn id="8" idx="0"/>
              <a:endCxn id="2" idx="2"/>
            </p:cNvCxnSpPr>
            <p:nvPr/>
          </p:nvCxnSpPr>
          <p:spPr>
            <a:xfrm rot="16200000" flipV="1">
              <a:off x="7787565" y="-920511"/>
              <a:ext cx="1155886" cy="4539015"/>
            </a:xfrm>
            <a:prstGeom prst="bentConnector3">
              <a:avLst/>
            </a:prstGeom>
            <a:ln w="41275">
              <a:headEnd type="none"/>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1F07EA33-7946-491E-B3EA-BDAD9AADFEC7}"/>
                </a:ext>
              </a:extLst>
            </p:cNvPr>
            <p:cNvCxnSpPr/>
            <p:nvPr/>
          </p:nvCxnSpPr>
          <p:spPr>
            <a:xfrm flipV="1">
              <a:off x="932860" y="2634825"/>
              <a:ext cx="0" cy="1634258"/>
            </a:xfrm>
            <a:prstGeom prst="straightConnector1">
              <a:avLst/>
            </a:prstGeom>
            <a:ln w="41275">
              <a:headEnd type="none"/>
              <a:tailEnd type="arrow"/>
            </a:ln>
          </p:spPr>
          <p:style>
            <a:lnRef idx="1">
              <a:schemeClr val="accent1"/>
            </a:lnRef>
            <a:fillRef idx="0">
              <a:schemeClr val="accent1"/>
            </a:fillRef>
            <a:effectRef idx="0">
              <a:schemeClr val="accent1"/>
            </a:effectRef>
            <a:fontRef idx="minor">
              <a:schemeClr val="tx1"/>
            </a:fontRef>
          </p:style>
        </p:cxnSp>
      </p:grpSp>
      <p:sp>
        <p:nvSpPr>
          <p:cNvPr id="67" name="文本框 66">
            <a:extLst>
              <a:ext uri="{FF2B5EF4-FFF2-40B4-BE49-F238E27FC236}">
                <a16:creationId xmlns:a16="http://schemas.microsoft.com/office/drawing/2014/main" id="{1C8714F2-1A9E-4C11-BF30-B3F13010D3B8}"/>
              </a:ext>
            </a:extLst>
          </p:cNvPr>
          <p:cNvSpPr txBox="1"/>
          <p:nvPr/>
        </p:nvSpPr>
        <p:spPr>
          <a:xfrm>
            <a:off x="695349" y="691178"/>
            <a:ext cx="2815772" cy="523220"/>
          </a:xfrm>
          <a:prstGeom prst="rect">
            <a:avLst/>
          </a:prstGeom>
          <a:noFill/>
        </p:spPr>
        <p:txBody>
          <a:bodyPr wrap="square" rtlCol="0">
            <a:spAutoFit/>
          </a:bodyPr>
          <a:lstStyle/>
          <a:p>
            <a:r>
              <a:rPr lang="zh-CN" altLang="en-US" sz="2800" b="1" dirty="0">
                <a:solidFill>
                  <a:schemeClr val="bg1">
                    <a:lumMod val="95000"/>
                    <a:lumOff val="5000"/>
                  </a:schemeClr>
                </a:solidFill>
              </a:rPr>
              <a:t>各类调用关系图：</a:t>
            </a:r>
          </a:p>
        </p:txBody>
      </p:sp>
    </p:spTree>
    <p:extLst>
      <p:ext uri="{BB962C8B-B14F-4D97-AF65-F5344CB8AC3E}">
        <p14:creationId xmlns:p14="http://schemas.microsoft.com/office/powerpoint/2010/main" val="21986154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电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电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电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TM04033919[[fn=电路]]</Template>
  <TotalTime>1136</TotalTime>
  <Words>537</Words>
  <Application>Microsoft Office PowerPoint</Application>
  <PresentationFormat>宽屏</PresentationFormat>
  <Paragraphs>92</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宋体</vt:lpstr>
      <vt:lpstr>Arial</vt:lpstr>
      <vt:lpstr>Trebuchet MS</vt:lpstr>
      <vt:lpstr>Tw Cen MT</vt:lpstr>
      <vt:lpstr>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画图</dc:creator>
  <cp:lastModifiedBy>2879891137@qq.com</cp:lastModifiedBy>
  <cp:revision>85</cp:revision>
  <dcterms:created xsi:type="dcterms:W3CDTF">2019-07-01T12:58:16Z</dcterms:created>
  <dcterms:modified xsi:type="dcterms:W3CDTF">2019-07-05T07:04:32Z</dcterms:modified>
</cp:coreProperties>
</file>