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4AEEC2-B3C1-4B24-8697-8672AD5424BC}">
          <p14:sldIdLst>
            <p14:sldId id="256"/>
            <p14:sldId id="257"/>
            <p14:sldId id="258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C966-18D7-4F59-B509-77250FCE518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04E79-4023-40F7-A6B6-19DD025B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B3B4-2C77-4D71-A6B3-B41FD4B6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8923-C227-D1D3-62E8-3EA7B6E81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0EB9-DAE3-D1BA-7DE6-97C4C6E6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1D08-5DA6-FD63-FE11-BC89DACE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4CC0-AF17-4A5E-5F16-A51AFA7D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3F5D-5134-05CE-E137-539394F4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F482B-2679-3CAB-E4EA-4DE5C6A4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B41A-EDD4-72AA-E617-1A82E25A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48D4-11DC-5C95-B4D7-6FB02EA9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D056-98C2-F1DA-762B-644529E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AD856-895F-FCAF-439B-2AF1B885D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D8DB4-77D7-6DC0-7DAE-77EA4212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E2FC-E385-34D1-A085-660D9931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E1F0-5AC4-FA44-7914-9121685C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7D99-EFD4-9FBB-5F93-29570913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AE2-0A77-F416-A376-2491437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618B-7ADC-D9BA-9CE9-6D78DF36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1A0F-E417-4DD2-4B37-072AE1E1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449-4427-87E2-9338-C0445890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D897-FDE3-E2BB-09F4-354B1662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6A10-376B-3352-24A2-CD53B8BB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2E30B-9F9A-DE7E-A209-C4DCF014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C34B-B6F8-50D0-79F2-4BA7315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95CD-4A28-C4E7-53D6-F6A0EB3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2297-C2EC-AB47-A8CC-4B66401E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8E4-34ED-1B20-0F43-958A1BFA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0477-C3CB-D3C3-D41D-1758C74B4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D4D9-13FD-D9C1-70E7-292A34B04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2674-DE49-7590-9FBC-9E1EC913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AC7D-E374-871E-4C51-03B9A27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BAFEF-E001-7DD8-45B0-743A6E7E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0A04-EA5F-CB67-CA97-E99124BE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8950-D066-6E29-4AEC-EB64A208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6D73A-3219-AC6D-7F2A-105C079E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EBDA0-39C2-6BB0-37C4-45A40C24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19E91-6112-9CA8-F901-7AF00387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8611B-D7E2-CDCE-79A5-F7EC112C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7D50C-8058-65F0-1B8A-011042F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78A12-D790-C8C7-FEBA-2BC263F3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E87C-08F2-E7F5-9608-9EE08F18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457F4-2F8E-24C2-58AB-A43E2726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8D0F0-6178-9443-4555-F599A743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F4E34-ADCA-3414-361A-5D4F9BC2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57C2E-8D63-1861-15ED-79977096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6F4B-FC0E-F48E-9376-318D298D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4D997-5A46-69EF-CBD4-BC411737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087B-1B48-832A-252C-642202C4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7AE7-BA69-D823-D8AA-7CCCD212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06D0-FE72-F3CE-308D-653E4B32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8FF1-EBEB-EA15-F9A0-64FBAA5B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0D4E3-6CBF-79C3-DE66-9C452F1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F0944-477F-7860-6168-2A81EC8B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796-09A9-23D3-4E80-390E48D2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9DE8D-EF1A-558E-0FBA-D8BE32E5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889E-3DD7-9960-4069-66D5C08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0AC87-9CFF-FF78-27B9-3CEEC8AB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40FF-974A-6DB5-2AA8-127DAFDB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CA1C5-B4DB-EBAB-1ED4-8A5C209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DBEF4-C30E-36C0-980E-2753D0ED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C52F-D5BE-A225-72FC-57CF2ED9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2B4A-AC1F-30C7-9BEC-E6EF99CC6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5447-F90D-4867-8731-15C1727406F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F97F-AB6C-8A15-E0E6-8C62DE36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406B-0B78-CCC4-43C2-E1D49E9E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20A0-CF14-40FA-A0CB-B1239827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8A732-6F9D-5695-99AD-9AB74FF277D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BASIC SOCIAL MEDIA PLATFORM</a:t>
            </a:r>
          </a:p>
        </p:txBody>
      </p:sp>
      <p:sp>
        <p:nvSpPr>
          <p:cNvPr id="110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5A186-CC1F-5B3F-4DE5-173E06C2A8AA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Yahya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Ç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akıcı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                       22050951010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Emirhan Tıpırdamaz          21050911015</a:t>
            </a:r>
          </a:p>
        </p:txBody>
      </p:sp>
      <p:pic>
        <p:nvPicPr>
          <p:cNvPr id="1028" name="Picture 4" descr="40 Beautiful [Free!] Social Media Icon Sets For Your Website">
            <a:extLst>
              <a:ext uri="{FF2B5EF4-FFF2-40B4-BE49-F238E27FC236}">
                <a16:creationId xmlns:a16="http://schemas.microsoft.com/office/drawing/2014/main" id="{1A18632F-6E20-DE8D-C1F4-4045414B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26096"/>
            <a:ext cx="5458968" cy="42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7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4C8C4-9312-7E10-1F1B-DD51F24D6DAC}"/>
              </a:ext>
            </a:extLst>
          </p:cNvPr>
          <p:cNvSpPr txBox="1"/>
          <p:nvPr/>
        </p:nvSpPr>
        <p:spPr>
          <a:xfrm>
            <a:off x="1801906" y="32273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del_friend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Prompts the user to enter the username of the friend they want to delete.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Checks if the entered username exists in the user's friend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Removes the friend from the user's friend list and updates the friend lists of both users in the account details file.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C65A3E5-4FA0-BF28-820D-60E899CFA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82" y="3006074"/>
            <a:ext cx="406774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CE073-27A4-E30A-6768-44FE966E3C7A}"/>
              </a:ext>
            </a:extLst>
          </p:cNvPr>
          <p:cNvSpPr txBox="1"/>
          <p:nvPr/>
        </p:nvSpPr>
        <p:spPr>
          <a:xfrm>
            <a:off x="2913530" y="528918"/>
            <a:ext cx="6893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show_friend_list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Retrieves the friend list of the user from the account details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Displays the friend list to the user.</a:t>
            </a:r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5779884-C9ED-0569-8704-403AE50A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73" y="2426944"/>
            <a:ext cx="346758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21E78-797C-17C5-0E08-610C6F103C9C}"/>
              </a:ext>
            </a:extLst>
          </p:cNvPr>
          <p:cNvSpPr txBox="1"/>
          <p:nvPr/>
        </p:nvSpPr>
        <p:spPr>
          <a:xfrm>
            <a:off x="1999129" y="340659"/>
            <a:ext cx="9117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show_account_details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Displays the user's account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Retrieves account information from the file containing the user's username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 account details to the user.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678A56-4AF2-8228-D2D5-23D80B06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77" y="2732597"/>
            <a:ext cx="367716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D739C-91CF-C5C9-2C9E-9CC4F2FE1670}"/>
              </a:ext>
            </a:extLst>
          </p:cNvPr>
          <p:cNvSpPr txBox="1"/>
          <p:nvPr/>
        </p:nvSpPr>
        <p:spPr>
          <a:xfrm>
            <a:off x="1066069" y="1282684"/>
            <a:ext cx="968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Description</a:t>
            </a:r>
            <a:r>
              <a:rPr lang="en-US" dirty="0"/>
              <a:t>: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project aims to simulate a basic social media platform system. It provides users with functions such as registering, logging in, changing account information, adding/removing friends, viewing friend list. Users' account information and friend lists are stored in a text file named "P_account_details.txt".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36D4C-ACC0-4443-0980-C21E1AF8D8F1}"/>
              </a:ext>
            </a:extLst>
          </p:cNvPr>
          <p:cNvSpPr txBox="1"/>
          <p:nvPr/>
        </p:nvSpPr>
        <p:spPr>
          <a:xfrm>
            <a:off x="1120587" y="3747247"/>
            <a:ext cx="9681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Modules: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Welcoming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Customer_Menu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Sign_in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 Registration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Change_Username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Change_Password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Add_Friend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Del_Friend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Show_Friend_List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modules are used to perform the different functions of the user management system and together they form the basis of the project.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253726-5A92-23E0-551B-6BEE3495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E2E3D-6E98-45A2-1056-FD5A55A0455C}"/>
              </a:ext>
            </a:extLst>
          </p:cNvPr>
          <p:cNvSpPr txBox="1"/>
          <p:nvPr/>
        </p:nvSpPr>
        <p:spPr>
          <a:xfrm>
            <a:off x="3010677" y="550873"/>
            <a:ext cx="866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welcoming():</a:t>
            </a:r>
          </a:p>
          <a:p>
            <a:pPr algn="just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Displays a welcome message to the user.</a:t>
            </a:r>
          </a:p>
          <a:p>
            <a:pPr algn="l"/>
            <a:endParaRPr lang="en-US" b="0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Provides a menu with options for registration, sign in, or exit.</a:t>
            </a:r>
          </a:p>
          <a:p>
            <a:pPr algn="just"/>
            <a:endParaRPr lang="en-US" dirty="0"/>
          </a:p>
        </p:txBody>
      </p:sp>
      <p:pic>
        <p:nvPicPr>
          <p:cNvPr id="22" name="Picture 21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9BEB9B9-2D72-CDCB-5844-68E3A0E1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87" y="2653553"/>
            <a:ext cx="5163855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88E84DC-0D77-E4FE-E301-B762FA0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77DF2-604C-8A5A-0872-588E847A230D}"/>
              </a:ext>
            </a:extLst>
          </p:cNvPr>
          <p:cNvSpPr txBox="1"/>
          <p:nvPr/>
        </p:nvSpPr>
        <p:spPr>
          <a:xfrm>
            <a:off x="2266424" y="609965"/>
            <a:ext cx="7897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customer_menu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Displays a menu for various actions in the social media platform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Options include changing password, changing username, adding a friend, deleting a friend, showing friend list, and showing account details.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50B5881-2069-3A62-2F4A-2FF4D1F85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54" y="3086649"/>
            <a:ext cx="4305901" cy="22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A8FE7-6DFE-D2FF-194C-AAE925E46D73}"/>
              </a:ext>
            </a:extLst>
          </p:cNvPr>
          <p:cNvSpPr txBox="1"/>
          <p:nvPr/>
        </p:nvSpPr>
        <p:spPr>
          <a:xfrm>
            <a:off x="1981198" y="242047"/>
            <a:ext cx="8139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registration():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Prompts the user to enter a username and password for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Performs validations on the password to ensure it meets the required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Checks if the username is already taken by another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Saves the account details, including username, password, and friend list, in a file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32A6749-3F78-CEEF-382E-D69CB368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05" y="3264657"/>
            <a:ext cx="359142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1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C5AAE-E370-B8E2-1EBB-C9FDB262AA0F}"/>
              </a:ext>
            </a:extLst>
          </p:cNvPr>
          <p:cNvSpPr txBox="1"/>
          <p:nvPr/>
        </p:nvSpPr>
        <p:spPr>
          <a:xfrm>
            <a:off x="2384612" y="403412"/>
            <a:ext cx="8193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sign_in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Prompts the user to enter their username and password.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Checks if the entered credentials match any existing account in the system.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feedback on the success or failure of the sign-in process.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916CC0-1410-04B1-EA1D-673ED216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4" y="2866299"/>
            <a:ext cx="357237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3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25D73-FD31-C9E9-3EE8-C1D57E856544}"/>
              </a:ext>
            </a:extLst>
          </p:cNvPr>
          <p:cNvSpPr txBox="1"/>
          <p:nvPr/>
        </p:nvSpPr>
        <p:spPr>
          <a:xfrm>
            <a:off x="1766045" y="322729"/>
            <a:ext cx="8220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change_username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Prompts the user to enter a new username for their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Checks if the new username is available (not already taken by another user).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 the account details in the file with the new username.</a:t>
            </a:r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5C60DCF-73FC-6E24-B1A1-C038BBA5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29" y="2637938"/>
            <a:ext cx="370574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E6D21-208D-58BF-FED8-6A4A483BF650}"/>
              </a:ext>
            </a:extLst>
          </p:cNvPr>
          <p:cNvSpPr txBox="1"/>
          <p:nvPr/>
        </p:nvSpPr>
        <p:spPr>
          <a:xfrm>
            <a:off x="2483224" y="286871"/>
            <a:ext cx="7342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change_password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Prompts the user to enter a new password for their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Performs validations on the new password to ensure it meets the required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 the account details in the file with the new password.</a:t>
            </a:r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AC917EB-90D3-3C2C-2A51-A39B836B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68" y="2758638"/>
            <a:ext cx="343900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451F4-E521-D588-ADC4-16E67D755B8A}"/>
              </a:ext>
            </a:extLst>
          </p:cNvPr>
          <p:cNvSpPr txBox="1"/>
          <p:nvPr/>
        </p:nvSpPr>
        <p:spPr>
          <a:xfrm>
            <a:off x="2330824" y="394447"/>
            <a:ext cx="7494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add_friend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Prompts the user to enter the username of the friend they want to add.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Checks if the entered username exists and is not the user's own username.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Adds the friend to the user's friend list and updates the friend lists of both users in the account details file.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08F45714-8292-0917-6D68-9D89E58A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85" y="3113963"/>
            <a:ext cx="364858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548</Words>
  <Application>Microsoft Office PowerPoint</Application>
  <PresentationFormat>Geniş ekran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Emirhan Tıpırdamaz</dc:creator>
  <cp:lastModifiedBy>YAHYA ÇAKICI</cp:lastModifiedBy>
  <cp:revision>31</cp:revision>
  <dcterms:created xsi:type="dcterms:W3CDTF">2023-05-28T16:40:48Z</dcterms:created>
  <dcterms:modified xsi:type="dcterms:W3CDTF">2023-05-31T13:34:15Z</dcterms:modified>
</cp:coreProperties>
</file>