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8C954-6354-46DE-95EE-974895C45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7062F-5065-4C67-A82A-4A6278C9E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7A2924-B88C-40DE-81B1-37FF60E7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49B-12CB-4B5D-A7F3-88E796DE2CDD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5885C0-99C0-4CB2-AAA9-154A8205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AD556-3973-43DA-A040-E7BA8FF7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4097-EC6B-41E9-9174-224D0035E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05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8BFF7-0CF9-4CF4-BCF0-680A0362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E9D498-FFB3-4837-B5E7-E0ECA541F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46608-D2ED-412B-AA9E-EDE405A0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49B-12CB-4B5D-A7F3-88E796DE2CDD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51E0A3-6E22-4E7E-AD59-AFC38945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E5E5D-DCF7-4920-B7B9-04475346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4097-EC6B-41E9-9174-224D0035E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7CEE19-777B-4308-94EE-16000EE96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9D1645-4609-4E91-9702-AF6B39115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DD1B6-22CB-4743-9F5E-50D85C21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49B-12CB-4B5D-A7F3-88E796DE2CDD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60C070-241C-4092-976F-02A4444B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EBE260-0EC0-4B08-A8C4-349FD08F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4097-EC6B-41E9-9174-224D0035E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70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9B6BF-FA54-4FF8-ACAA-D7A95B6C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24E4F2-240B-47D4-8221-638FBE8DE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83F53E-82A1-49D2-AD28-E9A9CE9E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49B-12CB-4B5D-A7F3-88E796DE2CDD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FCA934-2E86-41C6-8439-BD62C7B1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3765D9-BD99-4CD3-A501-535A6A0F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4097-EC6B-41E9-9174-224D0035E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4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687CC-EBD9-4368-A4D9-78AD201A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4B0577-679B-473E-9200-3BFAD4D2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16A32-C4FF-4476-99E1-EFD47B7C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49B-12CB-4B5D-A7F3-88E796DE2CDD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3D039-EBC1-418A-9F7A-853913C3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EF392D-84B9-4E94-8EB6-23A6C378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4097-EC6B-41E9-9174-224D0035E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90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2F5BD-78CF-4BF3-9E47-D96F59BE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19A87-9AC4-409A-9921-DA56EC385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AB0513-AAFA-4FF1-9D53-D99237DB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ABD654-6B09-45A4-BFEC-FED44734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49B-12CB-4B5D-A7F3-88E796DE2CDD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1DB7EE-C752-4906-843A-76E6C7FB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1A0599-97CE-4CBA-966B-F14B0206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4097-EC6B-41E9-9174-224D0035E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54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FAF14-5C1D-4528-9756-544A8984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66AC0D-E064-4CE3-A2DD-D0307994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4C9FFF-D52D-40AA-9FC0-08BBFCE13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D4785D-39F5-46B9-A00F-9051495E0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B7E7A6-6609-471F-B8BA-556CE9C61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34D51D-4BE9-4BF6-A6F7-0C424692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49B-12CB-4B5D-A7F3-88E796DE2CDD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BA8667-E0B5-4808-B43D-987F2278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3F7671-9553-49AA-B55B-8105E8D0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4097-EC6B-41E9-9174-224D0035E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08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2ECF-FA7E-4290-9FE0-FADFBB9D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C92F83-64BD-4ACD-8752-61CBBA42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49B-12CB-4B5D-A7F3-88E796DE2CDD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ADE1A4-55D4-4A5C-81E0-FA995D48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280A40-329F-4EAD-9054-802FF548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4097-EC6B-41E9-9174-224D0035E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48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FDB499-01DE-4AF1-8B2D-614FC3A3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49B-12CB-4B5D-A7F3-88E796DE2CDD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D2E1FA-2675-4989-802B-0AC721E4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9EB842-72EA-475C-B8CD-AE85A205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4097-EC6B-41E9-9174-224D0035E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88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16571-732D-479F-BB63-2A65A734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800F0-CAC3-4EBD-82D1-319525B6F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3D567-AE7A-4EA9-807D-B6DEC0582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5ECD98-29D6-40C1-BEF6-D1093F70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49B-12CB-4B5D-A7F3-88E796DE2CDD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40D785-90FD-4AAD-BD9A-0633DF9F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686AC7-B5B9-4CA3-808E-7237C34E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4097-EC6B-41E9-9174-224D0035E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08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7CC8B-9D17-4033-B43E-506ECB1B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D44790-A44A-4F47-B8DA-4CE39CE29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F0A370-9F91-4CE4-B723-26692397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70F9E9-D83A-4CD4-9FEC-70012DC8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49B-12CB-4B5D-A7F3-88E796DE2CDD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CA8445-15D8-4DF9-BE20-D6D877D8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670C56-1725-4D44-A867-4D1412BF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4097-EC6B-41E9-9174-224D0035E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64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0E5B94-57E7-492A-B38F-4B6901BD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00B03A-A34A-489E-BE57-70CA3DBD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EB70C-90DF-4387-9C84-607826BEA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D49B-12CB-4B5D-A7F3-88E796DE2CDD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877DC9-FC46-4E40-B780-3AFD85987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9E29C-A976-416F-A39E-EC70F8072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4097-EC6B-41E9-9174-224D0035E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0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D24A59-8ED8-422B-85A6-59989751E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E597AE3-03E8-4D46-AAAC-D26F0800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37" y="5915025"/>
            <a:ext cx="18097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9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2546AB4-1FF1-4FFB-8906-AD5FCAD1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105" y="147896"/>
            <a:ext cx="5571091" cy="671010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860039-9CE7-4B72-BEC2-A7FFB2C9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Technology</a:t>
            </a:r>
            <a:r>
              <a:rPr lang="es-ES" dirty="0"/>
              <a:t> </a:t>
            </a:r>
            <a:r>
              <a:rPr lang="es-ES" dirty="0" err="1"/>
              <a:t>roadmap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A57EB8A-5CBD-4C8B-A548-879418EA3C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Diferencias</a:t>
            </a:r>
            <a:endParaRPr lang="es-ES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046AE4E-0517-460B-AE97-418646A0C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21" y="6067424"/>
            <a:ext cx="1935478" cy="6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6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7E75F-5167-46D0-8FD6-E2DE892F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075" y="2766218"/>
            <a:ext cx="4895850" cy="1325563"/>
          </a:xfrm>
        </p:spPr>
        <p:txBody>
          <a:bodyPr/>
          <a:lstStyle/>
          <a:p>
            <a:r>
              <a:rPr lang="es-CO" dirty="0"/>
              <a:t>¿Para que hacerlo?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73552C6-EDCE-4AC7-B1F4-7DE5A74EA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2221" y="6067424"/>
            <a:ext cx="1935478" cy="6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0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7E75F-5167-46D0-8FD6-E2DE892F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850" y="2766218"/>
            <a:ext cx="4686300" cy="1325563"/>
          </a:xfrm>
        </p:spPr>
        <p:txBody>
          <a:bodyPr/>
          <a:lstStyle/>
          <a:p>
            <a:r>
              <a:rPr lang="es-CO" dirty="0"/>
              <a:t>¿Por qué hacerlo?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73552C6-EDCE-4AC7-B1F4-7DE5A74EA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2221" y="6067424"/>
            <a:ext cx="1935478" cy="6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6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7E75F-5167-46D0-8FD6-E2DE892F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0" y="2766218"/>
            <a:ext cx="7581899" cy="1325563"/>
          </a:xfrm>
        </p:spPr>
        <p:txBody>
          <a:bodyPr/>
          <a:lstStyle/>
          <a:p>
            <a:r>
              <a:rPr lang="es-CO" dirty="0"/>
              <a:t>¿Quién es cada uno de ustedes?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73552C6-EDCE-4AC7-B1F4-7DE5A74EA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2221" y="6067424"/>
            <a:ext cx="1935478" cy="6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6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573552C6-EDCE-4AC7-B1F4-7DE5A74EA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2221" y="6067424"/>
            <a:ext cx="1935478" cy="676643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DBC27890-B292-4024-9D83-D5B07BB1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¡Empecemos!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66D48E-9ABD-4907-9F0C-CF41FE5AD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414" y="1743075"/>
            <a:ext cx="3183172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2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BCE79-579E-4CBD-88B1-AE2C1AC3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3200" dirty="0"/>
              <a:t>¿Cómo desarrollar aplicaciones para </a:t>
            </a:r>
            <a:r>
              <a:rPr lang="es-CO" sz="3200" dirty="0" err="1"/>
              <a:t>ios</a:t>
            </a:r>
            <a:r>
              <a:rPr lang="es-CO" sz="3200" dirty="0"/>
              <a:t> y Android en el ámbito empresarial?</a:t>
            </a:r>
            <a:endParaRPr lang="es-ES" sz="3200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FE440D2-7274-4677-9CAB-8DB8EF103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2221" y="6067424"/>
            <a:ext cx="1935478" cy="6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6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EFE440D2-7274-4677-9CAB-8DB8EF103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2221" y="6067424"/>
            <a:ext cx="1935478" cy="676643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F6E0E596-A46A-496D-BEB1-F1158C2B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4" y="1562099"/>
            <a:ext cx="5895975" cy="4042569"/>
          </a:xfrm>
        </p:spPr>
        <p:txBody>
          <a:bodyPr/>
          <a:lstStyle/>
          <a:p>
            <a:r>
              <a:rPr lang="es-CO" dirty="0"/>
              <a:t>Desarrollar una aplicación hibrida en </a:t>
            </a:r>
            <a:r>
              <a:rPr lang="es-CO" dirty="0" err="1"/>
              <a:t>ionic</a:t>
            </a:r>
            <a:r>
              <a:rPr lang="es-CO" dirty="0"/>
              <a:t>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E22AE1-57DE-4CFD-A8D1-F5B9335E5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063" y="2943225"/>
            <a:ext cx="2994932" cy="24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7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A8C35-A122-4214-8637-2B922DC3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Technology</a:t>
            </a:r>
            <a:r>
              <a:rPr lang="es-ES" dirty="0"/>
              <a:t> </a:t>
            </a:r>
            <a:r>
              <a:rPr lang="es-ES" dirty="0" err="1"/>
              <a:t>roadmap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2B7E-7370-43E7-9014-BE94F125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SQL </a:t>
            </a:r>
            <a:r>
              <a:rPr lang="es-CO" dirty="0" err="1"/>
              <a:t>database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6E41B25E-760B-4E1A-9D6E-28D121CC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2221" y="6067424"/>
            <a:ext cx="1935478" cy="6766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12984C-2410-4A86-84C1-3675288F0C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" t="7640"/>
          <a:stretch/>
        </p:blipFill>
        <p:spPr>
          <a:xfrm>
            <a:off x="4795926" y="2373455"/>
            <a:ext cx="2600147" cy="211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5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A8C35-A122-4214-8637-2B922DC3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Technology</a:t>
            </a:r>
            <a:r>
              <a:rPr lang="es-ES" dirty="0"/>
              <a:t> </a:t>
            </a:r>
            <a:r>
              <a:rPr lang="es-ES" dirty="0" err="1"/>
              <a:t>roadmap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2B7E-7370-43E7-9014-BE94F125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Web Api </a:t>
            </a:r>
            <a:r>
              <a:rPr lang="es-CO" dirty="0" err="1"/>
              <a:t>Rest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6E41B25E-760B-4E1A-9D6E-28D121CC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2221" y="6067424"/>
            <a:ext cx="1935478" cy="6766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6D5B9C-34CA-4FF2-B225-9B8DD856A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44" y="2369344"/>
            <a:ext cx="2119312" cy="21193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C4E8534-6A5E-4AD9-843F-AFB3940F5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971" y="511969"/>
            <a:ext cx="1714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6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60039-9CE7-4B72-BEC2-A7FFB2C9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Technology</a:t>
            </a:r>
            <a:r>
              <a:rPr lang="es-ES" dirty="0"/>
              <a:t> </a:t>
            </a:r>
            <a:r>
              <a:rPr lang="es-ES" dirty="0" err="1"/>
              <a:t>roadmap</a:t>
            </a:r>
            <a:br>
              <a:rPr lang="es-CO" dirty="0"/>
            </a:b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D9C8A08-1233-4942-884F-79A9EFFE4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400" y="2452291"/>
            <a:ext cx="6164400" cy="2853531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8046AE4E-0517-460B-AE97-418646A0C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21" y="6067424"/>
            <a:ext cx="1935478" cy="67664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A57EB8A-5CBD-4C8B-A548-879418EA3C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TypeScript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883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8AC1CF0E-122C-4A80-931A-221E217C5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167" y="1352550"/>
            <a:ext cx="4562475" cy="2076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860039-9CE7-4B72-BEC2-A7FFB2C9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Technology</a:t>
            </a:r>
            <a:r>
              <a:rPr lang="es-ES" dirty="0"/>
              <a:t> </a:t>
            </a:r>
            <a:r>
              <a:rPr lang="es-ES" dirty="0" err="1"/>
              <a:t>roadmap</a:t>
            </a:r>
            <a:br>
              <a:rPr lang="es-CO" dirty="0"/>
            </a:br>
            <a:endParaRPr lang="es-ES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046AE4E-0517-460B-AE97-418646A0C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21" y="6067424"/>
            <a:ext cx="1935478" cy="67664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A57EB8A-5CBD-4C8B-A548-879418EA3C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Angular</a:t>
            </a:r>
          </a:p>
          <a:p>
            <a:endParaRPr lang="es-CO" dirty="0"/>
          </a:p>
          <a:p>
            <a:r>
              <a:rPr lang="es-CO" dirty="0"/>
              <a:t>Directiva</a:t>
            </a:r>
          </a:p>
          <a:p>
            <a:r>
              <a:rPr lang="es-CO" dirty="0"/>
              <a:t>Módulos</a:t>
            </a:r>
          </a:p>
          <a:p>
            <a:r>
              <a:rPr lang="es-CO" dirty="0"/>
              <a:t>Componentes</a:t>
            </a:r>
          </a:p>
          <a:p>
            <a:r>
              <a:rPr lang="es-CO" dirty="0"/>
              <a:t>Servicios</a:t>
            </a:r>
          </a:p>
          <a:p>
            <a:r>
              <a:rPr lang="es-CO" dirty="0"/>
              <a:t>Modelo (entidades)</a:t>
            </a:r>
          </a:p>
          <a:p>
            <a:r>
              <a:rPr lang="es-CO" dirty="0" err="1"/>
              <a:t>Router</a:t>
            </a:r>
            <a:endParaRPr lang="es-CO" dirty="0"/>
          </a:p>
          <a:p>
            <a:r>
              <a:rPr lang="es-ES" dirty="0" err="1"/>
              <a:t>Scaffolding</a:t>
            </a:r>
            <a:endParaRPr lang="es-ES" dirty="0"/>
          </a:p>
          <a:p>
            <a:r>
              <a:rPr lang="es-CO" dirty="0"/>
              <a:t>Storage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730D7A-71D4-4A44-A1EC-E7C8A6B86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482914" y="837040"/>
            <a:ext cx="870886" cy="8429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DCA80D-E9D9-4AEB-A336-B6CC615CE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534" y="3429000"/>
            <a:ext cx="3851215" cy="18669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2776D77-F912-4E11-8763-F28358BAB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316" y="4019614"/>
            <a:ext cx="2378133" cy="19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4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6DA265-CF58-44DA-8C3D-4FF9279B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127450"/>
            <a:ext cx="5286375" cy="49399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860039-9CE7-4B72-BEC2-A7FFB2C9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Technology</a:t>
            </a:r>
            <a:r>
              <a:rPr lang="es-ES" dirty="0"/>
              <a:t> </a:t>
            </a:r>
            <a:r>
              <a:rPr lang="es-ES" dirty="0" err="1"/>
              <a:t>roadmap</a:t>
            </a:r>
            <a:endParaRPr lang="es-ES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046AE4E-0517-460B-AE97-418646A0C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21" y="6067424"/>
            <a:ext cx="1935478" cy="67664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A57EB8A-5CBD-4C8B-A548-879418EA3C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Ionic</a:t>
            </a:r>
            <a:endParaRPr lang="es-CO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587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60039-9CE7-4B72-BEC2-A7FFB2C9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Technology</a:t>
            </a:r>
            <a:r>
              <a:rPr lang="es-ES" dirty="0"/>
              <a:t> </a:t>
            </a:r>
            <a:r>
              <a:rPr lang="es-ES" dirty="0" err="1"/>
              <a:t>roadmap</a:t>
            </a:r>
            <a:endParaRPr lang="es-ES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046AE4E-0517-460B-AE97-418646A0C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2221" y="6067424"/>
            <a:ext cx="1935478" cy="67664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A57EB8A-5CBD-4C8B-A548-879418EA3C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XCode</a:t>
            </a:r>
            <a:endParaRPr lang="es-CO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7963B8-CC87-49DD-A92E-A857866A1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662" y="1352549"/>
            <a:ext cx="47720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75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76</Words>
  <Application>Microsoft Office PowerPoint</Application>
  <PresentationFormat>Panorámica</PresentationFormat>
  <Paragraphs>29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¿Cómo desarrollar aplicaciones para ios y Android en el ámbito empresarial?</vt:lpstr>
      <vt:lpstr>Presentación de PowerPoint</vt:lpstr>
      <vt:lpstr>Technology roadmap</vt:lpstr>
      <vt:lpstr>Technology roadmap</vt:lpstr>
      <vt:lpstr>Technology roadmap </vt:lpstr>
      <vt:lpstr>Technology roadmap </vt:lpstr>
      <vt:lpstr>Technology roadmap</vt:lpstr>
      <vt:lpstr>Technology roadmap</vt:lpstr>
      <vt:lpstr>Technology roadmap</vt:lpstr>
      <vt:lpstr>¿Para que hacerlo?</vt:lpstr>
      <vt:lpstr>¿Por qué hacerlo?</vt:lpstr>
      <vt:lpstr>¿Quién es cada uno de ustedes?</vt:lpstr>
      <vt:lpstr>¡Empecemos!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12</cp:revision>
  <dcterms:created xsi:type="dcterms:W3CDTF">2019-05-19T00:29:26Z</dcterms:created>
  <dcterms:modified xsi:type="dcterms:W3CDTF">2019-05-19T04:04:38Z</dcterms:modified>
</cp:coreProperties>
</file>