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13C4-582C-48E0-A4CB-8381444E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A07AB-EB41-4062-A517-EE502317B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845E4-72D3-4CDC-A39A-313A1CEB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A8BC5-6D0A-4474-8904-A7BBE507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98EE0-A9C8-478C-BF49-7DC7C7F4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87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EEDE9-C92A-4689-A6D2-B1901664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776B7-67AC-4F98-B537-D0C8C8BB3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47109-6A95-4302-9650-DB58B6F8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A0F9C-E450-497C-8E67-FD17735D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C53BB-3E06-451A-A3FB-9B660DD3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768CC-25C4-4ECD-94D8-AFD9A8226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C8E570-8ADD-4653-B65C-BE70E5F0F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4DC82-4120-4161-9DDD-9F9F59D0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51EA0-5ACD-4340-B4F1-EE78E48F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02FF6-3BF7-4CDE-8E05-401646A0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35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6D0E-4C7E-4B37-9475-A6A4B5B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63E52-3D32-4C47-944C-A512256D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E301B-75F5-40B8-9DB1-D1AB09F3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B9797-79E6-4397-98DB-D683C4D8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A7265-7FC1-4E5F-BB2C-BF869A96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7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2F757-BFA7-4291-8BF9-817690D9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50511A-D856-4F3D-B0C4-2D4951CCC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161D8-EAE0-495F-BE24-99A3887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48477-132B-4B19-82DC-F2330247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BFC1E-E9E0-49AC-AD02-DF33D97B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79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FE1E-A9E8-4FC9-8172-E89EA20C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03EDC-019A-42A5-B52E-0250FE5F9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6FD735-2325-4A70-A955-C06F666D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B50327-09C0-4F93-AB05-FAC46FBE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711F5F-C5CE-4D0B-A1C3-0FC2D4BA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7FD71D-9169-4B55-A943-6375130D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44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FE515-17B1-4E09-8213-D744A072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BE495A-1A08-4D59-908D-9CE73492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AB4327-5913-46C8-87FB-AD17282C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1B08F7-79EB-401F-89F5-1E3D68E84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2D1D31-9176-47F9-B68D-D584C5FC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5B797C-EEBB-41D5-9A57-E51FBD0E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4EEE9-0D4A-4EEF-BA9B-5895B05D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9AD2FF-A258-439D-9E93-4880FAAC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9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877A-36C9-43AE-BFB5-C6AE9CCD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CAF3D5-27B8-4F2D-881C-A4188FD0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2304DC-4712-40A6-9E3C-D9A526A2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DE90C5-08EB-45A4-8288-9A5797E5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4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AD5AE-AFC6-45AB-BD07-F9E956FD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37225-DF75-43A8-B1E6-C4DDF3AE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30E708-EC24-4696-BC71-D907A442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8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6DB38-1DAF-444D-BAAF-100C6C93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405B4-DEF9-4769-83D1-BFF942C6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4AF069-F672-41EB-B63E-760C867F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0F9C9-EA17-4DA9-A029-C4EAA31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17F7AD-592A-43F6-B181-4B4B39A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F90FF-C79D-4133-A70C-8E32E0F0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4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4E92-DB17-45C7-A6C7-EE94E2E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F18F51-3F44-4FD7-95BF-8E276A0B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912CDE-B3BD-4707-8D6C-7E2ED2AF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9DCE7B-8DB1-4F3B-9CB5-6D959B3E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E0BE7-2D97-43E6-A669-A5E60174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CE374-7618-47A3-8D6E-01EF179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7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C2434E-45AE-44BF-83BC-FD9E408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2CF5E2-4302-4F13-ADB1-11FBA27C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12E90-C7C0-46FC-966B-C493D4227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6EB8-0B50-408A-80D4-2C6297015726}" type="datetimeFigureOut">
              <a:rPr lang="es-ES" smtClean="0"/>
              <a:t>18/05/2019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2A91A-C294-42D6-9428-A65DA46D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9BD87-1F13-448C-831C-B324501F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C67A-7851-476C-A0BB-648DBB5EA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7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CE97852-3152-4CA0-B6B4-1CAC005C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0F6A2A-D34C-483D-93D1-3072DB6B6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86864"/>
            <a:ext cx="2443162" cy="9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1CF91D0-DDFA-4AF0-8E46-C0D4D66D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15" y="2305731"/>
            <a:ext cx="6952337" cy="452018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DD8A05FD-62F4-414C-99BD-AF2E721C4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9699" y="6264442"/>
            <a:ext cx="1606047" cy="561474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0145A3-DC8A-4B55-9D55-46DAF5FD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Vistas de </a:t>
            </a:r>
            <a:r>
              <a:rPr lang="es-CO" dirty="0"/>
              <a:t>Arquitectura</a:t>
            </a:r>
            <a:r>
              <a:rPr lang="pt-BR" dirty="0"/>
              <a:t> 4+1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913BFF7-9136-4C8F-891D-F1963570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Vista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31004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D8A05FD-62F4-414C-99BD-AF2E721C4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9699" y="6264442"/>
            <a:ext cx="1606047" cy="561474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60145A3-DC8A-4B55-9D55-46DAF5FD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330C21E-5BDA-45D6-9E29-3CD5039660CE}"/>
              </a:ext>
            </a:extLst>
          </p:cNvPr>
          <p:cNvSpPr/>
          <p:nvPr/>
        </p:nvSpPr>
        <p:spPr>
          <a:xfrm>
            <a:off x="4178969" y="1203158"/>
            <a:ext cx="2125578" cy="5935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Código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51D1082-4668-486D-9390-0F644E3CC3C6}"/>
              </a:ext>
            </a:extLst>
          </p:cNvPr>
          <p:cNvSpPr/>
          <p:nvPr/>
        </p:nvSpPr>
        <p:spPr>
          <a:xfrm>
            <a:off x="4186991" y="2452688"/>
            <a:ext cx="2125578" cy="593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Ionic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CF39A56-CC51-45B7-8094-4ABA4926C530}"/>
              </a:ext>
            </a:extLst>
          </p:cNvPr>
          <p:cNvSpPr/>
          <p:nvPr/>
        </p:nvSpPr>
        <p:spPr>
          <a:xfrm>
            <a:off x="4186990" y="3617494"/>
            <a:ext cx="2125578" cy="5935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Cordova</a:t>
            </a:r>
            <a:r>
              <a:rPr lang="es-CO" dirty="0"/>
              <a:t> / </a:t>
            </a:r>
            <a:r>
              <a:rPr lang="es-CO" dirty="0" err="1"/>
              <a:t>WebView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6AF43C0-7875-4F13-8D31-F0976242CCAB}"/>
              </a:ext>
            </a:extLst>
          </p:cNvPr>
          <p:cNvSpPr/>
          <p:nvPr/>
        </p:nvSpPr>
        <p:spPr>
          <a:xfrm>
            <a:off x="4219074" y="4852737"/>
            <a:ext cx="2061410" cy="5935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Ios</a:t>
            </a:r>
            <a:r>
              <a:rPr lang="es-CO" dirty="0"/>
              <a:t> / Android</a:t>
            </a:r>
            <a:endParaRPr lang="es-ES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8DF20D4E-9341-451A-A55D-7FB7134EC81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4917783" y="2120691"/>
            <a:ext cx="655972" cy="80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FF1BBE69-93AC-4C89-902C-0DC4893E0A6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4964155" y="3331870"/>
            <a:ext cx="571248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47D64E2C-7150-4186-B897-06E3067C323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4928937" y="4531895"/>
            <a:ext cx="641685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11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Modelo de Vistas de Arquitectura 4+1</vt:lpstr>
      <vt:lpstr>ionic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5</cp:revision>
  <dcterms:created xsi:type="dcterms:W3CDTF">2019-05-19T04:09:14Z</dcterms:created>
  <dcterms:modified xsi:type="dcterms:W3CDTF">2019-05-19T04:56:35Z</dcterms:modified>
</cp:coreProperties>
</file>