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6F91B-4FE4-4D6C-88A8-C5E80B836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F9699-39DC-4030-AEB1-2713BC40C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1E077-7A71-44E1-A20C-08494806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F9F7AE-64F4-42F9-B400-63936B50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408A2F-626C-4C03-BE2C-A2661A59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01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89B08-65CC-439C-820F-F7CEFA1B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CF4995-1786-40E6-89E8-BCB65BC0B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2A979B-69EB-47A3-8BB9-C2C0A562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8E0701-4F4F-489D-A402-1CF4A057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79117D-D34F-4BCF-9D4D-7CE4420D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13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F97A61-9251-4A13-8D21-FE3821FBE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A5C91E-F31A-44C0-81A2-076125768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DEA1BC-310D-44EC-9DC3-B466941C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60B8E6-7FAF-42F7-9BBC-A4669B35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E6E28-D1BF-41F9-B53A-882A1FFE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4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6F500-533F-48AE-9FBB-AAC4C5D4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492C26-A510-4969-8D93-46492EF7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3BFCC-6E78-4279-A464-74057A7A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C364AD-0974-4EBE-9E3C-60297922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211B4-04FD-4A78-BAD9-85A70FA7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82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C79D1-3722-4C51-A4C2-5D3534DB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A62FD1-6A2F-41A7-97D2-E9A21E66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2E372F-2BD7-4774-BD2C-C9E9D2DC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C150CF-2E36-4862-B27C-B250F619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33CFA4-106E-4C37-8DC0-9D30B676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99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98F2C-4644-400A-9BCD-77921E84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D9308-6F06-4133-ACF7-DEDC617A1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9F674A-27F9-454D-8723-001746FCA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2F496B-CA48-49BA-83C5-18D74050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12AC33-9A09-4CC4-9086-54F3D6ED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9CFCD1-759A-4FE9-9BB6-A8F7D1F4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58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DA0B2-0E1E-40AC-B4BC-CC7C3292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32A0D-BDC9-43C3-AB78-052B604C9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2C1DAB-FEA8-4AA2-9C14-0BC12DF6F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8810AB-40A8-4D9B-A823-506B9D139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18FB1A-71CE-4ACF-BB12-BCD83F82C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A67229-38F9-4302-8236-A5368007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2B06B8-CCCF-40B8-AD3C-D14BBC9F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5E9F7F-4799-47F5-98A5-5B9AC741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48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4A88A-DD2D-4BAC-A0AB-C5CC0B07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B97B26-B922-489C-AEB4-108C0384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934AEE-6F2C-4446-B057-2CE7DE3D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70DF64-B29B-44E3-8078-29D2D6AD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76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43AF3-E427-46F5-B97F-6A49AD4B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1338C4-2ABE-45F2-B15D-A5110ACB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39C399-9814-4A40-90D6-5333026F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17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6D57A-2417-479A-B3B4-DE07181D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EB6E44-0FC7-49EF-852B-17623BB6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6CD3A6-3A03-46D2-93DD-B4CB2D05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ED5D0C-66AC-4C43-B1C4-F39206B4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723F59-E51F-4E5B-89C0-0AA5D26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B6DF31-D1E4-429F-AD92-E9AC536A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49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1D0CF-0BCC-4131-9BEF-F8FEBEE6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A88239-19E1-4B4C-B10D-636DC9DB3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D73E9-AF88-4997-AB74-F0270896A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5DAB68-F7C8-4341-831E-DC5779B6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EB9D7A-E5D2-4D59-BB80-A4D77E21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48BAD1-79E4-41A6-9AB1-C1C1643A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6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9D4385-83F8-4CF0-877E-62E1C7A1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66B288-5BE4-468B-AF76-915BBF37C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39169F-894E-43A0-89D6-CBD7AFEE5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3A47-870F-49FC-91E0-41366E4C0DFC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742502-EDBB-456C-8D05-32265D5E8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EBDB60-6414-4834-A29B-523FCA2F9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86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BF080B3-3CC3-4D75-BE49-FE321E29F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EF067D-89C6-4190-84C3-9C3FA7DA1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4" y="3071812"/>
            <a:ext cx="17859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0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0B011-A31D-4F87-A0E6-B6EAF9BD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Historia de </a:t>
            </a:r>
            <a:r>
              <a:rPr lang="es-CO" dirty="0" err="1"/>
              <a:t>Ionic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0748C6-8B5A-476D-8B03-880E445D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CO" dirty="0"/>
              <a:t>Angular decide hacer un reléase </a:t>
            </a:r>
            <a:r>
              <a:rPr lang="es-CO" dirty="0" err="1"/>
              <a:t>major</a:t>
            </a:r>
            <a:r>
              <a:rPr lang="es-CO" dirty="0"/>
              <a:t> de seis meses : Angular 3 (no existe) inicia desde Angular 4 y permite una evolución mas constante.</a:t>
            </a:r>
          </a:p>
          <a:p>
            <a:endParaRPr lang="es-CO" dirty="0"/>
          </a:p>
          <a:p>
            <a:endParaRPr lang="es-CO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99961D-5FF0-4C40-85EF-3FE6FDA83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33" y="2870395"/>
            <a:ext cx="6420533" cy="362248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77DCB449-CF63-4F26-B61F-B82AE5E72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1775" y="6176963"/>
            <a:ext cx="1615678" cy="5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8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0B011-A31D-4F87-A0E6-B6EAF9BD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Historia de </a:t>
            </a:r>
            <a:r>
              <a:rPr lang="es-CO" dirty="0" err="1"/>
              <a:t>Ionic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0748C6-8B5A-476D-8B03-880E445D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612"/>
            <a:ext cx="10515600" cy="4351338"/>
          </a:xfrm>
        </p:spPr>
        <p:txBody>
          <a:bodyPr/>
          <a:lstStyle/>
          <a:p>
            <a:r>
              <a:rPr lang="es-ES" dirty="0"/>
              <a:t>En su versión 3 – 2017 </a:t>
            </a:r>
            <a:r>
              <a:rPr lang="es-ES" dirty="0" err="1"/>
              <a:t>Ionic</a:t>
            </a:r>
            <a:r>
              <a:rPr lang="es-ES" dirty="0"/>
              <a:t>: Mejora su propio </a:t>
            </a:r>
            <a:r>
              <a:rPr lang="es-ES" dirty="0" err="1"/>
              <a:t>framework</a:t>
            </a:r>
            <a:endParaRPr lang="es-ES" dirty="0"/>
          </a:p>
          <a:p>
            <a:r>
              <a:rPr lang="es-ES" b="1" dirty="0" err="1"/>
              <a:t>Ionic</a:t>
            </a:r>
            <a:r>
              <a:rPr lang="es-ES" b="1" dirty="0"/>
              <a:t> </a:t>
            </a:r>
            <a:r>
              <a:rPr lang="es-ES" b="1" dirty="0" err="1"/>
              <a:t>Cli</a:t>
            </a:r>
            <a:r>
              <a:rPr lang="es-ES" b="1" dirty="0"/>
              <a:t> (</a:t>
            </a:r>
            <a:r>
              <a:rPr lang="es-ES" b="1" dirty="0" err="1"/>
              <a:t>Command</a:t>
            </a:r>
            <a:r>
              <a:rPr lang="es-ES" b="1" dirty="0"/>
              <a:t>-line interface):</a:t>
            </a:r>
            <a:r>
              <a:rPr lang="es-ES" dirty="0"/>
              <a:t> </a:t>
            </a:r>
            <a:r>
              <a:rPr lang="pt-BR" dirty="0"/>
              <a:t>angular-</a:t>
            </a:r>
            <a:r>
              <a:rPr lang="pt-BR" dirty="0" err="1"/>
              <a:t>cli</a:t>
            </a:r>
            <a:r>
              <a:rPr lang="pt-BR" dirty="0"/>
              <a:t>, </a:t>
            </a:r>
            <a:r>
              <a:rPr lang="pt-BR" dirty="0" err="1"/>
              <a:t>Webpack</a:t>
            </a:r>
            <a:r>
              <a:rPr lang="pt-BR" dirty="0"/>
              <a:t> o </a:t>
            </a:r>
            <a:r>
              <a:rPr lang="pt-BR" dirty="0" err="1"/>
              <a:t>Cordova</a:t>
            </a:r>
            <a:r>
              <a:rPr lang="pt-BR" dirty="0"/>
              <a:t> </a:t>
            </a:r>
            <a:r>
              <a:rPr lang="pt-BR" dirty="0" err="1"/>
              <a:t>cli</a:t>
            </a:r>
            <a:endParaRPr lang="pt-BR" dirty="0"/>
          </a:p>
          <a:p>
            <a:r>
              <a:rPr lang="pt-BR" b="1" dirty="0" err="1"/>
              <a:t>Ionic</a:t>
            </a:r>
            <a:r>
              <a:rPr lang="pt-BR" b="1" dirty="0"/>
              <a:t> </a:t>
            </a:r>
            <a:r>
              <a:rPr lang="pt-BR" b="1" dirty="0" err="1"/>
              <a:t>Native</a:t>
            </a:r>
            <a:r>
              <a:rPr lang="pt-BR" b="1" dirty="0"/>
              <a:t>: </a:t>
            </a:r>
            <a:r>
              <a:rPr lang="pt-BR" dirty="0" err="1"/>
              <a:t>Mejora</a:t>
            </a:r>
            <a:r>
              <a:rPr lang="pt-BR" dirty="0"/>
              <a:t> </a:t>
            </a:r>
            <a:r>
              <a:rPr lang="pt-BR" dirty="0" err="1"/>
              <a:t>en</a:t>
            </a:r>
            <a:r>
              <a:rPr lang="pt-BR" dirty="0"/>
              <a:t> </a:t>
            </a:r>
            <a:r>
              <a:rPr lang="pt-BR" dirty="0" err="1"/>
              <a:t>los</a:t>
            </a:r>
            <a:r>
              <a:rPr lang="pt-BR" dirty="0"/>
              <a:t> plugins</a:t>
            </a:r>
          </a:p>
          <a:p>
            <a:r>
              <a:rPr lang="es-ES" b="1" dirty="0"/>
              <a:t>Mejor integración Angular: </a:t>
            </a:r>
            <a:r>
              <a:rPr lang="es-ES" dirty="0"/>
              <a:t>Integración con el </a:t>
            </a:r>
            <a:r>
              <a:rPr lang="es-ES" dirty="0" err="1"/>
              <a:t>Routing</a:t>
            </a:r>
            <a:r>
              <a:rPr lang="es-ES" dirty="0"/>
              <a:t> de Angular.</a:t>
            </a:r>
            <a:endParaRPr lang="es-CO" u="sng" dirty="0"/>
          </a:p>
          <a:p>
            <a:endParaRPr lang="es-CO" dirty="0"/>
          </a:p>
          <a:p>
            <a:endParaRPr lang="es-CO" u="sng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7DCB449-CF63-4F26-B61F-B82AE5E72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1775" y="6176963"/>
            <a:ext cx="1615678" cy="52900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AA568F-CCFA-463D-9010-88AA46B9C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37" y="4243387"/>
            <a:ext cx="38576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3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0B011-A31D-4F87-A0E6-B6EAF9BD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Historia de </a:t>
            </a:r>
            <a:r>
              <a:rPr lang="es-CO" dirty="0" err="1"/>
              <a:t>Ionic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0748C6-8B5A-476D-8B03-880E445D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612"/>
            <a:ext cx="10515600" cy="4351338"/>
          </a:xfrm>
        </p:spPr>
        <p:txBody>
          <a:bodyPr/>
          <a:lstStyle/>
          <a:p>
            <a:r>
              <a:rPr lang="es-CO" dirty="0" err="1"/>
              <a:t>Ionic</a:t>
            </a:r>
            <a:r>
              <a:rPr lang="es-CO" dirty="0"/>
              <a:t> 4 – 2019 : </a:t>
            </a:r>
            <a:r>
              <a:rPr lang="es-ES" dirty="0"/>
              <a:t>Ofrece los componentes de interfaz de usuario (UI), rendimiento es superior, trabaja directamente con JavaScript.</a:t>
            </a:r>
            <a:r>
              <a:rPr lang="es-CO" dirty="0"/>
              <a:t> </a:t>
            </a:r>
          </a:p>
          <a:p>
            <a:r>
              <a:rPr lang="es-ES" dirty="0"/>
              <a:t>Lo podemos utilizar desde cualquier otro </a:t>
            </a:r>
            <a:r>
              <a:rPr lang="es-ES" dirty="0" err="1"/>
              <a:t>framework</a:t>
            </a:r>
            <a:r>
              <a:rPr lang="es-ES" dirty="0"/>
              <a:t> </a:t>
            </a:r>
            <a:r>
              <a:rPr lang="es-ES" dirty="0" err="1"/>
              <a:t>frontend</a:t>
            </a:r>
            <a:r>
              <a:rPr lang="es-ES" dirty="0"/>
              <a:t>.</a:t>
            </a:r>
            <a:endParaRPr lang="es-CO" dirty="0"/>
          </a:p>
          <a:p>
            <a:endParaRPr lang="es-CO" u="sng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7DCB449-CF63-4F26-B61F-B82AE5E72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1775" y="6176963"/>
            <a:ext cx="1615678" cy="5290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C988669-F13F-4F98-9EA9-2B089BCB8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012" y="3429000"/>
            <a:ext cx="2085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3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0B011-A31D-4F87-A0E6-B6EAF9BD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Historia de </a:t>
            </a:r>
            <a:r>
              <a:rPr lang="es-CO" dirty="0" err="1"/>
              <a:t>Ionic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0748C6-8B5A-476D-8B03-880E445D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612"/>
            <a:ext cx="10515600" cy="4351338"/>
          </a:xfrm>
        </p:spPr>
        <p:txBody>
          <a:bodyPr/>
          <a:lstStyle/>
          <a:p>
            <a:r>
              <a:rPr lang="es-ES" dirty="0"/>
              <a:t>Se eliminan  las dependencias con cualquier </a:t>
            </a:r>
            <a:r>
              <a:rPr lang="es-ES" dirty="0" err="1"/>
              <a:t>framework</a:t>
            </a:r>
            <a:r>
              <a:rPr lang="es-ES" dirty="0"/>
              <a:t> JavaScript</a:t>
            </a:r>
            <a:r>
              <a:rPr lang="es-CO" dirty="0"/>
              <a:t>.</a:t>
            </a:r>
          </a:p>
          <a:p>
            <a:r>
              <a:rPr lang="es-ES" dirty="0"/>
              <a:t>Ya no hace falta utilizar Angular.</a:t>
            </a:r>
            <a:endParaRPr lang="es-CO" dirty="0"/>
          </a:p>
          <a:p>
            <a:endParaRPr lang="es-CO" u="sng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7DCB449-CF63-4F26-B61F-B82AE5E72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1775" y="6176963"/>
            <a:ext cx="1615678" cy="5290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C988669-F13F-4F98-9EA9-2B089BCB8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012" y="3320256"/>
            <a:ext cx="2085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7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0B011-A31D-4F87-A0E6-B6EAF9BD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Historia de </a:t>
            </a:r>
            <a:r>
              <a:rPr lang="es-CO" dirty="0" err="1"/>
              <a:t>Ionic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0748C6-8B5A-476D-8B03-880E445D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612"/>
            <a:ext cx="10515600" cy="4351338"/>
          </a:xfrm>
        </p:spPr>
        <p:txBody>
          <a:bodyPr/>
          <a:lstStyle/>
          <a:p>
            <a:r>
              <a:rPr lang="es-ES" dirty="0"/>
              <a:t>Se añade la librería </a:t>
            </a:r>
            <a:r>
              <a:rPr lang="es-ES" dirty="0" err="1"/>
              <a:t>StencilJS</a:t>
            </a:r>
            <a:r>
              <a:rPr lang="es-ES" dirty="0"/>
              <a:t> para el desarrollo de los componentes de UI</a:t>
            </a:r>
          </a:p>
          <a:p>
            <a:r>
              <a:rPr lang="es-ES" dirty="0"/>
              <a:t>Creada por ellos mismos, enfocados en rendimiento.</a:t>
            </a:r>
          </a:p>
          <a:p>
            <a:endParaRPr lang="es-CO" dirty="0"/>
          </a:p>
          <a:p>
            <a:endParaRPr lang="es-CO" u="sng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7DCB449-CF63-4F26-B61F-B82AE5E72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1775" y="6176963"/>
            <a:ext cx="1615678" cy="52900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A2F4B6F-6600-433E-B0C2-EC06A1066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37" y="3429000"/>
            <a:ext cx="2347387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8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0B011-A31D-4F87-A0E6-B6EAF9BD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Historia de </a:t>
            </a:r>
            <a:r>
              <a:rPr lang="es-CO" dirty="0" err="1"/>
              <a:t>Ionic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0748C6-8B5A-476D-8B03-880E445D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612"/>
            <a:ext cx="10515600" cy="4351338"/>
          </a:xfrm>
        </p:spPr>
        <p:txBody>
          <a:bodyPr/>
          <a:lstStyle/>
          <a:p>
            <a:r>
              <a:rPr lang="es-ES" dirty="0"/>
              <a:t>Aunque podamos seguir utilizando </a:t>
            </a:r>
            <a:r>
              <a:rPr lang="es-ES" dirty="0" err="1"/>
              <a:t>Cordova</a:t>
            </a:r>
            <a:r>
              <a:rPr lang="es-ES" dirty="0"/>
              <a:t>, ahora podemos usar Capacitor.</a:t>
            </a:r>
          </a:p>
          <a:p>
            <a:r>
              <a:rPr lang="es-ES" dirty="0"/>
              <a:t>Ahora puede hablar con la parte nativa de los dispositivos, pensando en rendimiento.</a:t>
            </a:r>
          </a:p>
          <a:p>
            <a:endParaRPr lang="es-CO" dirty="0"/>
          </a:p>
          <a:p>
            <a:endParaRPr lang="es-CO" u="sng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7DCB449-CF63-4F26-B61F-B82AE5E72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1775" y="6176963"/>
            <a:ext cx="1615678" cy="5290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16907F-98F7-452C-BB71-97D124CB3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47" y="5097059"/>
            <a:ext cx="1543577" cy="134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4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62F085AD-4A07-4A68-84D8-9992DC27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68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0B011-A31D-4F87-A0E6-B6EAF9BD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366" y="2766218"/>
            <a:ext cx="3869267" cy="1325563"/>
          </a:xfrm>
        </p:spPr>
        <p:txBody>
          <a:bodyPr/>
          <a:lstStyle/>
          <a:p>
            <a:r>
              <a:rPr lang="es-CO" dirty="0"/>
              <a:t>¿Qué es </a:t>
            </a:r>
            <a:r>
              <a:rPr lang="es-CO" dirty="0" err="1"/>
              <a:t>Ionic</a:t>
            </a:r>
            <a:r>
              <a:rPr lang="es-CO" dirty="0"/>
              <a:t>?</a:t>
            </a:r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7DCB449-CF63-4F26-B61F-B82AE5E72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1775" y="6176963"/>
            <a:ext cx="1615678" cy="5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7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0B011-A31D-4F87-A0E6-B6EAF9BD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2766218"/>
            <a:ext cx="10778066" cy="1325563"/>
          </a:xfrm>
        </p:spPr>
        <p:txBody>
          <a:bodyPr>
            <a:normAutofit/>
          </a:bodyPr>
          <a:lstStyle/>
          <a:p>
            <a:pPr algn="ctr"/>
            <a:r>
              <a:rPr lang="es-ES" sz="2800" dirty="0"/>
              <a:t>Angular con componentes visualmente nativos, </a:t>
            </a:r>
            <a:r>
              <a:rPr lang="es-ES" sz="2800" dirty="0" err="1"/>
              <a:t>wrapeado</a:t>
            </a:r>
            <a:r>
              <a:rPr lang="es-ES" sz="2800" dirty="0"/>
              <a:t> mediante </a:t>
            </a:r>
            <a:r>
              <a:rPr lang="es-ES" sz="2800" dirty="0" err="1"/>
              <a:t>Cordova</a:t>
            </a:r>
            <a:r>
              <a:rPr lang="es-ES" sz="2800" dirty="0"/>
              <a:t> y una serie de clases para integrar fácilmente ciertos </a:t>
            </a:r>
            <a:r>
              <a:rPr lang="es-ES" sz="2800" dirty="0" err="1"/>
              <a:t>plugins</a:t>
            </a:r>
            <a:r>
              <a:rPr lang="es-ES" sz="2800" dirty="0"/>
              <a:t> de </a:t>
            </a:r>
            <a:r>
              <a:rPr lang="es-ES" sz="2800" dirty="0" err="1"/>
              <a:t>Cordova</a:t>
            </a:r>
            <a:endParaRPr lang="es-ES" sz="28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7DCB449-CF63-4F26-B61F-B82AE5E72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1775" y="6176963"/>
            <a:ext cx="1615678" cy="5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88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77DCB449-CF63-4F26-B61F-B82AE5E72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1775" y="6176963"/>
            <a:ext cx="1615678" cy="5290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6A3EED7-CF20-47BF-BD5D-2E241267A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7" y="652462"/>
            <a:ext cx="74390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5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6AD401-E74A-4ECD-A079-6DF64B70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poco de historia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F7127DE-2CFD-466C-B463-085C2221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Aplicaciones móviles, en </a:t>
            </a:r>
            <a:r>
              <a:rPr lang="es-ES" dirty="0"/>
              <a:t>1977 Ericsson menciono el modelo </a:t>
            </a:r>
            <a:r>
              <a:rPr lang="es-ES" dirty="0" err="1"/>
              <a:t>modelo</a:t>
            </a:r>
            <a:r>
              <a:rPr lang="es-ES" dirty="0"/>
              <a:t> como GS88.</a:t>
            </a:r>
          </a:p>
          <a:p>
            <a:r>
              <a:rPr lang="es-CO" dirty="0"/>
              <a:t>H</a:t>
            </a:r>
            <a:r>
              <a:rPr lang="es-ES" dirty="0"/>
              <a:t>asta 1983 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DCE515-24A9-4482-A231-4D7DEB25E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481" y="3239265"/>
            <a:ext cx="4491038" cy="2937698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A5CBC760-CDF6-4388-BE11-B0F9E078C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1775" y="6176963"/>
            <a:ext cx="1615678" cy="5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2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6AD401-E74A-4ECD-A079-6DF64B70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poco de historia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F7127DE-2CFD-466C-B463-085C2221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IBM </a:t>
            </a:r>
            <a:r>
              <a:rPr lang="es-ES" dirty="0" err="1"/>
              <a:t>Simon</a:t>
            </a:r>
            <a:r>
              <a:rPr lang="es-ES" dirty="0"/>
              <a:t> Personal </a:t>
            </a:r>
            <a:r>
              <a:rPr lang="es-ES" dirty="0" err="1"/>
              <a:t>Comunicator</a:t>
            </a:r>
            <a:r>
              <a:rPr lang="es-ES" dirty="0"/>
              <a:t> 1992</a:t>
            </a:r>
          </a:p>
          <a:p>
            <a:r>
              <a:rPr lang="es-CO" dirty="0"/>
              <a:t>R</a:t>
            </a:r>
            <a:r>
              <a:rPr lang="es-ES" dirty="0" err="1"/>
              <a:t>esolución</a:t>
            </a:r>
            <a:r>
              <a:rPr lang="es-ES" dirty="0"/>
              <a:t> de 160 x 293 pixeles</a:t>
            </a:r>
          </a:p>
          <a:p>
            <a:r>
              <a:rPr lang="es-ES" dirty="0" err="1"/>
              <a:t>Stylus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E458012-E90C-4E74-880B-DBF4AC11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456" y="3429000"/>
            <a:ext cx="4129087" cy="2294701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D14E054-41A1-4D6B-A6B8-4052A94CB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1775" y="6176963"/>
            <a:ext cx="1615678" cy="5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0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6AD401-E74A-4ECD-A079-6DF64B70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poco de historia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F7127DE-2CFD-466C-B463-085C2221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2001 - Ericsson R380</a:t>
            </a:r>
          </a:p>
          <a:p>
            <a:r>
              <a:rPr lang="es-ES" dirty="0"/>
              <a:t>700 dólares, 2 MB de RAM, 4 MB almacenamiento interno</a:t>
            </a:r>
          </a:p>
          <a:p>
            <a:r>
              <a:rPr lang="es-ES" dirty="0"/>
              <a:t>3.5 pulgadas, 120 x 360 pixeles de resolución.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B66574-EF69-4F82-BBBA-2BF9BECF3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243" y="3506453"/>
            <a:ext cx="5243513" cy="2986422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034C5DA5-665A-4877-9DDE-4D4AC29A7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1775" y="6176963"/>
            <a:ext cx="1615678" cy="5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3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6AD401-E74A-4ECD-A079-6DF64B70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poco de historia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5C4D088-8AF2-4AB9-9A4B-3A02FDAC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7" y="1690688"/>
            <a:ext cx="3286125" cy="4486275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98766D5E-04F1-4B56-8DBA-501716E57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1775" y="6176963"/>
            <a:ext cx="1615678" cy="5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9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6AD401-E74A-4ECD-A079-6DF64B70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poco de historia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3BEDF8-B808-4AFD-A348-02D49919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2" y="1581518"/>
            <a:ext cx="3419475" cy="512445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A0CC4F4B-5F63-404B-A94D-32FA8AE48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1775" y="6176963"/>
            <a:ext cx="1615678" cy="5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5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6AD401-E74A-4ECD-A079-6DF64B70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poco de historia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6F54425-8410-4D25-A538-4811B96C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454150"/>
            <a:ext cx="3286125" cy="5038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C1EEA71-BA4A-4C41-9316-B44D6A981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49" y="1881981"/>
            <a:ext cx="3276600" cy="44196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326B5C11-908E-4762-930E-44786D10C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1775" y="6176963"/>
            <a:ext cx="1615678" cy="5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1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57AD553-7E30-467C-9EF8-3834BCEF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2" y="3429000"/>
            <a:ext cx="3829050" cy="260985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3B6AD401-E74A-4ECD-A079-6DF64B70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poco de historia</a:t>
            </a:r>
            <a:endParaRPr lang="es-ES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D2F0405-BF59-4CD9-BBB7-AC26A22F7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1775" y="6176963"/>
            <a:ext cx="1615678" cy="52900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697B3B6-2820-4F87-AB0D-24F36CC36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747838"/>
            <a:ext cx="3371850" cy="44291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A82E794-7E12-4467-BB16-AA434DD81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499" y="1690688"/>
            <a:ext cx="38290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8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0B011-A31D-4F87-A0E6-B6EAF9BD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Historia de </a:t>
            </a:r>
            <a:r>
              <a:rPr lang="es-CO" dirty="0" err="1"/>
              <a:t>Ionic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0748C6-8B5A-476D-8B03-880E445D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CO" dirty="0" err="1"/>
              <a:t>Ionic</a:t>
            </a:r>
            <a:r>
              <a:rPr lang="es-CO" dirty="0"/>
              <a:t> 1 – 2013 (Angular </a:t>
            </a:r>
            <a:r>
              <a:rPr lang="es-CO" dirty="0" err="1"/>
              <a:t>Js</a:t>
            </a:r>
            <a:r>
              <a:rPr lang="es-CO" dirty="0"/>
              <a:t> - </a:t>
            </a:r>
            <a:r>
              <a:rPr lang="es-CO" dirty="0" err="1"/>
              <a:t>Cordoba</a:t>
            </a:r>
            <a:r>
              <a:rPr lang="es-CO" dirty="0"/>
              <a:t>)</a:t>
            </a:r>
          </a:p>
          <a:p>
            <a:endParaRPr lang="es-CO" dirty="0"/>
          </a:p>
          <a:p>
            <a:r>
              <a:rPr lang="es-CO" dirty="0" err="1"/>
              <a:t>Ionic</a:t>
            </a:r>
            <a:r>
              <a:rPr lang="es-CO" dirty="0"/>
              <a:t> 2 – 2016 (Angular - </a:t>
            </a:r>
            <a:r>
              <a:rPr lang="es-CO" dirty="0" err="1"/>
              <a:t>Typescript</a:t>
            </a:r>
            <a:r>
              <a:rPr lang="es-CO" dirty="0"/>
              <a:t>)</a:t>
            </a:r>
          </a:p>
          <a:p>
            <a:endParaRPr lang="es-ES" u="sng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1CBFC6-A9F5-4554-934D-74B5E9A34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2270462"/>
            <a:ext cx="2324100" cy="715625"/>
          </a:xfrm>
          <a:prstGeom prst="rect">
            <a:avLst/>
          </a:prstGeom>
        </p:spPr>
      </p:pic>
      <p:pic>
        <p:nvPicPr>
          <p:cNvPr id="1026" name="Picture 2" descr="Image result for cordova plugins">
            <a:extLst>
              <a:ext uri="{FF2B5EF4-FFF2-40B4-BE49-F238E27FC236}">
                <a16:creationId xmlns:a16="http://schemas.microsoft.com/office/drawing/2014/main" id="{536CA2A9-7E82-4B9D-A7EA-787AB2D08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591" y="2986087"/>
            <a:ext cx="957292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5729719-F406-42FC-9D9A-6B219F2EB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606" y="3515605"/>
            <a:ext cx="2490788" cy="140405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98BD895D-4464-4983-AC0A-CB6EE290EA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1775" y="6176963"/>
            <a:ext cx="1615678" cy="5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5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260</Words>
  <Application>Microsoft Office PowerPoint</Application>
  <PresentationFormat>Panorámica</PresentationFormat>
  <Paragraphs>40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Un poco de historia</vt:lpstr>
      <vt:lpstr>Un poco de historia</vt:lpstr>
      <vt:lpstr>Un poco de historia</vt:lpstr>
      <vt:lpstr>Un poco de historia</vt:lpstr>
      <vt:lpstr>Un poco de historia</vt:lpstr>
      <vt:lpstr>Un poco de historia</vt:lpstr>
      <vt:lpstr>Un poco de historia</vt:lpstr>
      <vt:lpstr>Historia de Ionic</vt:lpstr>
      <vt:lpstr>Historia de Ionic</vt:lpstr>
      <vt:lpstr>Historia de Ionic</vt:lpstr>
      <vt:lpstr>Historia de Ionic</vt:lpstr>
      <vt:lpstr>Historia de Ionic</vt:lpstr>
      <vt:lpstr>Historia de Ionic</vt:lpstr>
      <vt:lpstr>Historia de Ionic</vt:lpstr>
      <vt:lpstr>Presentación de PowerPoint</vt:lpstr>
      <vt:lpstr>¿Qué es Ionic?</vt:lpstr>
      <vt:lpstr>Angular con componentes visualmente nativos, wrapeado mediante Cordova y una serie de clases para integrar fácilmente ciertos plugins de Cordova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Bryant Alejandro Cubillos Prieto</dc:creator>
  <cp:lastModifiedBy>Bryant Alejandro Cubillos Prieto</cp:lastModifiedBy>
  <cp:revision>11</cp:revision>
  <dcterms:created xsi:type="dcterms:W3CDTF">2019-05-19T16:55:04Z</dcterms:created>
  <dcterms:modified xsi:type="dcterms:W3CDTF">2019-05-19T18:29:51Z</dcterms:modified>
</cp:coreProperties>
</file>