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5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 8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Que es un APP</a:t>
            </a:r>
          </a:p>
          <a:p>
            <a:r>
              <a:rPr lang="es-ES" dirty="0"/>
              <a:t>El concepto de Modulo</a:t>
            </a:r>
          </a:p>
          <a:p>
            <a:r>
              <a:rPr lang="es-ES" dirty="0"/>
              <a:t>Concepto de Componente</a:t>
            </a:r>
          </a:p>
          <a:p>
            <a:r>
              <a:rPr lang="es-ES" dirty="0" err="1"/>
              <a:t>Environments</a:t>
            </a:r>
            <a:endParaRPr lang="es-ES" dirty="0"/>
          </a:p>
          <a:p>
            <a:r>
              <a:rPr lang="es-ES" dirty="0" err="1"/>
              <a:t>Assets</a:t>
            </a:r>
            <a:endParaRPr lang="es-ES" dirty="0"/>
          </a:p>
          <a:p>
            <a:endParaRPr lang="es-ES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90E8C8-E263-4108-A7A4-5CF235073A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F1FF"/>
              </a:clrFrom>
              <a:clrTo>
                <a:srgbClr val="EBF1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6729" y="918883"/>
            <a:ext cx="1309248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150E8E-C86D-4C29-8FF9-E66E424F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14" y="3916234"/>
            <a:ext cx="2697025" cy="16765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5D3621-3C4D-4F71-A2B2-862B8DA3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1"/>
          <a:stretch/>
        </p:blipFill>
        <p:spPr>
          <a:xfrm>
            <a:off x="7561305" y="3237469"/>
            <a:ext cx="2921855" cy="30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 8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 err="1"/>
              <a:t>Scaffolding</a:t>
            </a:r>
            <a:endParaRPr lang="es-ES" dirty="0"/>
          </a:p>
          <a:p>
            <a:r>
              <a:rPr lang="es-ES" dirty="0"/>
              <a:t>Donde estamos</a:t>
            </a:r>
          </a:p>
          <a:p>
            <a:r>
              <a:rPr lang="es-ES" dirty="0"/>
              <a:t>Que es un modelo</a:t>
            </a:r>
          </a:p>
          <a:p>
            <a:r>
              <a:rPr lang="es-ES" dirty="0"/>
              <a:t>Que es un Servicio</a:t>
            </a:r>
          </a:p>
          <a:p>
            <a:endParaRPr lang="es-ES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AE68EA-5D80-4B14-8D53-2EDB4D92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87" y="2544483"/>
            <a:ext cx="1509966" cy="1547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117AF4-F261-4D5B-ADCC-A1BD7B5D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87" y="681037"/>
            <a:ext cx="1642387" cy="13255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C9173B-DECF-48B2-89E6-A1F244D79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56" y="1343818"/>
            <a:ext cx="2982975" cy="17822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E35F4D-3696-4B40-964F-4841CEF55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45" y="4275438"/>
            <a:ext cx="3140557" cy="16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32A7-7CEB-4E28-8AB8-7B8440F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GO!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5CDE-CAA9-43BF-A5B6-F9C91F43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Conceptos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74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31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Angular 8</vt:lpstr>
      <vt:lpstr>Angular 8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37</cp:revision>
  <dcterms:created xsi:type="dcterms:W3CDTF">2019-06-09T20:12:20Z</dcterms:created>
  <dcterms:modified xsi:type="dcterms:W3CDTF">2019-09-29T19:44:39Z</dcterms:modified>
</cp:coreProperties>
</file>