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04/08/2019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40defiebre.com/guia-seo/que-es-seo-por-que-necesi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- </a:t>
            </a:r>
            <a:r>
              <a:rPr lang="es-ES" dirty="0" err="1"/>
              <a:t>framework</a:t>
            </a:r>
            <a:endParaRPr lang="es-ES" dirty="0"/>
          </a:p>
        </p:txBody>
      </p:sp>
      <p:pic>
        <p:nvPicPr>
          <p:cNvPr id="1026" name="Picture 2" descr="Resultado de imagen para angular icon">
            <a:extLst>
              <a:ext uri="{FF2B5EF4-FFF2-40B4-BE49-F238E27FC236}">
                <a16:creationId xmlns:a16="http://schemas.microsoft.com/office/drawing/2014/main" id="{B43BF389-8A5C-4899-A319-C511C544C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Comúnmente llamado Angular 2</a:t>
            </a:r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para aplicaciones Web</a:t>
            </a:r>
          </a:p>
          <a:p>
            <a:r>
              <a:rPr lang="es-ES" dirty="0"/>
              <a:t>Basado en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/>
              <a:t>Código abierto</a:t>
            </a:r>
          </a:p>
          <a:p>
            <a:r>
              <a:rPr lang="es-ES" dirty="0"/>
              <a:t>Mantenido por Google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FFB774-E048-4F56-B434-6197A60D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36" y="2612522"/>
            <a:ext cx="3269264" cy="986384"/>
          </a:xfrm>
          <a:prstGeom prst="rect">
            <a:avLst/>
          </a:prstGeom>
        </p:spPr>
      </p:pic>
      <p:pic>
        <p:nvPicPr>
          <p:cNvPr id="2050" name="Picture 2" descr="TypeScript Logo.png">
            <a:extLst>
              <a:ext uri="{FF2B5EF4-FFF2-40B4-BE49-F238E27FC236}">
                <a16:creationId xmlns:a16="http://schemas.microsoft.com/office/drawing/2014/main" id="{153DC681-FD87-4410-AA5C-ABFD586E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6" y="3956351"/>
            <a:ext cx="2381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digo abierto">
            <a:extLst>
              <a:ext uri="{FF2B5EF4-FFF2-40B4-BE49-F238E27FC236}">
                <a16:creationId xmlns:a16="http://schemas.microsoft.com/office/drawing/2014/main" id="{73001E9F-994F-4026-8C4E-4E556FF0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2" y="4691983"/>
            <a:ext cx="1651696" cy="14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17E952-C0E2-427F-B1B8-1EBAAC80F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4881563"/>
            <a:ext cx="3305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8B83A17-7806-417F-A198-B09A6D0A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88" y="2907228"/>
            <a:ext cx="5407368" cy="3140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/ </a:t>
            </a:r>
            <a:r>
              <a:rPr lang="es-CO" dirty="0" err="1"/>
              <a:t>Caracteristicas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Aumentar las aplicaciones basadas en el navegador (MVC)</a:t>
            </a:r>
          </a:p>
          <a:p>
            <a:r>
              <a:rPr lang="es-ES" dirty="0"/>
              <a:t>Esfuerzo para que el desarrollo de aplicaciones sea mas fácil</a:t>
            </a:r>
          </a:p>
          <a:p>
            <a:endParaRPr lang="es-ES" u="sng" dirty="0"/>
          </a:p>
          <a:p>
            <a:r>
              <a:rPr lang="es-ES" dirty="0"/>
              <a:t>Contiene etiquetas personalizadas</a:t>
            </a:r>
          </a:p>
          <a:p>
            <a:r>
              <a:rPr lang="es-ES" dirty="0"/>
              <a:t>Se basa en componentes</a:t>
            </a:r>
          </a:p>
          <a:p>
            <a:r>
              <a:rPr lang="es-ES" dirty="0"/>
              <a:t>Es la evolución de </a:t>
            </a:r>
            <a:r>
              <a:rPr lang="es-ES" dirty="0" err="1"/>
              <a:t>AngularJS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(incompatible con este)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7DE0C5-789C-4A44-A604-14347DC4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4" y="5754280"/>
            <a:ext cx="2520602" cy="7385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053EE2-E77B-4711-99CB-4FD650FE9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89" y="5754280"/>
            <a:ext cx="1752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/ Velocidad y rendimiento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Generación de código: Convierte su código a JavaScript</a:t>
            </a:r>
          </a:p>
          <a:p>
            <a:r>
              <a:rPr lang="es-ES" dirty="0"/>
              <a:t>Universal: Cualquier lenguaje (Back-</a:t>
            </a:r>
            <a:r>
              <a:rPr lang="es-ES" dirty="0" err="1"/>
              <a:t>End</a:t>
            </a:r>
            <a:r>
              <a:rPr lang="es-ES" dirty="0"/>
              <a:t>)</a:t>
            </a:r>
          </a:p>
          <a:p>
            <a:r>
              <a:rPr lang="es-ES" dirty="0"/>
              <a:t>También abre posibilidades para la optimización del SEO del sitio.</a:t>
            </a:r>
          </a:p>
          <a:p>
            <a:r>
              <a:rPr lang="es-ES" dirty="0"/>
              <a:t>División del código: Carga nuestros componentes gracias al enrutador.</a:t>
            </a:r>
            <a:r>
              <a:rPr lang="es-ES" u="sng" dirty="0"/>
              <a:t> </a:t>
            </a:r>
            <a:r>
              <a:rPr lang="es-ES" dirty="0"/>
              <a:t>Solo se carga la vista necesaria</a:t>
            </a:r>
          </a:p>
          <a:p>
            <a:endParaRPr lang="es-ES" dirty="0"/>
          </a:p>
        </p:txBody>
      </p:sp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FAEB6383-501C-495F-91E1-2390E197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47333"/>
            <a:ext cx="169684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php">
            <a:extLst>
              <a:ext uri="{FF2B5EF4-FFF2-40B4-BE49-F238E27FC236}">
                <a16:creationId xmlns:a16="http://schemas.microsoft.com/office/drawing/2014/main" id="{54A14717-E42F-47AD-AE25-89054938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78" y="4443324"/>
            <a:ext cx="1728851" cy="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c#">
            <a:extLst>
              <a:ext uri="{FF2B5EF4-FFF2-40B4-BE49-F238E27FC236}">
                <a16:creationId xmlns:a16="http://schemas.microsoft.com/office/drawing/2014/main" id="{DDE97E08-BBF2-473C-938B-8AD7E50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80" y="3743300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SEO - </a:t>
            </a:r>
            <a:r>
              <a:rPr lang="es-CO" dirty="0" err="1"/>
              <a:t>Search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436010-D879-4858-BE53-16C298D6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68" y="2174875"/>
            <a:ext cx="6344812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SEO - </a:t>
            </a:r>
            <a:r>
              <a:rPr lang="es-CO" dirty="0" err="1"/>
              <a:t>Search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endParaRPr lang="es-ES" dirty="0"/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D3413786-3B13-41A3-A47B-DB566CDA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5" y="2286643"/>
            <a:ext cx="8734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/Productividad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Plantillas</a:t>
            </a:r>
          </a:p>
          <a:p>
            <a:r>
              <a:rPr lang="es-ES" dirty="0"/>
              <a:t>Angular CLI</a:t>
            </a:r>
          </a:p>
          <a:p>
            <a:r>
              <a:rPr lang="es-ES" dirty="0" err="1"/>
              <a:t>IDEs</a:t>
            </a:r>
            <a:endParaRPr lang="es-ES" dirty="0"/>
          </a:p>
          <a:p>
            <a:endParaRPr lang="es-ES" dirty="0"/>
          </a:p>
        </p:txBody>
      </p:sp>
      <p:pic>
        <p:nvPicPr>
          <p:cNvPr id="5122" name="Picture 2" descr="Resultado de imagen para angular cli">
            <a:extLst>
              <a:ext uri="{FF2B5EF4-FFF2-40B4-BE49-F238E27FC236}">
                <a16:creationId xmlns:a16="http://schemas.microsoft.com/office/drawing/2014/main" id="{DE7643A2-6530-4A2E-9C08-D202C628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19" y="1581665"/>
            <a:ext cx="2174562" cy="12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C7CE4F-C8BB-4C48-999B-9B2848DC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37" y="3238558"/>
            <a:ext cx="8822725" cy="31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32A7-7CEB-4E28-8AB8-7B8440F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5CDE-CAA9-43BF-A5B6-F9C91F43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131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Angular - framework</vt:lpstr>
      <vt:lpstr>Angular</vt:lpstr>
      <vt:lpstr>Objetivo / Caracteristicas</vt:lpstr>
      <vt:lpstr>Caracteristicas / Velocidad y rendimiento</vt:lpstr>
      <vt:lpstr>SEO - Search Engine Optimization</vt:lpstr>
      <vt:lpstr>SEO - Search Engine Optimization</vt:lpstr>
      <vt:lpstr>Caracteristicas /Productividad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27</cp:revision>
  <dcterms:created xsi:type="dcterms:W3CDTF">2019-06-09T20:12:20Z</dcterms:created>
  <dcterms:modified xsi:type="dcterms:W3CDTF">2019-08-05T01:31:16Z</dcterms:modified>
</cp:coreProperties>
</file>