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A0D75-2CAB-4CD0-8990-1DF23E0EC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C00E10-53D6-48D3-B902-099DCFAF1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AE567C-EA0A-49A2-B0FF-9B6CECC9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B94280-F9C9-46D1-A49C-D3B80B9E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746B91-482B-49F8-8FFE-E7812FE3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74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1BB52-E918-418A-AB38-F5FECF1C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301604-85EF-4132-915A-2BB176B6D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FACA0-F7DB-4AD4-8FBA-EE866726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1114B2-0703-412D-B337-A8F3BC49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1435C-EADB-497C-81AB-C91413F9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51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7C12AA-C1AB-47EA-B127-7487D5BA5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02C0BE-1671-4231-8BF6-7AE479EB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CB357D-53B5-420B-ABA6-FA108BBF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D676F-B2FD-414A-BE29-C26447AF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01AE4-76DF-4D9F-BF53-5E32A911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82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2CB0E-C987-4905-9D5B-67933247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23FA3-7AFA-407D-9E1C-3385AD35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51C2A5-E314-4C63-9B7C-ED344D4C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63E0BF-80AF-4636-A5BF-F2ACFD6F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60B9F4-B5FD-45EE-826D-458F6BB5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47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38595-79AA-46FD-A46B-CAF3C670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C2E1DA-DD19-4B72-808F-A1EAFF0A5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085B06-7AF5-4F87-B8CF-F1219563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EC9AB-8254-4598-AA86-B14A0096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6409DA-F396-4144-839E-48DD50E3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57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E0AD1-B215-40AD-B4DC-57E18245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6937D-6ABA-4644-861E-9848BF55D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7768A5-B3B1-4266-984B-97D504E0B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97CC65-1EEF-4F4F-974D-75A169AC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425EBA-0EB8-4943-B583-DFCF2FE1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219C35-75E0-4526-8C72-3BFEDCE5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28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8B57C-5849-4EC4-8256-144F5679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2E80B4-66DC-490D-A160-B693383FD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8262F4-944B-421B-81E7-02DDEB4AF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FEDBF5-FB65-443B-8B21-3A11556FE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EAE71C-AEA0-43A2-B322-185CADFF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B31EC9-F5A8-4DEE-BE8B-B0C1B1BF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860D18-4447-41B6-B9D4-2071935B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BAE097-2093-482A-A1CF-54853E04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54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36E90-512C-428F-854A-11D48AE8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367069-9526-49BF-8F55-9F696D27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D264BC-CA7C-459F-873E-5B28F280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43B233-BBA3-48D0-B62A-D85D96D4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36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C479E9-9607-4F01-A36E-0FF28E4C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62018B-9800-4CD6-A61F-A6D1A22B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F4384F-CBDF-40C5-93BE-EAF2EB3A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91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4E6A2-9B73-4D96-A52D-653E5157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4394E-55EE-4A8D-A4E4-F49643F7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62398A-CE6D-4FB4-A68B-74390614B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2A2484-082C-48BF-99F5-CF2B5C3B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3C673F-9DC4-4668-96FF-AE4FBD08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AD00B-2104-4C91-A4A2-DBAD44AB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D53BE-C7F3-4E7F-A4F9-B1A09DA6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23243C-E7C9-4F06-A7BA-2EFF306CD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D37510-7525-455A-90D8-55B18BD84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8E555D-5C7A-4A4F-BD4E-D897448C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C38C1B-38F0-4E65-803E-80386E30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3D16C-2F78-4020-BC68-3F1522DA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6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E18C2B-176B-494D-97B2-DDE8402A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AAA2D6-F584-4321-B726-34F50FB1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26904C-ABFD-4004-9A2B-B7977DC08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5CAA-DB26-41EB-9DA5-3B4C0531874A}" type="datetimeFigureOut">
              <a:rPr lang="es-ES" smtClean="0"/>
              <a:t>20/10/2019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C29443-202A-4034-A20B-5D3EF5B01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94CE56-4FA8-403F-A64B-0427D2760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33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B75C55-F5AF-4669-81EF-E3FEE3D8A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88C72B-3463-477D-9264-096117EE4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931" y="5895331"/>
            <a:ext cx="1785938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Tickets funcionando con Angular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2C54B1-CE14-4175-A592-BBE50AC5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>
            <a:normAutofit/>
          </a:bodyPr>
          <a:lstStyle/>
          <a:p>
            <a:r>
              <a:rPr lang="es-CO" dirty="0"/>
              <a:t>N</a:t>
            </a:r>
            <a:r>
              <a:rPr lang="es-ES" dirty="0" err="1"/>
              <a:t>uestra</a:t>
            </a:r>
            <a:r>
              <a:rPr lang="es-ES" dirty="0"/>
              <a:t> aplicación funcionando</a:t>
            </a:r>
          </a:p>
          <a:p>
            <a:r>
              <a:rPr lang="es-ES" dirty="0"/>
              <a:t>Servicios</a:t>
            </a:r>
          </a:p>
          <a:p>
            <a:r>
              <a:rPr lang="es-ES" dirty="0"/>
              <a:t>Componentes (</a:t>
            </a:r>
            <a:r>
              <a:rPr lang="es-ES" dirty="0" err="1"/>
              <a:t>ts</a:t>
            </a:r>
            <a:r>
              <a:rPr lang="es-ES" dirty="0"/>
              <a:t>, </a:t>
            </a:r>
            <a:r>
              <a:rPr lang="es-ES" dirty="0" err="1"/>
              <a:t>html</a:t>
            </a:r>
            <a:r>
              <a:rPr lang="es-ES" dirty="0"/>
              <a:t>, </a:t>
            </a:r>
            <a:r>
              <a:rPr lang="es-ES" dirty="0" err="1"/>
              <a:t>css</a:t>
            </a:r>
            <a:r>
              <a:rPr lang="es-ES" dirty="0"/>
              <a:t>)</a:t>
            </a:r>
          </a:p>
          <a:p>
            <a:endParaRPr lang="es-ES" u="sng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0C1925-D66E-4729-A132-70FEFACF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102" y="3879314"/>
            <a:ext cx="3998698" cy="22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432A7-7CEB-4E28-8AB8-7B8440F1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GO!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E5CDE-CAA9-43BF-A5B6-F9C91F43E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View </a:t>
            </a:r>
            <a:r>
              <a:rPr lang="es-CO" dirty="0" err="1"/>
              <a:t>code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3747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21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Tickets funcionando con Angular</vt:lpstr>
      <vt:lpstr>GO!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Bryant Alejandro Cubillos Prieto</dc:creator>
  <cp:lastModifiedBy>Bryant Alejandro Cubillos Prieto</cp:lastModifiedBy>
  <cp:revision>39</cp:revision>
  <dcterms:created xsi:type="dcterms:W3CDTF">2019-06-09T20:12:20Z</dcterms:created>
  <dcterms:modified xsi:type="dcterms:W3CDTF">2019-10-20T20:45:56Z</dcterms:modified>
</cp:coreProperties>
</file>