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F91B-4FE4-4D6C-88A8-C5E80B83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9699-39DC-4030-AEB1-2713BC40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E077-7A71-44E1-A20C-08494806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9F7AE-64F4-42F9-B400-63936B5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08A2F-626C-4C03-BE2C-A2661A5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9B08-65CC-439C-820F-F7CEFA1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F4995-1786-40E6-89E8-BCB65BC0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979B-69EB-47A3-8BB9-C2C0A5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E0701-4F4F-489D-A402-1CF4A05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9117D-D34F-4BCF-9D4D-7CE4420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97A61-9251-4A13-8D21-FE3821FB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A5C91E-F31A-44C0-81A2-07612576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A1BC-310D-44EC-9DC3-B466941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0B8E6-7FAF-42F7-9BBC-A4669B3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E6E28-D1BF-41F9-B53A-882A1FF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F500-533F-48AE-9FBB-AAC4C5D4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92C26-A510-4969-8D93-46492EF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3BFCC-6E78-4279-A464-74057A7A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64AD-0974-4EBE-9E3C-6029792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11B4-04FD-4A78-BAD9-85A70F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C79D1-3722-4C51-A4C2-5D3534DB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62FD1-6A2F-41A7-97D2-E9A21E66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E372F-2BD7-4774-BD2C-C9E9D2DC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150CF-2E36-4862-B27C-B250F619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3CFA4-106E-4C37-8DC0-9D30B67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8F2C-4644-400A-9BCD-77921E8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9308-6F06-4133-ACF7-DEDC617A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F674A-27F9-454D-8723-001746FC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F496B-CA48-49BA-83C5-18D7405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2AC33-9A09-4CC4-9086-54F3D6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CFCD1-759A-4FE9-9BB6-A8F7D1F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A0B2-0E1E-40AC-B4BC-CC7C329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32A0D-BDC9-43C3-AB78-052B604C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C1DAB-FEA8-4AA2-9C14-0BC12DF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810AB-40A8-4D9B-A823-506B9D13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8FB1A-71CE-4ACF-BB12-BCD83F82C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67229-38F9-4302-8236-A536800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B06B8-CCCF-40B8-AD3C-D14BBC9F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5E9F7F-4799-47F5-98A5-5B9AC74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A88A-DD2D-4BAC-A0AB-C5CC0B07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97B26-B922-489C-AEB4-108C038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34AEE-6F2C-4446-B057-2CE7DE3D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0DF64-B29B-44E3-8078-29D2D6A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43AF3-E427-46F5-B97F-6A49AD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338C4-2ABE-45F2-B15D-A5110AC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C399-9814-4A40-90D6-5333026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1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D57A-2417-479A-B3B4-DE07181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B6E44-0FC7-49EF-852B-17623BB6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CD3A6-3A03-46D2-93DD-B4CB2D0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D5D0C-66AC-4C43-B1C4-F39206B4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23F59-E51F-4E5B-89C0-0AA5D26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6DF31-D1E4-429F-AD92-E9AC536A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D0CF-0BCC-4131-9BEF-F8FEBEE6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A88239-19E1-4B4C-B10D-636DC9DB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D73E9-AF88-4997-AB74-F0270896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DAB68-F7C8-4341-831E-DC5779B6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9D7A-E5D2-4D59-BB80-A4D77E2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8BAD1-79E4-41A6-9AB1-C1C1643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D4385-83F8-4CF0-877E-62E1C7A1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6B288-5BE4-468B-AF76-915BBF3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9169F-894E-43A0-89D6-CBD7AFE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42502-EDBB-456C-8D05-32265D5E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BDB60-6414-4834-A29B-523FCA2F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080B3-3CC3-4D75-BE49-FE321E29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F067D-89C6-4190-84C3-9C3FA7DA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90" y="307181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de datos inicial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A3C917-0F5B-461D-9F76-FC63C6670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" t="8425" r="9436" b="11105"/>
          <a:stretch/>
        </p:blipFill>
        <p:spPr>
          <a:xfrm>
            <a:off x="1919287" y="1990624"/>
            <a:ext cx="8353426" cy="40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Base de datos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15</cp:revision>
  <dcterms:created xsi:type="dcterms:W3CDTF">2019-05-19T16:55:04Z</dcterms:created>
  <dcterms:modified xsi:type="dcterms:W3CDTF">2019-05-26T15:47:05Z</dcterms:modified>
</cp:coreProperties>
</file>