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0D75-2CAB-4CD0-8990-1DF23E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00E10-53D6-48D3-B902-099DCFAF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567C-EA0A-49A2-B0FF-9B6CECC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4280-F9C9-46D1-A49C-D3B80B9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46B91-482B-49F8-8FFE-E7812FE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BB52-E918-418A-AB38-F5FECF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1604-85EF-4132-915A-2BB176B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ACA0-F7DB-4AD4-8FBA-EE86672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114B2-0703-412D-B337-A8F3BC4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1435C-EADB-497C-81AB-C91413F9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C12AA-C1AB-47EA-B127-7487D5B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2C0BE-1671-4231-8BF6-7AE479EB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B357D-53B5-420B-ABA6-FA108BB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D676F-B2FD-414A-BE29-C26447A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1AE4-76DF-4D9F-BF53-5E32A91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2CB0E-C987-4905-9D5B-679332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3FA3-7AFA-407D-9E1C-3385AD3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1C2A5-E314-4C63-9B7C-ED344D4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E0BF-80AF-4636-A5BF-F2ACFD6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0B9F4-B5FD-45EE-826D-458F6BB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8595-79AA-46FD-A46B-CAF3C67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E1DA-DD19-4B72-808F-A1EAFF0A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85B06-7AF5-4F87-B8CF-F121956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C9AB-8254-4598-AA86-B14A009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09DA-F396-4144-839E-48DD50E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0AD1-B215-40AD-B4DC-57E1824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6937D-6ABA-4644-861E-9848BF55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7768A5-B3B1-4266-984B-97D504E0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7CC65-1EEF-4F4F-974D-75A169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25EBA-0EB8-4943-B583-DFCF2F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9C35-75E0-4526-8C72-3BFEDC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B57C-5849-4EC4-8256-144F567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80B4-66DC-490D-A160-B693383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262F4-944B-421B-81E7-02DDEB4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EDBF5-FB65-443B-8B21-3A11556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EAE71C-AEA0-43A2-B322-185CADFF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B31EC9-F5A8-4DEE-BE8B-B0C1B1BF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60D18-4447-41B6-B9D4-207193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BAE097-2093-482A-A1CF-54853E0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E90-512C-428F-854A-11D48AE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67069-9526-49BF-8F55-9F696D2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264BC-CA7C-459F-873E-5B28F28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3B233-BBA3-48D0-B62A-D85D96D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C479E9-9607-4F01-A36E-0FF28E4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2018B-9800-4CD6-A61F-A6D1A22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4384F-CBDF-40C5-93BE-EAF2EB3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E6A2-9B73-4D96-A52D-653E515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394E-55EE-4A8D-A4E4-F49643F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398A-CE6D-4FB4-A68B-7439061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A2484-082C-48BF-99F5-CF2B5C3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C673F-9DC4-4668-96FF-AE4FBD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AD00B-2104-4C91-A4A2-DBAD44A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53BE-C7F3-4E7F-A4F9-B1A09DA6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3243C-E7C9-4F06-A7BA-2EFF306C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37510-7525-455A-90D8-55B18BD8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E555D-5C7A-4A4F-BD4E-D897448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38C1B-38F0-4E65-803E-80386E3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3D16C-2F78-4020-BC68-3F1522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18C2B-176B-494D-97B2-DDE840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A2D6-F584-4321-B726-34F50FB1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6904C-ABFD-4004-9A2B-B7977DC0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CAA-DB26-41EB-9DA5-3B4C0531874A}" type="datetimeFigureOut">
              <a:rPr lang="es-ES" smtClean="0"/>
              <a:t>09/06/2019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29443-202A-4034-A20B-5D3EF5B0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4CE56-4FA8-403F-A64B-0427D276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framework" TargetMode="External"/><Relationship Id="rId2" Type="http://schemas.openxmlformats.org/officeDocument/2006/relationships/hyperlink" Target="https://en.wikipedia.org/wiki/Free_and_open-sour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B75C55-F5AF-4669-81EF-E3FEE3D8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88C72B-3463-477D-9264-096117E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3" y="5129212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210531-A36C-40DF-9698-C938B524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Net Core</a:t>
            </a:r>
            <a:endParaRPr lang="es-ES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BE7B526-ED64-43D0-886E-6E0BF7E5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Mayor rendimiento comparado con ASP.NET</a:t>
            </a:r>
          </a:p>
          <a:p>
            <a:r>
              <a:rPr lang="es-CO" dirty="0"/>
              <a:t>Es </a:t>
            </a:r>
            <a:r>
              <a:rPr lang="en-US" dirty="0">
                <a:hlinkClick r:id="rId2" tooltip="Free and open-source"/>
              </a:rPr>
              <a:t>free and open-source</a:t>
            </a:r>
            <a:r>
              <a:rPr lang="en-US" dirty="0"/>
              <a:t> </a:t>
            </a:r>
          </a:p>
          <a:p>
            <a:r>
              <a:rPr lang="en-US" dirty="0"/>
              <a:t>Es un </a:t>
            </a:r>
            <a:r>
              <a:rPr lang="es-ES" u="sng" dirty="0">
                <a:hlinkClick r:id="rId3"/>
              </a:rPr>
              <a:t>web </a:t>
            </a:r>
            <a:r>
              <a:rPr lang="es-ES" u="sng" dirty="0" err="1">
                <a:hlinkClick r:id="rId3"/>
              </a:rPr>
              <a:t>framework</a:t>
            </a:r>
            <a:endParaRPr lang="es-ES" u="sng" dirty="0"/>
          </a:p>
          <a:p>
            <a:r>
              <a:rPr lang="es-CO" dirty="0"/>
              <a:t>D</a:t>
            </a:r>
            <a:r>
              <a:rPr lang="es-ES" dirty="0" err="1"/>
              <a:t>esarrollado</a:t>
            </a:r>
            <a:r>
              <a:rPr lang="es-ES" dirty="0"/>
              <a:t> por Microsoft y la comunidad</a:t>
            </a:r>
          </a:p>
          <a:p>
            <a:r>
              <a:rPr lang="es-CO" dirty="0"/>
              <a:t>M</a:t>
            </a:r>
            <a:r>
              <a:rPr lang="es-ES" dirty="0" err="1"/>
              <a:t>ultiplataforma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6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210531-A36C-40DF-9698-C938B524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Net Core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166B88-EDA5-489E-B0B8-BCEFB5555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862" y="2237087"/>
            <a:ext cx="67722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8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210531-A36C-40DF-9698-C938B524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Net Core</a:t>
            </a:r>
            <a:endParaRPr lang="es-ES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18ADE48-48D7-403D-9A25-071E2644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Originalmente se llamaba ASP.NET </a:t>
            </a:r>
            <a:r>
              <a:rPr lang="es-CO" dirty="0" err="1"/>
              <a:t>vNext</a:t>
            </a:r>
            <a:endParaRPr lang="es-CO" dirty="0"/>
          </a:p>
          <a:p>
            <a:r>
              <a:rPr lang="es-CO" dirty="0"/>
              <a:t>Confusión con </a:t>
            </a:r>
            <a:r>
              <a:rPr lang="es-ES" b="1" dirty="0"/>
              <a:t>ASP.NET 5</a:t>
            </a:r>
            <a:r>
              <a:rPr lang="es-ES" dirty="0"/>
              <a:t> </a:t>
            </a:r>
          </a:p>
          <a:p>
            <a:r>
              <a:rPr lang="es-ES" dirty="0"/>
              <a:t>Microsoft más tarde cambió el nombre a </a:t>
            </a:r>
            <a:r>
              <a:rPr lang="es-ES" b="1" dirty="0"/>
              <a:t>ASP.NET Core</a:t>
            </a:r>
          </a:p>
          <a:p>
            <a:endParaRPr lang="es-ES" b="1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210531-A36C-40DF-9698-C938B524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</a:t>
            </a:r>
            <a:endParaRPr lang="es-ES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18ADE48-48D7-403D-9A25-071E2644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(EF) Core</a:t>
            </a:r>
          </a:p>
          <a:p>
            <a:r>
              <a:rPr lang="en-US" dirty="0"/>
              <a:t>Identity Core</a:t>
            </a:r>
          </a:p>
          <a:p>
            <a:r>
              <a:rPr lang="en-US" dirty="0"/>
              <a:t>MVC Core</a:t>
            </a:r>
          </a:p>
          <a:p>
            <a:r>
              <a:rPr lang="en-US" dirty="0"/>
              <a:t>Razor Core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9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210531-A36C-40DF-9698-C938B524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 contiene </a:t>
            </a:r>
            <a:r>
              <a:rPr lang="es-CO" dirty="0" err="1"/>
              <a:t>Web.Config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73AB27-409A-4D2C-93DA-4994E85DD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1652588"/>
            <a:ext cx="87249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4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210531-A36C-40DF-9698-C938B524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¡Tickets!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1026" name="Picture 2" descr="Image result for asp .net core logo">
            <a:extLst>
              <a:ext uri="{FF2B5EF4-FFF2-40B4-BE49-F238E27FC236}">
                <a16:creationId xmlns:a16="http://schemas.microsoft.com/office/drawing/2014/main" id="{9537BED4-C79D-41D0-A73D-F0AEA9B1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590800"/>
            <a:ext cx="632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79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Net Core</vt:lpstr>
      <vt:lpstr>Net Core</vt:lpstr>
      <vt:lpstr>Net Core</vt:lpstr>
      <vt:lpstr>Componentes</vt:lpstr>
      <vt:lpstr>No contiene Web.Config</vt:lpstr>
      <vt:lpstr>¡Tickets!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2</cp:revision>
  <dcterms:created xsi:type="dcterms:W3CDTF">2019-06-09T20:12:20Z</dcterms:created>
  <dcterms:modified xsi:type="dcterms:W3CDTF">2019-06-09T20:23:39Z</dcterms:modified>
</cp:coreProperties>
</file>