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2" r:id="rId14"/>
    <p:sldId id="271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6F91B-4FE4-4D6C-88A8-C5E80B836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F9699-39DC-4030-AEB1-2713BC40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1E077-7A71-44E1-A20C-08494806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F9F7AE-64F4-42F9-B400-63936B50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08A2F-626C-4C03-BE2C-A2661A59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1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89B08-65CC-439C-820F-F7CEFA1B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CF4995-1786-40E6-89E8-BCB65BC0B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A979B-69EB-47A3-8BB9-C2C0A562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8E0701-4F4F-489D-A402-1CF4A057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9117D-D34F-4BCF-9D4D-7CE4420D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13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F97A61-9251-4A13-8D21-FE3821FBE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A5C91E-F31A-44C0-81A2-076125768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EA1BC-310D-44EC-9DC3-B466941C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0B8E6-7FAF-42F7-9BBC-A4669B35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E6E28-D1BF-41F9-B53A-882A1FFE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4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6F500-533F-48AE-9FBB-AAC4C5D4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92C26-A510-4969-8D93-46492EF7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3BFCC-6E78-4279-A464-74057A7A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364AD-0974-4EBE-9E3C-60297922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211B4-04FD-4A78-BAD9-85A70FA7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8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C79D1-3722-4C51-A4C2-5D3534DB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A62FD1-6A2F-41A7-97D2-E9A21E66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E372F-2BD7-4774-BD2C-C9E9D2DC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C150CF-2E36-4862-B27C-B250F619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33CFA4-106E-4C37-8DC0-9D30B676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99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98F2C-4644-400A-9BCD-77921E84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D9308-6F06-4133-ACF7-DEDC617A1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9F674A-27F9-454D-8723-001746FC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2F496B-CA48-49BA-83C5-18D74050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12AC33-9A09-4CC4-9086-54F3D6ED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9CFCD1-759A-4FE9-9BB6-A8F7D1F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58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DA0B2-0E1E-40AC-B4BC-CC7C3292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32A0D-BDC9-43C3-AB78-052B604C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C1DAB-FEA8-4AA2-9C14-0BC12DF6F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8810AB-40A8-4D9B-A823-506B9D139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8FB1A-71CE-4ACF-BB12-BCD83F82C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A67229-38F9-4302-8236-A5368007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2B06B8-CCCF-40B8-AD3C-D14BBC9F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5E9F7F-4799-47F5-98A5-5B9AC741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4A88A-DD2D-4BAC-A0AB-C5CC0B07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B97B26-B922-489C-AEB4-108C0384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934AEE-6F2C-4446-B057-2CE7DE3D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70DF64-B29B-44E3-8078-29D2D6AD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76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43AF3-E427-46F5-B97F-6A49AD4B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1338C4-2ABE-45F2-B15D-A5110ACB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39C399-9814-4A40-90D6-5333026F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17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6D57A-2417-479A-B3B4-DE07181D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B6E44-0FC7-49EF-852B-17623BB6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6CD3A6-3A03-46D2-93DD-B4CB2D05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ED5D0C-66AC-4C43-B1C4-F39206B4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723F59-E51F-4E5B-89C0-0AA5D26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B6DF31-D1E4-429F-AD92-E9AC536A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49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1D0CF-0BCC-4131-9BEF-F8FEBEE6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A88239-19E1-4B4C-B10D-636DC9DB3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D73E9-AF88-4997-AB74-F0270896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5DAB68-F7C8-4341-831E-DC5779B6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EB9D7A-E5D2-4D59-BB80-A4D77E21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48BAD1-79E4-41A6-9AB1-C1C1643A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6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9D4385-83F8-4CF0-877E-62E1C7A1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66B288-5BE4-468B-AF76-915BBF37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9169F-894E-43A0-89D6-CBD7AFEE5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3A47-870F-49FC-91E0-41366E4C0DFC}" type="datetimeFigureOut">
              <a:rPr lang="es-ES" smtClean="0"/>
              <a:t>26/05/2019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742502-EDBB-456C-8D05-32265D5E8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BDB60-6414-4834-A29B-523FCA2F9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DF4E-89B4-4793-AE00-1652BE80A2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86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F080B3-3CC3-4D75-BE49-FE321E29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EF067D-89C6-4190-84C3-9C3FA7DA1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890" y="3071812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0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8 - devolver el </a:t>
            </a:r>
            <a:r>
              <a:rPr lang="es-ES" dirty="0" err="1"/>
              <a:t>identity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CBF65E-CBA9-411B-BAF9-76EDCE86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16" y="2432695"/>
            <a:ext cx="3848100" cy="2705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F61A370-EAD5-4A33-898F-75C50BB4A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225" y="2015480"/>
            <a:ext cx="6858000" cy="1057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0FF648-D821-4F79-9225-26E821BE5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783" y="3469084"/>
            <a:ext cx="6886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8 - devolver el </a:t>
            </a:r>
            <a:r>
              <a:rPr lang="es-ES" dirty="0" err="1"/>
              <a:t>identity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6373A8-58DD-4E95-A17E-48AE79F2B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5" y="2567781"/>
            <a:ext cx="76390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9 - devolver el error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6CD3A63-F777-46A3-88AE-4376F4C19A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598"/>
          <a:stretch/>
        </p:blipFill>
        <p:spPr>
          <a:xfrm>
            <a:off x="2366962" y="2401359"/>
            <a:ext cx="7458075" cy="400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2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9 - devolver el error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D4B7E8-E5B4-4981-8C60-52628F72C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87" y="2843212"/>
            <a:ext cx="71342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7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03600" cy="1325563"/>
          </a:xfrm>
        </p:spPr>
        <p:txBody>
          <a:bodyPr/>
          <a:lstStyle/>
          <a:p>
            <a:r>
              <a:rPr lang="es-CO" dirty="0" err="1"/>
              <a:t>Tips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10 - </a:t>
            </a:r>
            <a:r>
              <a:rPr lang="es-ES" dirty="0" err="1"/>
              <a:t>Stored</a:t>
            </a:r>
            <a:r>
              <a:rPr lang="es-ES" dirty="0"/>
              <a:t> </a:t>
            </a:r>
            <a:r>
              <a:rPr lang="es-ES" dirty="0" err="1"/>
              <a:t>procedures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66FB45-5292-46F7-95DA-0EE07EFD7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37" y="130101"/>
            <a:ext cx="72485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11 - funciones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C0AE7B-28CA-494E-8D5E-76B54E423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5" y="1976437"/>
            <a:ext cx="4743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3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12 - </a:t>
            </a:r>
            <a:r>
              <a:rPr lang="es-ES" dirty="0" err="1"/>
              <a:t>Unique</a:t>
            </a:r>
            <a:r>
              <a:rPr lang="es-ES" dirty="0"/>
              <a:t> </a:t>
            </a:r>
            <a:r>
              <a:rPr lang="es-ES" dirty="0" err="1"/>
              <a:t>column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F3B559-1FFF-44C8-A710-E2348D2ED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92" y="2463800"/>
            <a:ext cx="3790950" cy="2286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B2C58D-346A-40A3-9E3C-68ED5CE5B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660" y="1825625"/>
            <a:ext cx="2057400" cy="914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AA83B8-D033-4C79-85F0-5D0F3F68E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258" y="3606800"/>
            <a:ext cx="4857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9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12 - </a:t>
            </a:r>
            <a:r>
              <a:rPr lang="es-ES" dirty="0" err="1"/>
              <a:t>Unique</a:t>
            </a:r>
            <a:r>
              <a:rPr lang="es-ES" dirty="0"/>
              <a:t> </a:t>
            </a:r>
            <a:r>
              <a:rPr lang="es-ES" dirty="0" err="1"/>
              <a:t>column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ECA32F-A608-4BAC-B843-5427BFA4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980" y="1715860"/>
            <a:ext cx="4295775" cy="4105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7FA368-CE86-4482-8388-A4255F293C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r="56250"/>
          <a:stretch/>
        </p:blipFill>
        <p:spPr>
          <a:xfrm>
            <a:off x="702734" y="2458661"/>
            <a:ext cx="5105400" cy="11151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2405AFC-34F9-4028-BFCF-A20FFBF706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569" r="24098"/>
          <a:stretch/>
        </p:blipFill>
        <p:spPr>
          <a:xfrm>
            <a:off x="702734" y="3708777"/>
            <a:ext cx="4673599" cy="11151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084844F-2F48-4B7C-BB68-0BB43625AB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33" r="1"/>
          <a:stretch/>
        </p:blipFill>
        <p:spPr>
          <a:xfrm>
            <a:off x="702734" y="4823956"/>
            <a:ext cx="2946398" cy="11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12 - </a:t>
            </a:r>
            <a:r>
              <a:rPr lang="es-ES" dirty="0" err="1"/>
              <a:t>Unique</a:t>
            </a:r>
            <a:r>
              <a:rPr lang="es-ES" dirty="0"/>
              <a:t> </a:t>
            </a:r>
            <a:r>
              <a:rPr lang="es-ES" dirty="0" err="1"/>
              <a:t>column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6F82D6-FCE4-4191-AA14-77E24BCA3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5" y="2776537"/>
            <a:ext cx="71818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7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1 - Prefijos en tablas</a:t>
            </a:r>
          </a:p>
          <a:p>
            <a:r>
              <a:rPr lang="es-ES" dirty="0"/>
              <a:t>2 - Id Consecutivos</a:t>
            </a:r>
          </a:p>
          <a:p>
            <a:r>
              <a:rPr lang="es-ES" dirty="0"/>
              <a:t>3 -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(</a:t>
            </a:r>
            <a:r>
              <a:rPr lang="es-ES" dirty="0" err="1"/>
              <a:t>or</a:t>
            </a:r>
            <a:r>
              <a:rPr lang="es-ES" dirty="0"/>
              <a:t> NULLS)</a:t>
            </a:r>
          </a:p>
          <a:p>
            <a:r>
              <a:rPr lang="es-ES" dirty="0"/>
              <a:t>4 - </a:t>
            </a:r>
            <a:r>
              <a:rPr lang="es-ES" dirty="0" err="1"/>
              <a:t>Constrains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  <a:p>
            <a:r>
              <a:rPr lang="es-ES" dirty="0"/>
              <a:t>5 - </a:t>
            </a:r>
            <a:r>
              <a:rPr lang="es-ES" dirty="0" err="1"/>
              <a:t>Modify</a:t>
            </a:r>
            <a:r>
              <a:rPr lang="es-ES" dirty="0"/>
              <a:t> tables (</a:t>
            </a:r>
            <a:r>
              <a:rPr lang="es-ES" dirty="0" err="1"/>
              <a:t>structure</a:t>
            </a:r>
            <a:r>
              <a:rPr lang="es-ES" dirty="0"/>
              <a:t>)</a:t>
            </a:r>
          </a:p>
          <a:p>
            <a:r>
              <a:rPr lang="es-ES" dirty="0"/>
              <a:t>6 - Auditoria (4 campos)</a:t>
            </a:r>
          </a:p>
          <a:p>
            <a:r>
              <a:rPr lang="es-ES" dirty="0"/>
              <a:t>7 - </a:t>
            </a:r>
            <a:r>
              <a:rPr lang="es-ES" dirty="0" err="1"/>
              <a:t>Tamano</a:t>
            </a:r>
            <a:r>
              <a:rPr lang="es-ES" dirty="0"/>
              <a:t> del campo</a:t>
            </a:r>
          </a:p>
          <a:p>
            <a:r>
              <a:rPr lang="es-ES" dirty="0"/>
              <a:t>8 - devolver el </a:t>
            </a:r>
            <a:r>
              <a:rPr lang="es-ES" dirty="0" err="1"/>
              <a:t>identity</a:t>
            </a:r>
            <a:endParaRPr lang="es-ES" dirty="0"/>
          </a:p>
          <a:p>
            <a:r>
              <a:rPr lang="es-ES" dirty="0"/>
              <a:t>9 - devolver el error</a:t>
            </a:r>
          </a:p>
          <a:p>
            <a:r>
              <a:rPr lang="es-ES" dirty="0"/>
              <a:t>10 - </a:t>
            </a:r>
            <a:r>
              <a:rPr lang="es-ES" dirty="0" err="1"/>
              <a:t>Stored</a:t>
            </a:r>
            <a:r>
              <a:rPr lang="es-ES" dirty="0"/>
              <a:t> </a:t>
            </a:r>
            <a:r>
              <a:rPr lang="es-ES" dirty="0" err="1"/>
              <a:t>procedures</a:t>
            </a:r>
            <a:endParaRPr lang="es-ES" dirty="0"/>
          </a:p>
          <a:p>
            <a:r>
              <a:rPr lang="es-ES" dirty="0"/>
              <a:t>11 - funciones</a:t>
            </a:r>
          </a:p>
          <a:p>
            <a:r>
              <a:rPr lang="es-ES" dirty="0"/>
              <a:t>12 - </a:t>
            </a:r>
            <a:r>
              <a:rPr lang="es-ES" dirty="0" err="1"/>
              <a:t>Unique</a:t>
            </a:r>
            <a:r>
              <a:rPr lang="es-ES" dirty="0"/>
              <a:t> </a:t>
            </a:r>
            <a:r>
              <a:rPr lang="es-ES" dirty="0" err="1"/>
              <a:t>column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8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1 - Prefijos en tablas</a:t>
            </a:r>
          </a:p>
          <a:p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56A273F-13A6-43D9-9267-6FBFAE8B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900" y="2739231"/>
            <a:ext cx="3886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2 - Id Consecutivos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7B63E0-23F0-49E6-8E83-046891774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37" y="2725737"/>
            <a:ext cx="3819525" cy="2981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840FA2-CE64-4DFA-8F18-75DD46D3E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599" y="4001294"/>
            <a:ext cx="6915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0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3 -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(</a:t>
            </a:r>
            <a:r>
              <a:rPr lang="es-ES" dirty="0" err="1"/>
              <a:t>or</a:t>
            </a:r>
            <a:r>
              <a:rPr lang="es-ES" dirty="0"/>
              <a:t> NULLS)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F51C9D-E945-4E97-A1BA-6CC3136C0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0" y="2892425"/>
            <a:ext cx="3695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5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4 - </a:t>
            </a:r>
            <a:r>
              <a:rPr lang="es-ES" dirty="0" err="1"/>
              <a:t>Constrains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3E0FECA-0FE8-4784-93BC-169F40451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067" y="1746399"/>
            <a:ext cx="5147733" cy="39311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5D4C34D-61D1-45A5-9610-0A336416B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49" y="2853267"/>
            <a:ext cx="3359183" cy="34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4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5 - </a:t>
            </a:r>
            <a:r>
              <a:rPr lang="es-ES" dirty="0" err="1"/>
              <a:t>Modify</a:t>
            </a:r>
            <a:r>
              <a:rPr lang="es-ES" dirty="0"/>
              <a:t> tables (</a:t>
            </a:r>
            <a:r>
              <a:rPr lang="es-ES" dirty="0" err="1"/>
              <a:t>structure</a:t>
            </a:r>
            <a:r>
              <a:rPr lang="es-ES" dirty="0"/>
              <a:t>)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8AF979-462B-4673-8581-9F581B3B0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743" y="2809608"/>
            <a:ext cx="5624513" cy="33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6 - Auditoria (4 campos)</a:t>
            </a:r>
          </a:p>
          <a:p>
            <a:endParaRPr lang="es-ES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65D72E-4848-446B-AEEF-E98E2B0A7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762" y="2867819"/>
            <a:ext cx="3800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B5DB-D613-409F-B865-D77C230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Tips</a:t>
            </a:r>
            <a:r>
              <a:rPr lang="es-CO" dirty="0"/>
              <a:t> para la creación de bases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30F90-BDE6-43D8-99E7-5C73A8EA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7 - </a:t>
            </a:r>
            <a:r>
              <a:rPr lang="es-ES" dirty="0" err="1"/>
              <a:t>Tamano</a:t>
            </a:r>
            <a:r>
              <a:rPr lang="es-ES" dirty="0"/>
              <a:t> del campo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77B1AB1F-948A-4565-B263-87242426E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827" y="6256189"/>
            <a:ext cx="1354039" cy="473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126B65-EE51-4A62-85A5-C3109CB8E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437" y="2772569"/>
            <a:ext cx="3667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64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271</Words>
  <Application>Microsoft Office PowerPoint</Application>
  <PresentationFormat>Panorámica</PresentationFormat>
  <Paragraphs>45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Tips para la creación de bases de datos</vt:lpstr>
      <vt:lpstr>Tips para la creación de bases de datos</vt:lpstr>
      <vt:lpstr>Tips para la creación de bases de datos</vt:lpstr>
      <vt:lpstr>Tips para la creación de bases de datos</vt:lpstr>
      <vt:lpstr>Tips para la creación de bases de datos</vt:lpstr>
      <vt:lpstr>Tips para la creación de bases de datos</vt:lpstr>
      <vt:lpstr>Tips para la creación de bases de datos</vt:lpstr>
      <vt:lpstr>Tips para la creación de bases de datos</vt:lpstr>
      <vt:lpstr>Tips para la creación de bases de datos</vt:lpstr>
      <vt:lpstr>Tips para la creación de bases de datos</vt:lpstr>
      <vt:lpstr>Tips para la creación de bases de datos</vt:lpstr>
      <vt:lpstr>Tips para la creación de bases de datos</vt:lpstr>
      <vt:lpstr>Tips</vt:lpstr>
      <vt:lpstr>Tips para la creación de bases de datos</vt:lpstr>
      <vt:lpstr>Tips para la creación de bases de datos</vt:lpstr>
      <vt:lpstr>Tips para la creación de bases de datos</vt:lpstr>
      <vt:lpstr>Tips para la creación de bases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14</cp:revision>
  <dcterms:created xsi:type="dcterms:W3CDTF">2019-05-19T16:55:04Z</dcterms:created>
  <dcterms:modified xsi:type="dcterms:W3CDTF">2019-05-26T15:29:39Z</dcterms:modified>
</cp:coreProperties>
</file>