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F91B-4FE4-4D6C-88A8-C5E80B83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F9699-39DC-4030-AEB1-2713BC40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E077-7A71-44E1-A20C-08494806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9F7AE-64F4-42F9-B400-63936B5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08A2F-626C-4C03-BE2C-A2661A5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9B08-65CC-439C-820F-F7CEFA1B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F4995-1786-40E6-89E8-BCB65BC0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A979B-69EB-47A3-8BB9-C2C0A5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E0701-4F4F-489D-A402-1CF4A05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9117D-D34F-4BCF-9D4D-7CE4420D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F97A61-9251-4A13-8D21-FE3821FB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A5C91E-F31A-44C0-81A2-076125768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EA1BC-310D-44EC-9DC3-B466941C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0B8E6-7FAF-42F7-9BBC-A4669B3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E6E28-D1BF-41F9-B53A-882A1FFE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F500-533F-48AE-9FBB-AAC4C5D4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92C26-A510-4969-8D93-46492EF7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3BFCC-6E78-4279-A464-74057A7A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64AD-0974-4EBE-9E3C-6029792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211B4-04FD-4A78-BAD9-85A70FA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8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C79D1-3722-4C51-A4C2-5D3534DB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62FD1-6A2F-41A7-97D2-E9A21E66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E372F-2BD7-4774-BD2C-C9E9D2DC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150CF-2E36-4862-B27C-B250F619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3CFA4-106E-4C37-8DC0-9D30B676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8F2C-4644-400A-9BCD-77921E84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D9308-6F06-4133-ACF7-DEDC617A1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F674A-27F9-454D-8723-001746FC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F496B-CA48-49BA-83C5-18D74050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2AC33-9A09-4CC4-9086-54F3D6ED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CFCD1-759A-4FE9-9BB6-A8F7D1F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DA0B2-0E1E-40AC-B4BC-CC7C329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32A0D-BDC9-43C3-AB78-052B604C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C1DAB-FEA8-4AA2-9C14-0BC12DF6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8810AB-40A8-4D9B-A823-506B9D13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8FB1A-71CE-4ACF-BB12-BCD83F82C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A67229-38F9-4302-8236-A5368007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2B06B8-CCCF-40B8-AD3C-D14BBC9F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5E9F7F-4799-47F5-98A5-5B9AC741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4A88A-DD2D-4BAC-A0AB-C5CC0B07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B97B26-B922-489C-AEB4-108C038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934AEE-6F2C-4446-B057-2CE7DE3D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70DF64-B29B-44E3-8078-29D2D6AD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43AF3-E427-46F5-B97F-6A49AD4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1338C4-2ABE-45F2-B15D-A5110AC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9C399-9814-4A40-90D6-5333026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1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6D57A-2417-479A-B3B4-DE07181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B6E44-0FC7-49EF-852B-17623BB6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CD3A6-3A03-46D2-93DD-B4CB2D05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ED5D0C-66AC-4C43-B1C4-F39206B4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723F59-E51F-4E5B-89C0-0AA5D26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6DF31-D1E4-429F-AD92-E9AC536A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4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D0CF-0BCC-4131-9BEF-F8FEBEE6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A88239-19E1-4B4C-B10D-636DC9DB3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D73E9-AF88-4997-AB74-F0270896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DAB68-F7C8-4341-831E-DC5779B6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B9D7A-E5D2-4D59-BB80-A4D77E21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8BAD1-79E4-41A6-9AB1-C1C1643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9D4385-83F8-4CF0-877E-62E1C7A1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6B288-5BE4-468B-AF76-915BBF37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9169F-894E-43A0-89D6-CBD7AFEE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42502-EDBB-456C-8D05-32265D5E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BDB60-6414-4834-A29B-523FCA2F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8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F080B3-3CC3-4D75-BE49-FE321E29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EF067D-89C6-4190-84C3-9C3FA7DA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3" y="5129212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210531-A36C-40DF-9698-C938B52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– Vista de diseño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856BC77E-3525-481F-BE6A-2CF47751659E}"/>
              </a:ext>
            </a:extLst>
          </p:cNvPr>
          <p:cNvSpPr/>
          <p:nvPr/>
        </p:nvSpPr>
        <p:spPr>
          <a:xfrm>
            <a:off x="2379134" y="1690688"/>
            <a:ext cx="745067" cy="778933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182D85-0521-4438-8FAF-BD8D7394838B}"/>
              </a:ext>
            </a:extLst>
          </p:cNvPr>
          <p:cNvSpPr txBox="1"/>
          <p:nvPr/>
        </p:nvSpPr>
        <p:spPr>
          <a:xfrm>
            <a:off x="2520674" y="2085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SQL</a:t>
            </a:r>
            <a:endParaRPr lang="es-ES" sz="1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E7D6D82-753A-410D-916D-4257934DCB41}"/>
              </a:ext>
            </a:extLst>
          </p:cNvPr>
          <p:cNvSpPr/>
          <p:nvPr/>
        </p:nvSpPr>
        <p:spPr>
          <a:xfrm>
            <a:off x="4648200" y="1792288"/>
            <a:ext cx="2895600" cy="5757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DAL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CB90B04-505C-4647-BF02-E1BCBA8284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3124201" y="2080155"/>
            <a:ext cx="1523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4463DED-D05C-49DE-9621-42E3DFC90DE6}"/>
              </a:ext>
            </a:extLst>
          </p:cNvPr>
          <p:cNvSpPr/>
          <p:nvPr/>
        </p:nvSpPr>
        <p:spPr>
          <a:xfrm>
            <a:off x="4648200" y="2853266"/>
            <a:ext cx="2895600" cy="57573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BLL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A92EE36-0272-4268-903E-DAD42D614FB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6000" y="2368022"/>
            <a:ext cx="0" cy="48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Nube 18">
            <a:extLst>
              <a:ext uri="{FF2B5EF4-FFF2-40B4-BE49-F238E27FC236}">
                <a16:creationId xmlns:a16="http://schemas.microsoft.com/office/drawing/2014/main" id="{3DE91042-80BB-42F2-B4DD-358CC9D42775}"/>
              </a:ext>
            </a:extLst>
          </p:cNvPr>
          <p:cNvSpPr/>
          <p:nvPr/>
        </p:nvSpPr>
        <p:spPr>
          <a:xfrm>
            <a:off x="5033433" y="4135966"/>
            <a:ext cx="2125133" cy="1278466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Rest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B3F77DB-29FF-4297-AFFC-42C259E3C0E9}"/>
              </a:ext>
            </a:extLst>
          </p:cNvPr>
          <p:cNvCxnSpPr>
            <a:stCxn id="12" idx="2"/>
            <a:endCxn id="19" idx="3"/>
          </p:cNvCxnSpPr>
          <p:nvPr/>
        </p:nvCxnSpPr>
        <p:spPr>
          <a:xfrm>
            <a:off x="6096000" y="3429000"/>
            <a:ext cx="0" cy="780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079F8B7-2139-455A-A138-B78E403CB33D}"/>
              </a:ext>
            </a:extLst>
          </p:cNvPr>
          <p:cNvSpPr/>
          <p:nvPr/>
        </p:nvSpPr>
        <p:spPr>
          <a:xfrm>
            <a:off x="4789741" y="1896532"/>
            <a:ext cx="397934" cy="364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EM</a:t>
            </a:r>
            <a:endParaRPr lang="es-ES" sz="10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DB8A635-7A3A-4CFE-9198-2C90C28E9107}"/>
              </a:ext>
            </a:extLst>
          </p:cNvPr>
          <p:cNvSpPr/>
          <p:nvPr/>
        </p:nvSpPr>
        <p:spPr>
          <a:xfrm rot="5400000" flipH="1">
            <a:off x="6457681" y="3147225"/>
            <a:ext cx="3194580" cy="4847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Entity</a:t>
            </a:r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4437928-894C-418C-A406-B2F5A48DA43C}"/>
              </a:ext>
            </a:extLst>
          </p:cNvPr>
          <p:cNvSpPr/>
          <p:nvPr/>
        </p:nvSpPr>
        <p:spPr>
          <a:xfrm rot="5400000" flipH="1">
            <a:off x="7124572" y="3147224"/>
            <a:ext cx="3194580" cy="484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Tools</a:t>
            </a:r>
            <a:endParaRPr lang="es-ES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BE985DB8-0894-4E0E-A659-8821C4C0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7" y="5078656"/>
            <a:ext cx="1354039" cy="1414219"/>
          </a:xfrm>
          <a:prstGeom prst="rect">
            <a:avLst/>
          </a:prstGeom>
        </p:spPr>
      </p:pic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58B7F3EE-D214-4B15-BCA8-10ED1C3BD1EC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4105706" y="5413071"/>
            <a:ext cx="1990294" cy="3726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8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Arquitectura – Vista de diseño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20</cp:revision>
  <dcterms:created xsi:type="dcterms:W3CDTF">2019-05-19T16:55:04Z</dcterms:created>
  <dcterms:modified xsi:type="dcterms:W3CDTF">2019-05-26T21:23:42Z</dcterms:modified>
</cp:coreProperties>
</file>