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5" y="128214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AB4072-DC4C-4BDB-B11D-AE87B42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Entorno de ejecución &lt;script&gt; “Navegador Web”</a:t>
            </a:r>
          </a:p>
          <a:p>
            <a:r>
              <a:rPr lang="es-ES" dirty="0"/>
              <a:t>Expresiones regulares : Sintaxis concisa y poderosa</a:t>
            </a:r>
          </a:p>
          <a:p>
            <a:endParaRPr lang="es-CO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01538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 resumen…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AB4072-DC4C-4BDB-B11D-AE87B42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u="sng" dirty="0"/>
          </a:p>
          <a:p>
            <a:endParaRPr lang="es-E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5ED12B-76E3-4D62-A6C8-3DC3422C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74" y="2267744"/>
            <a:ext cx="2847975" cy="3467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026B6F-EE17-4609-BB06-055FAB04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53" y="1027906"/>
            <a:ext cx="2266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6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DD3C7B-1DA0-4370-9BFF-B225D0BB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601119"/>
            <a:ext cx="7591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ECMAScript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de lenguaje de programación publicada por ECMA International – estándar. </a:t>
            </a:r>
          </a:p>
          <a:p>
            <a:r>
              <a:rPr lang="es-ES" dirty="0"/>
              <a:t>El desarrollo empezó en 1996 y su primera edición fue en 1997</a:t>
            </a:r>
          </a:p>
        </p:txBody>
      </p:sp>
    </p:spTree>
    <p:extLst>
      <p:ext uri="{BB962C8B-B14F-4D97-AF65-F5344CB8AC3E}">
        <p14:creationId xmlns:p14="http://schemas.microsoft.com/office/powerpoint/2010/main" val="253694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DOM</a:t>
            </a:r>
          </a:p>
          <a:p>
            <a:r>
              <a:rPr lang="es-ES" dirty="0"/>
              <a:t>Estándar de objetos para representar 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HTML, XHTML y XML</a:t>
            </a:r>
          </a:p>
          <a:p>
            <a:r>
              <a:rPr lang="es-ES" dirty="0"/>
              <a:t>Acceder y modificar el contenido</a:t>
            </a:r>
          </a:p>
          <a:p>
            <a:r>
              <a:rPr lang="es-ES" dirty="0"/>
              <a:t>Estructura y estilo … </a:t>
            </a:r>
          </a:p>
          <a:p>
            <a:r>
              <a:rPr lang="es-ES" dirty="0"/>
              <a:t>El responsable del DOM:</a:t>
            </a:r>
          </a:p>
          <a:p>
            <a:pPr lvl="1"/>
            <a:r>
              <a:rPr lang="es-ES" dirty="0" err="1"/>
              <a:t>World</a:t>
            </a:r>
            <a:r>
              <a:rPr lang="es-ES" dirty="0"/>
              <a:t> Wide Web </a:t>
            </a:r>
            <a:r>
              <a:rPr lang="es-ES" dirty="0" err="1"/>
              <a:t>Consortium</a:t>
            </a:r>
            <a:r>
              <a:rPr lang="es-ES" dirty="0"/>
              <a:t> (W3C)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F016F9-574A-4D10-974F-D42D4CC0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20119"/>
            <a:ext cx="2667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World</a:t>
            </a:r>
            <a:r>
              <a:rPr lang="es-ES" dirty="0"/>
              <a:t> Wide Web </a:t>
            </a:r>
            <a:r>
              <a:rPr lang="es-ES" dirty="0" err="1"/>
              <a:t>Consortium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Wide Web Consortium (W3C)</a:t>
            </a:r>
          </a:p>
          <a:p>
            <a:r>
              <a:rPr lang="es-ES" dirty="0"/>
              <a:t>Creado en octubre de 1994</a:t>
            </a:r>
          </a:p>
          <a:p>
            <a:r>
              <a:rPr lang="es-ES" dirty="0"/>
              <a:t>Dirigido por Tim Berners-Lee</a:t>
            </a:r>
          </a:p>
          <a:p>
            <a:pPr lvl="1"/>
            <a:r>
              <a:rPr lang="es-ES" dirty="0"/>
              <a:t>Creador original del URL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Locator</a:t>
            </a:r>
            <a:r>
              <a:rPr lang="es-ES" dirty="0"/>
              <a:t>, </a:t>
            </a:r>
          </a:p>
          <a:p>
            <a:pPr lvl="1"/>
            <a:r>
              <a:rPr lang="es-ES" dirty="0"/>
              <a:t>Localizador Uniforme de Recursos), del </a:t>
            </a:r>
          </a:p>
          <a:p>
            <a:pPr lvl="1"/>
            <a:r>
              <a:rPr lang="es-ES" dirty="0"/>
              <a:t>HTTP (</a:t>
            </a:r>
            <a:r>
              <a:rPr lang="es-ES" dirty="0" err="1"/>
              <a:t>HyperText</a:t>
            </a:r>
            <a:r>
              <a:rPr lang="es-ES" dirty="0"/>
              <a:t> Transfer </a:t>
            </a:r>
            <a:r>
              <a:rPr lang="es-ES" dirty="0" err="1"/>
              <a:t>Protocol</a:t>
            </a:r>
            <a:r>
              <a:rPr lang="es-ES" dirty="0"/>
              <a:t>, </a:t>
            </a:r>
          </a:p>
          <a:p>
            <a:pPr lvl="1"/>
            <a:r>
              <a:rPr lang="es-ES" dirty="0"/>
              <a:t>Protocolo de Transferencia de </a:t>
            </a:r>
            <a:r>
              <a:rPr lang="es-ES" dirty="0" err="1"/>
              <a:t>HiperTexto</a:t>
            </a:r>
            <a:r>
              <a:rPr lang="es-ES" dirty="0"/>
              <a:t>) y del </a:t>
            </a:r>
          </a:p>
          <a:p>
            <a:pPr lvl="1"/>
            <a:r>
              <a:rPr lang="es-ES" dirty="0"/>
              <a:t>HTML (</a:t>
            </a:r>
            <a:r>
              <a:rPr lang="es-ES" dirty="0" err="1"/>
              <a:t>Hyper</a:t>
            </a:r>
            <a:r>
              <a:rPr lang="es-ES" dirty="0"/>
              <a:t> Text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</a:t>
            </a:r>
          </a:p>
          <a:p>
            <a:pPr lvl="1"/>
            <a:r>
              <a:rPr lang="es-ES" dirty="0"/>
              <a:t>Lenguaje de Marcado de </a:t>
            </a:r>
            <a:r>
              <a:rPr lang="es-ES" dirty="0" err="1"/>
              <a:t>HiperTexto</a:t>
            </a:r>
            <a:r>
              <a:rPr lang="es-ES" dirty="0"/>
              <a:t>),</a:t>
            </a:r>
          </a:p>
          <a:p>
            <a:r>
              <a:rPr lang="es-CO" dirty="0" err="1"/>
              <a:t>Estandares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DCD2B-7F7A-49E7-AC30-814B3723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410619"/>
            <a:ext cx="2057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JavaScript (abreviado comúnmente JS)</a:t>
            </a:r>
          </a:p>
          <a:p>
            <a:r>
              <a:rPr lang="es-CO" dirty="0"/>
              <a:t>Primer nombre Mocha, creado por </a:t>
            </a:r>
            <a:r>
              <a:rPr lang="es-ES" dirty="0"/>
              <a:t>Brendan </a:t>
            </a:r>
            <a:r>
              <a:rPr lang="es-ES" dirty="0" err="1"/>
              <a:t>Eich</a:t>
            </a:r>
            <a:endParaRPr lang="es-ES" dirty="0"/>
          </a:p>
          <a:p>
            <a:pPr lvl="1"/>
            <a:r>
              <a:rPr lang="es-ES" dirty="0"/>
              <a:t>En Netscape </a:t>
            </a:r>
            <a:r>
              <a:rPr lang="es-ES" dirty="0" err="1"/>
              <a:t>Communications</a:t>
            </a:r>
            <a:r>
              <a:rPr lang="es-ES" dirty="0"/>
              <a:t> </a:t>
            </a:r>
            <a:r>
              <a:rPr lang="es-ES" dirty="0" err="1"/>
              <a:t>Corporation</a:t>
            </a:r>
            <a:endParaRPr lang="es-ES" dirty="0"/>
          </a:p>
          <a:p>
            <a:pPr lvl="1"/>
            <a:endParaRPr lang="es-ES" dirty="0"/>
          </a:p>
          <a:p>
            <a:r>
              <a:rPr lang="es-CO" dirty="0"/>
              <a:t>Renombro: </a:t>
            </a:r>
            <a:r>
              <a:rPr lang="es-ES" i="1" dirty="0" err="1"/>
              <a:t>LiveScript</a:t>
            </a:r>
            <a:r>
              <a:rPr lang="es-ES" i="1" dirty="0"/>
              <a:t> y finalmente a JavaScript</a:t>
            </a:r>
          </a:p>
          <a:p>
            <a:r>
              <a:rPr lang="es-CO" dirty="0"/>
              <a:t>El nombre </a:t>
            </a:r>
            <a:r>
              <a:rPr lang="es-CO" i="1" u="sng" dirty="0"/>
              <a:t>Java</a:t>
            </a:r>
            <a:r>
              <a:rPr lang="es-CO" dirty="0"/>
              <a:t>Script fue una idea de Marketing</a:t>
            </a:r>
          </a:p>
          <a:p>
            <a:r>
              <a:rPr lang="es-CO" dirty="0"/>
              <a:t>1996</a:t>
            </a:r>
          </a:p>
          <a:p>
            <a:endParaRPr lang="es-CO" dirty="0"/>
          </a:p>
          <a:p>
            <a:endParaRPr lang="es-ES" u="sng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F772EC-A470-41BB-9FA4-EDDC9666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88" y="1565704"/>
            <a:ext cx="2085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de JS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Imperativo y estructurado</a:t>
            </a:r>
          </a:p>
          <a:p>
            <a:r>
              <a:rPr lang="es-CO" dirty="0"/>
              <a:t>Imperativo: Capaz de dominar</a:t>
            </a:r>
          </a:p>
          <a:p>
            <a:r>
              <a:rPr lang="es-CO" dirty="0"/>
              <a:t>Estructurado: Rígido,  Estricto o tiene un patrón</a:t>
            </a:r>
          </a:p>
          <a:p>
            <a:endParaRPr lang="es-CO" dirty="0"/>
          </a:p>
          <a:p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switch</a:t>
            </a:r>
            <a:r>
              <a:rPr lang="es-CO" dirty="0"/>
              <a:t> : Salvedad de </a:t>
            </a:r>
            <a:r>
              <a:rPr lang="es-CO" dirty="0" err="1"/>
              <a:t>var</a:t>
            </a:r>
            <a:endParaRPr lang="es-CO" dirty="0"/>
          </a:p>
          <a:p>
            <a:r>
              <a:rPr lang="es-CO" dirty="0"/>
              <a:t>2015 : </a:t>
            </a:r>
            <a:r>
              <a:rPr lang="es-CO" dirty="0" err="1"/>
              <a:t>let</a:t>
            </a: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01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de JS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07AFD2-6DEC-4713-B722-F71CB42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Dinámico : </a:t>
            </a:r>
            <a:r>
              <a:rPr lang="es-CO" dirty="0"/>
              <a:t>Depende del contexto</a:t>
            </a:r>
          </a:p>
          <a:p>
            <a:r>
              <a:rPr lang="es-ES" b="1" dirty="0"/>
              <a:t>Objetual : </a:t>
            </a:r>
            <a:r>
              <a:rPr lang="es-ES" dirty="0"/>
              <a:t>Esta formado por objetos  </a:t>
            </a:r>
            <a:r>
              <a:rPr lang="es-ES" dirty="0" err="1"/>
              <a:t>obj.x</a:t>
            </a:r>
            <a:r>
              <a:rPr lang="es-ES" dirty="0"/>
              <a:t> = 10 y </a:t>
            </a:r>
            <a:r>
              <a:rPr lang="es-ES" dirty="0" err="1"/>
              <a:t>obj</a:t>
            </a:r>
            <a:r>
              <a:rPr lang="es-ES" dirty="0"/>
              <a:t>['x'] = 10 equivalentes</a:t>
            </a:r>
          </a:p>
          <a:p>
            <a:r>
              <a:rPr lang="es-ES" b="1" dirty="0"/>
              <a:t>Evaluación en tiempo de ejecución: </a:t>
            </a:r>
            <a:r>
              <a:rPr lang="es-ES" dirty="0" err="1"/>
              <a:t>eval</a:t>
            </a:r>
            <a:r>
              <a:rPr lang="es-ES" dirty="0"/>
              <a:t> – </a:t>
            </a:r>
            <a:r>
              <a:rPr lang="es-ES" dirty="0" err="1"/>
              <a:t>JSON.parse</a:t>
            </a:r>
            <a:r>
              <a:rPr lang="es-ES" dirty="0"/>
              <a:t>()</a:t>
            </a:r>
            <a:endParaRPr lang="es-ES" u="sng" dirty="0"/>
          </a:p>
          <a:p>
            <a:r>
              <a:rPr lang="es-CO" b="1" dirty="0"/>
              <a:t>P</a:t>
            </a:r>
            <a:r>
              <a:rPr lang="es-ES" b="1" dirty="0" err="1"/>
              <a:t>rototipos</a:t>
            </a:r>
            <a:r>
              <a:rPr lang="es-ES" b="1" dirty="0"/>
              <a:t>: </a:t>
            </a:r>
          </a:p>
          <a:p>
            <a:pPr lvl="1"/>
            <a:r>
              <a:rPr lang="es-CO" b="1" dirty="0"/>
              <a:t>P</a:t>
            </a:r>
            <a:r>
              <a:rPr lang="es-ES" b="1" dirty="0" err="1"/>
              <a:t>rototipo</a:t>
            </a:r>
            <a:r>
              <a:rPr lang="es-ES" b="1" dirty="0"/>
              <a:t>:</a:t>
            </a:r>
            <a:r>
              <a:rPr lang="es-ES" dirty="0"/>
              <a:t> Es un ejemplar o primer molde en que se fabrica una figura u otra cosa.</a:t>
            </a:r>
          </a:p>
          <a:p>
            <a:pPr lvl="1"/>
            <a:r>
              <a:rPr lang="es-CO" dirty="0"/>
              <a:t>M</a:t>
            </a:r>
            <a:r>
              <a:rPr lang="es-ES" dirty="0" err="1"/>
              <a:t>olde</a:t>
            </a:r>
            <a:endParaRPr lang="es-ES" dirty="0"/>
          </a:p>
          <a:p>
            <a:pPr lvl="1"/>
            <a:r>
              <a:rPr lang="es-CO" dirty="0"/>
              <a:t>M</a:t>
            </a:r>
            <a:r>
              <a:rPr lang="es-ES" dirty="0" err="1"/>
              <a:t>aquina</a:t>
            </a:r>
            <a:r>
              <a:rPr lang="es-ES" dirty="0"/>
              <a:t> de pruebas “prototipo”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19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Prototipo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E4EE720-41E3-493D-822F-DBA715D89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234406"/>
            <a:ext cx="5143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76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282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JavaScript</vt:lpstr>
      <vt:lpstr>ECMAScript</vt:lpstr>
      <vt:lpstr>Document Object Model</vt:lpstr>
      <vt:lpstr>World Wide Web Consortium</vt:lpstr>
      <vt:lpstr>JavaScript</vt:lpstr>
      <vt:lpstr>Caracteristicas de JS</vt:lpstr>
      <vt:lpstr>Caracteristicas de JS</vt:lpstr>
      <vt:lpstr>Prototipo</vt:lpstr>
      <vt:lpstr>JS</vt:lpstr>
      <vt:lpstr>En resumen…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9</cp:revision>
  <dcterms:created xsi:type="dcterms:W3CDTF">2019-06-09T20:12:20Z</dcterms:created>
  <dcterms:modified xsi:type="dcterms:W3CDTF">2019-06-16T17:06:31Z</dcterms:modified>
</cp:coreProperties>
</file>