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JavaScript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DD3C7B-1DA0-4370-9BFF-B225D0BB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601119"/>
            <a:ext cx="7591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DOJO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1 - Historia</a:t>
            </a:r>
          </a:p>
          <a:p>
            <a:r>
              <a:rPr lang="es-CO" dirty="0"/>
              <a:t>2 - Consola</a:t>
            </a:r>
          </a:p>
          <a:p>
            <a:r>
              <a:rPr lang="es-CO" dirty="0"/>
              <a:t>3 - </a:t>
            </a:r>
            <a:r>
              <a:rPr lang="es-CO" dirty="0" err="1"/>
              <a:t>Undefined</a:t>
            </a:r>
            <a:endParaRPr lang="es-CO" dirty="0"/>
          </a:p>
          <a:p>
            <a:r>
              <a:rPr lang="es-CO" dirty="0"/>
              <a:t>4 - Datos primitivos</a:t>
            </a:r>
          </a:p>
          <a:p>
            <a:r>
              <a:rPr lang="es-CO" dirty="0"/>
              <a:t>5 - Funciones</a:t>
            </a:r>
          </a:p>
          <a:p>
            <a:r>
              <a:rPr lang="es-CO" dirty="0"/>
              <a:t>6 - Palabra reservada new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397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23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JavaScript</vt:lpstr>
      <vt:lpstr>DOJO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14</cp:revision>
  <dcterms:created xsi:type="dcterms:W3CDTF">2019-06-09T20:12:20Z</dcterms:created>
  <dcterms:modified xsi:type="dcterms:W3CDTF">2019-06-16T20:12:04Z</dcterms:modified>
</cp:coreProperties>
</file>