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29/07/2019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JavaScript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DD3C7B-1DA0-4370-9BFF-B225D0BB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2601119"/>
            <a:ext cx="7591425" cy="2800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CCB8CD5-90C3-43CD-92D6-FBB733A8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1" y="1540861"/>
            <a:ext cx="92106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DOJO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12 - Sobrecarga de operadores</a:t>
            </a:r>
          </a:p>
          <a:p>
            <a:r>
              <a:rPr lang="es-ES" dirty="0"/>
              <a:t> 13 - Expresiones regulares</a:t>
            </a:r>
          </a:p>
          <a:p>
            <a:r>
              <a:rPr lang="es-ES" dirty="0"/>
              <a:t> 14 - Objeto fecha</a:t>
            </a:r>
          </a:p>
          <a:p>
            <a:r>
              <a:rPr lang="es-ES" dirty="0"/>
              <a:t> 15 - Objeto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16 - Comentarios</a:t>
            </a:r>
          </a:p>
          <a:p>
            <a:r>
              <a:rPr lang="es-ES" dirty="0"/>
              <a:t> 17 - Cookies</a:t>
            </a:r>
          </a:p>
        </p:txBody>
      </p:sp>
    </p:spTree>
    <p:extLst>
      <p:ext uri="{BB962C8B-B14F-4D97-AF65-F5344CB8AC3E}">
        <p14:creationId xmlns:p14="http://schemas.microsoft.com/office/powerpoint/2010/main" val="152739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Auto - 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18 - Operaciones con fechas</a:t>
            </a:r>
          </a:p>
          <a:p>
            <a:r>
              <a:rPr lang="es-ES" dirty="0"/>
              <a:t>19 -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else</a:t>
            </a:r>
            <a:endParaRPr lang="es-ES" dirty="0"/>
          </a:p>
          <a:p>
            <a:r>
              <a:rPr lang="es-ES" dirty="0"/>
              <a:t>20 - JSON</a:t>
            </a:r>
          </a:p>
          <a:p>
            <a:r>
              <a:rPr lang="es-ES" dirty="0"/>
              <a:t>21 - Palabras reservadas</a:t>
            </a:r>
          </a:p>
          <a:p>
            <a:r>
              <a:rPr lang="es-ES" dirty="0"/>
              <a:t>22 - </a:t>
            </a:r>
            <a:r>
              <a:rPr lang="es-ES" dirty="0" err="1"/>
              <a:t>Switch</a:t>
            </a:r>
            <a:endParaRPr lang="es-ES" dirty="0"/>
          </a:p>
          <a:p>
            <a:r>
              <a:rPr lang="es-ES" dirty="0"/>
              <a:t>23 - ciclo </a:t>
            </a:r>
            <a:r>
              <a:rPr lang="es-ES" dirty="0" err="1"/>
              <a:t>for</a:t>
            </a:r>
            <a:endParaRPr lang="es-ES" dirty="0"/>
          </a:p>
          <a:p>
            <a:r>
              <a:rPr lang="es-ES" dirty="0"/>
              <a:t>24 - Rotulando ciclos</a:t>
            </a:r>
          </a:p>
          <a:p>
            <a:r>
              <a:rPr lang="es-ES" dirty="0"/>
              <a:t>25 - </a:t>
            </a:r>
            <a:r>
              <a:rPr lang="es-ES" dirty="0" err="1"/>
              <a:t>While</a:t>
            </a:r>
            <a:r>
              <a:rPr lang="es-ES" dirty="0"/>
              <a:t> Do </a:t>
            </a:r>
            <a:r>
              <a:rPr lang="es-ES" dirty="0" err="1"/>
              <a:t>While</a:t>
            </a:r>
            <a:endParaRPr lang="es-ES" dirty="0"/>
          </a:p>
          <a:p>
            <a:r>
              <a:rPr lang="es-ES" dirty="0"/>
              <a:t>26 - Eventos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25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PowerPoint Presentation</vt:lpstr>
      <vt:lpstr>JavaScript</vt:lpstr>
      <vt:lpstr>DOJO</vt:lpstr>
      <vt:lpstr>Auto -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 Cubillos</cp:lastModifiedBy>
  <cp:revision>21</cp:revision>
  <dcterms:created xsi:type="dcterms:W3CDTF">2019-06-09T20:12:20Z</dcterms:created>
  <dcterms:modified xsi:type="dcterms:W3CDTF">2019-07-29T19:23:32Z</dcterms:modified>
</cp:coreProperties>
</file>