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954AA-69FF-4769-8C11-76482B4F5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46517A-894D-4998-897A-467175B1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712C0-D831-4EAF-AE41-BE0A33CC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7DE28-BA44-49F2-A066-A0A2A51A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B18062-B50D-4546-A1FA-C9B0C53E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149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93EDB-DB81-4BD6-A7D2-580C2C34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3D6504-2A66-4EEF-B8F8-31FACA877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46FB86-CFDD-43DD-8563-66875BF8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6BB5E0-EC89-4ED8-B8A9-6F19B76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A43984-B21B-42A8-B7A9-2C5BBA2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208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424B6B-E1A0-437A-8434-044259B43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706E2B-5B40-4E54-A785-7412D1AB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786BE5-1DC2-43AE-B554-374DF2D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416C9-4295-4AD5-AD66-73536DA2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26931-A15D-462E-8879-2F7DA8A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3201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F57D1-BBE8-4ED8-94DE-9F1802B1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6FA022-2395-4001-837E-5470D42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D2457-0496-420A-96D7-91AF5A40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F0DAD-D959-414F-8AAF-477F7817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A8952D-240A-4F7E-A894-5D4D221D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212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C64EC-5B62-42B6-B07A-00052EE4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D99FDE-F7DC-4EBE-9F46-6298EBE7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190DE8-8DBC-4B67-81A8-D5C5DAC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06586B-B1AB-423E-89EA-2BCC4CA9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C4BCF-2C16-4607-BDFB-8DD8C3A2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10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20243-8A28-4B25-9113-70BC56C6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0DEFC-BEC8-4403-9082-1C0773EE0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79C409-2A2B-42CA-9546-24A19100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BAAEBA-A75A-49C5-837F-0E569B8E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FC0F26-AACD-4984-A8D2-C8A05CF7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A5DAA1-B2C9-4810-BC76-66CEDC90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349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F0CD1-AE27-4929-947F-BFE60B61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FD2F0B-7D56-43FE-9CA8-545FDDF9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164DBA-EF27-4B4C-A720-BD8F26F9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9A1CBD-359A-41E4-BD62-5A611BBE4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0D318D-2BE2-47A6-8571-649334443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328C05-41AC-41C2-AB58-B7F1943A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AC4606-4116-4FC4-B8AB-6731EE6C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112FBC-18DC-4A47-9B04-2A24D2B9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23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2C63F-3D5C-45CB-BA91-8BFF05B3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BD3445-6816-433A-8B43-88592BBF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E3F383-C3B8-4547-ABF1-EF36C434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704C59-2849-4ACB-A1B3-7C1072D7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21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9FB451-73DB-446E-AE96-FB6440D2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2018BA-3591-4100-8793-CDE940CD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D73CC7-68A7-4DAD-B316-B9A0F4F4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934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C9BAD-C69B-4282-9BA8-95716B85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623024-3BBC-49C0-B82D-D053BC5D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7EBB63-EA8D-4DF9-B418-5981820A8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751B80-D2CE-4DE2-A3C2-CE4AE5B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0E8229-B4B2-47E1-A622-0549CD01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CEE8B6-D05D-4C4D-AD38-EAB6134E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137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181F1-1FA9-4E55-A6A5-6A7851B1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4F0BA5-EFA8-407C-B3FB-AAB3A0BEC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F0FD2A-CA34-4B59-B356-5EFDA481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361CB5-1538-4F47-9455-D16A8E72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6CB29F-4249-417A-8A33-0371CEB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6481E-22BF-4E7A-B02A-199D041B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789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7D3119-6628-483F-B236-0B3159A9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F19BE4-2296-4AF8-BB4E-DC972471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85314-9BAC-4729-8806-5788C1C4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953B-D33B-4A2B-9CF4-AAD4786937C9}" type="datetimeFigureOut">
              <a:rPr lang="zh-HK" altLang="en-US" smtClean="0"/>
              <a:t>23/5/2018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0DA77C-9709-464C-AC43-77E8C042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EF1230-306A-4211-9CEF-C5040DEB2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B816-2D85-4129-B303-C9D87481F4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41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FCD41-F74E-4EAD-950C-F2E600928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K" altLang="en-US"/>
              <a:t>時間無多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54B204-1B44-4079-A957-BA44D075C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47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時間無多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時間無多</dc:title>
  <dc:creator>CK Lam</dc:creator>
  <cp:lastModifiedBy>CK Lam</cp:lastModifiedBy>
  <cp:revision>1</cp:revision>
  <dcterms:created xsi:type="dcterms:W3CDTF">2018-05-23T08:17:27Z</dcterms:created>
  <dcterms:modified xsi:type="dcterms:W3CDTF">2018-05-23T08:17:50Z</dcterms:modified>
</cp:coreProperties>
</file>