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6949-532E-4895-97EE-69CD4FFC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4A77B5-624F-4F31-A25C-5DBB9EB5E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76598-4928-48E8-8B5E-DA18C2EF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E65E-42D2-4537-BAC4-8079F57B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FCE3-E557-43F0-9FC4-866322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788F-F52C-46BD-B8A5-EF321694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FD641-830F-406D-BC3F-EB421885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D94DB-E45E-4A54-96CE-641BAF9C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102A5-4AF6-4DB8-AF24-1086C469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F1017-EDAA-4A6E-AA46-6A6E894C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154270-37A0-4422-B0D2-CB5B7B3A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4F1D5-BA57-4F0C-BDD5-E75F11BFE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50B51-0279-409F-B712-CC2D01B4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F5538-76E2-46D6-B21F-33B6122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839BE-9C24-4EFE-B895-FDD14D52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F5BF-62EF-48E9-AF5A-78150602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28E5B-22A9-4511-BBE4-4AAE29B9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76C13-2867-42A4-8122-E74E714F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2BA99-A868-4A85-AE0B-9F866797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6F01B-C619-4627-9DFA-E31C2FF7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B25BE-4E98-47D3-A75B-8E00E842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0DCD4-EDDB-489B-847C-668F2F14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BD95F-46C6-435D-995C-56673026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1996-1EF3-4D24-8C92-E5BA275C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136DC-6767-4933-9664-444F6059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6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7688-F584-44B1-8AA5-06BD4493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685E7-0B2E-4756-831F-9E148AD55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2F03B0-52DE-4115-933D-E33B9628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F5FEC-A061-410E-B3C5-90748CE0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A1E13-C3C3-424B-919D-F47BCC2C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E2168-848C-4FB0-9347-B54A36D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2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E409-25DA-45A7-B3A6-E762DCC5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8A822-4171-4029-B5E3-CFEE7252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53957-2F35-4C81-9C06-DCADBF07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B8019A-76E4-446C-BE5B-D276C7BB1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50EC5-1AF8-4E4F-B194-A87A76B80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8F7EF4-D10A-4E23-92DC-A4976325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249854-86AF-43ED-9110-1AF29F5C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1B71B-59E6-4B4F-8D99-B0BD8B5E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F023-5590-44EE-A816-6FDD596D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B1223A-0B4D-4633-B48A-5C7A994B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D9847-B965-468C-A5DE-A3D2899F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EE3B9-5354-46D1-BC84-146DB797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0D6031-D07B-4D5A-BFE9-81FCCE3C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9CF4A-EA72-4784-80AA-23DD1DED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FB68C-EBB1-481D-AF6D-4D2D6A95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1F6EB-0B55-45D1-9698-6FE5B6B6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F7DFC-BCC1-461F-AEA9-5630D9DF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2C03C-474D-4775-BE79-F771D1FC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181F5-CC0B-4F52-B9C9-89A18B87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D7469-5395-45CD-9B54-90FF4158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58750-B36D-4B99-AC44-3A3A98F9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9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7A80-29FF-4D68-B9BA-F8EFD91F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681F6-E285-4788-80DE-BCED634B2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615FB5-741E-4448-B785-0FA3A322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94E6C-BAF3-4C6B-9B71-0E98F7FF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19CE0-3105-49E4-9689-2800F66C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53D09-13C8-4F1F-81E3-E5A5EFC5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467F9-4C6E-4173-9AB1-25A94D03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6DA71-AB84-48B3-9C63-E75DD8E3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B351B-5FF2-4900-9344-9E3DF989A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474D-FA46-450C-8D51-B9CBAF22AFD0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A5E33-474D-483D-BE01-C3B393D57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E4E07-E270-4016-8650-19EEAE359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AA1A-1988-44FA-8D27-2E7F6B0F0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1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3F212-64D7-4678-A9E6-E51629DF4249}"/>
              </a:ext>
            </a:extLst>
          </p:cNvPr>
          <p:cNvSpPr txBox="1"/>
          <p:nvPr/>
        </p:nvSpPr>
        <p:spPr>
          <a:xfrm>
            <a:off x="436228" y="504701"/>
            <a:ext cx="117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Observation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Agent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joint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sensor_data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qw,qx,qy,qz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2317C-DDDC-4101-9EAD-B285DFF857E0}"/>
              </a:ext>
            </a:extLst>
          </p:cNvPr>
          <p:cNvSpPr txBox="1"/>
          <p:nvPr/>
        </p:nvSpPr>
        <p:spPr>
          <a:xfrm>
            <a:off x="436228" y="3244334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Done = step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완료되면 종료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53968-3C6B-4A44-93F2-6B524DA7A283}"/>
              </a:ext>
            </a:extLst>
          </p:cNvPr>
          <p:cNvSpPr txBox="1"/>
          <p:nvPr/>
        </p:nvSpPr>
        <p:spPr>
          <a:xfrm>
            <a:off x="436228" y="1903673"/>
            <a:ext cx="6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Reward = agent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 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joint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간의 위치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1732-6C52-4DA2-A22B-493046F0BC6C}"/>
              </a:ext>
            </a:extLst>
          </p:cNvPr>
          <p:cNvSpPr txBox="1"/>
          <p:nvPr/>
        </p:nvSpPr>
        <p:spPr>
          <a:xfrm>
            <a:off x="436228" y="4735693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Info = None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3F212-64D7-4678-A9E6-E51629DF4249}"/>
              </a:ext>
            </a:extLst>
          </p:cNvPr>
          <p:cNvSpPr txBox="1"/>
          <p:nvPr/>
        </p:nvSpPr>
        <p:spPr>
          <a:xfrm>
            <a:off x="436228" y="504701"/>
            <a:ext cx="117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Observation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Agent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joint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c_obs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sensor_data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+ 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qw,qx,qy,qz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5A6BF-FC53-4CDB-8ED6-DDAAD93FF09F}"/>
              </a:ext>
            </a:extLst>
          </p:cNvPr>
          <p:cNvSpPr txBox="1"/>
          <p:nvPr/>
        </p:nvSpPr>
        <p:spPr>
          <a:xfrm>
            <a:off x="436228" y="1409350"/>
            <a:ext cx="661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c_obs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scaled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joint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sim.get_state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qpos.tolist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()[7:28])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786E-5F4C-4C30-9EFC-2CB8908422CB}"/>
              </a:ext>
            </a:extLst>
          </p:cNvPr>
          <p:cNvSpPr txBox="1"/>
          <p:nvPr/>
        </p:nvSpPr>
        <p:spPr>
          <a:xfrm>
            <a:off x="436228" y="2406332"/>
            <a:ext cx="637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c_obs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=(joint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최고각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))*2 - 1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8B8EE-94F7-41EC-8AA5-2B6608DEE9B7}"/>
              </a:ext>
            </a:extLst>
          </p:cNvPr>
          <p:cNvSpPr txBox="1"/>
          <p:nvPr/>
        </p:nvSpPr>
        <p:spPr>
          <a:xfrm>
            <a:off x="436228" y="2776043"/>
            <a:ext cx="47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 다리마다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최고각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7643E-F7DF-4EC4-A55D-1A3FF263DE45}"/>
              </a:ext>
            </a:extLst>
          </p:cNvPr>
          <p:cNvSpPr txBox="1"/>
          <p:nvPr/>
        </p:nvSpPr>
        <p:spPr>
          <a:xfrm>
            <a:off x="436228" y="3437389"/>
            <a:ext cx="528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[-0.3 ,-1.6 , 0.7]*6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최고각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[ 0.3 , 0.0 , 1.9]*6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중간각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최고각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최저각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62E75-D555-4472-9F8C-EFA498C381B9}"/>
              </a:ext>
            </a:extLst>
          </p:cNvPr>
          <p:cNvSpPr txBox="1"/>
          <p:nvPr/>
        </p:nvSpPr>
        <p:spPr>
          <a:xfrm>
            <a:off x="436227" y="4857226"/>
            <a:ext cx="655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sensor_data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sim.data.sensordata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[0:6]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9A94B-9464-4F4C-B6FB-4A01042F927D}"/>
              </a:ext>
            </a:extLst>
          </p:cNvPr>
          <p:cNvSpPr txBox="1"/>
          <p:nvPr/>
        </p:nvSpPr>
        <p:spPr>
          <a:xfrm>
            <a:off x="436227" y="5503557"/>
            <a:ext cx="68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qw,qx,qy,qz</a:t>
            </a:r>
            <a:r>
              <a:rPr lang="en-US" altLang="ko-KR" dirty="0"/>
              <a:t> =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sim.get_state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qpos.tolist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()[3:7]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4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494C6-7D39-4759-804F-C7E5F711EBAA}"/>
              </a:ext>
            </a:extLst>
          </p:cNvPr>
          <p:cNvSpPr txBox="1"/>
          <p:nvPr/>
        </p:nvSpPr>
        <p:spPr>
          <a:xfrm>
            <a:off x="436228" y="487112"/>
            <a:ext cx="776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reward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BDD77-8500-4DDB-B911-74CEEA9A7C25}"/>
              </a:ext>
            </a:extLst>
          </p:cNvPr>
          <p:cNvSpPr txBox="1"/>
          <p:nvPr/>
        </p:nvSpPr>
        <p:spPr>
          <a:xfrm>
            <a:off x="511729" y="3255912"/>
            <a:ext cx="527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sim.get_state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qpos.tolist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 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Postion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y, z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[0:3]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quaternion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qx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qz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[3:7]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Joint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(6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18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[7:25]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1B59E-CA0A-4F7D-B4E7-4E2D088D7872}"/>
              </a:ext>
            </a:extLst>
          </p:cNvPr>
          <p:cNvSpPr txBox="1"/>
          <p:nvPr/>
        </p:nvSpPr>
        <p:spPr>
          <a:xfrm>
            <a:off x="511729" y="498648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sim.get_state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().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qvel.tolist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yd, 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phid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psid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[0:6]</a:t>
            </a:r>
            <a:endParaRPr lang="ko-KR" altLang="en-US" dirty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8B5A4-2E86-41C7-B5CC-040B6E01DDD7}"/>
              </a:ext>
            </a:extLst>
          </p:cNvPr>
          <p:cNvSpPr txBox="1"/>
          <p:nvPr/>
        </p:nvSpPr>
        <p:spPr>
          <a:xfrm>
            <a:off x="511729" y="1548346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()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time 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qpos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qvel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,act = None,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udd_state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={}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F8AAC-9C28-4BE6-BBE8-117D357FF9B3}"/>
              </a:ext>
            </a:extLst>
          </p:cNvPr>
          <p:cNvSpPr txBox="1"/>
          <p:nvPr/>
        </p:nvSpPr>
        <p:spPr>
          <a:xfrm>
            <a:off x="511728" y="2214694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ctrl_pen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torque</a:t>
            </a: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평균값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65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70694-2787-444B-A52A-6AF302AFA47E}"/>
              </a:ext>
            </a:extLst>
          </p:cNvPr>
          <p:cNvSpPr txBox="1"/>
          <p:nvPr/>
        </p:nvSpPr>
        <p:spPr>
          <a:xfrm>
            <a:off x="419449" y="2012023"/>
            <a:ext cx="1177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velocity_rew</a:t>
            </a:r>
            <a:r>
              <a:rPr lang="en-US" altLang="ko-KR" sz="16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=(1/(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xd_av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target_vel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하이퍼파라미터값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(0.2)) + 1) - (1/(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target_vel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하이퍼파라미터값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(0.2)+1))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4EFF9-0094-48E5-B8C1-8110E117DE0C}"/>
              </a:ext>
            </a:extLst>
          </p:cNvPr>
          <p:cNvSpPr txBox="1"/>
          <p:nvPr/>
        </p:nvSpPr>
        <p:spPr>
          <a:xfrm>
            <a:off x="864066" y="2535907"/>
            <a:ext cx="59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xd_av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값을 추출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까지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xd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총합의 평균값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494C6-7D39-4759-804F-C7E5F711EBAA}"/>
              </a:ext>
            </a:extLst>
          </p:cNvPr>
          <p:cNvSpPr txBox="1"/>
          <p:nvPr/>
        </p:nvSpPr>
        <p:spPr>
          <a:xfrm>
            <a:off x="436228" y="487112"/>
            <a:ext cx="7768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reward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</a:t>
            </a:r>
            <a:r>
              <a:rPr lang="en-US" altLang="ko-KR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r_pos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r_neg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//-3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이내의 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이외의 것은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BDD77-8500-4DDB-B911-74CEEA9A7C25}"/>
              </a:ext>
            </a:extLst>
          </p:cNvPr>
          <p:cNvSpPr txBox="1"/>
          <p:nvPr/>
        </p:nvSpPr>
        <p:spPr>
          <a:xfrm>
            <a:off x="436228" y="1312525"/>
            <a:ext cx="638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r_pos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velocity_rew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* 7 + </a:t>
            </a:r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r_correction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* 15 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E680D-EEF2-42D8-9879-23C67BEC8A52}"/>
              </a:ext>
            </a:extLst>
          </p:cNvPr>
          <p:cNvSpPr txBox="1"/>
          <p:nvPr/>
        </p:nvSpPr>
        <p:spPr>
          <a:xfrm>
            <a:off x="419449" y="3599361"/>
            <a:ext cx="117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r_correction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prev_devition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직전의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yaw_deviation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–(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yaw_deviation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-1,1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사이의 값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나머진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48C99-40D9-435F-BF0C-AFF8AA8A7621}"/>
              </a:ext>
            </a:extLst>
          </p:cNvPr>
          <p:cNvSpPr txBox="1"/>
          <p:nvPr/>
        </p:nvSpPr>
        <p:spPr>
          <a:xfrm>
            <a:off x="864066" y="4220815"/>
            <a:ext cx="752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yaw_deviation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q_yaw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% 6.183)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q_yaw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 중 최소값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FFFD5-2C40-4B00-9EA5-0BD9A16A346D}"/>
              </a:ext>
            </a:extLst>
          </p:cNvPr>
          <p:cNvSpPr txBox="1"/>
          <p:nvPr/>
        </p:nvSpPr>
        <p:spPr>
          <a:xfrm>
            <a:off x="864066" y="4560575"/>
            <a:ext cx="49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q_yaw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 *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acos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 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값의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역코사인값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25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494C6-7D39-4759-804F-C7E5F711EBAA}"/>
              </a:ext>
            </a:extLst>
          </p:cNvPr>
          <p:cNvSpPr txBox="1"/>
          <p:nvPr/>
        </p:nvSpPr>
        <p:spPr>
          <a:xfrm>
            <a:off x="436228" y="487112"/>
            <a:ext cx="7768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reward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r_pos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r_neg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//-3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이내의 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이외의 것은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BDD77-8500-4DDB-B911-74CEEA9A7C25}"/>
              </a:ext>
            </a:extLst>
          </p:cNvPr>
          <p:cNvSpPr txBox="1"/>
          <p:nvPr/>
        </p:nvSpPr>
        <p:spPr>
          <a:xfrm>
            <a:off x="436228" y="1312525"/>
            <a:ext cx="1116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r_neg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q_yaw^2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* 0.5 + 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pitch^2</a:t>
            </a:r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* 0.5 + 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roll^2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*0.5 + +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zd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^2*0.7 + </a:t>
            </a:r>
            <a:r>
              <a:rPr lang="en-US" altLang="ko-KR" sz="1800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ctrl_pen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0.000001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C41E-21AD-4CE5-8D8F-B665CAB91CF1}"/>
              </a:ext>
            </a:extLst>
          </p:cNvPr>
          <p:cNvSpPr txBox="1"/>
          <p:nvPr/>
        </p:nvSpPr>
        <p:spPr>
          <a:xfrm>
            <a:off x="436228" y="2045605"/>
            <a:ext cx="57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q_yaw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2 * 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acos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 (</a:t>
            </a:r>
            <a:r>
              <a:rPr lang="en-US" altLang="ko-KR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값의 </a:t>
            </a:r>
            <a:r>
              <a:rPr lang="ko-KR" altLang="en-US" sz="1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역코사인값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EB77A-C293-487B-A58A-86166593FA8B}"/>
              </a:ext>
            </a:extLst>
          </p:cNvPr>
          <p:cNvSpPr txBox="1"/>
          <p:nvPr/>
        </p:nvSpPr>
        <p:spPr>
          <a:xfrm>
            <a:off x="742425" y="4167664"/>
            <a:ext cx="50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sinr_cosp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2*(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qx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*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qz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51B2-C233-4BB7-842A-26B23CA7D32D}"/>
              </a:ext>
            </a:extLst>
          </p:cNvPr>
          <p:cNvSpPr txBox="1"/>
          <p:nvPr/>
        </p:nvSpPr>
        <p:spPr>
          <a:xfrm>
            <a:off x="436228" y="2658542"/>
            <a:ext cx="978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pitch(1)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(1&gt;=|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|)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np.copysign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(π/2 ,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 π/2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값을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부호로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pitch(2)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(1&lt;|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|) 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np.arcsin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역사인값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1EBAC-E496-42CD-9D50-31D600AA4B51}"/>
              </a:ext>
            </a:extLst>
          </p:cNvPr>
          <p:cNvSpPr txBox="1"/>
          <p:nvPr/>
        </p:nvSpPr>
        <p:spPr>
          <a:xfrm>
            <a:off x="436228" y="3798332"/>
            <a:ext cx="703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roll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 np.arctan2(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sinr_cosp,cosr_cosp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//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역탄젠트값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4EBBD-34D8-4DCA-B046-C48EBD9E111A}"/>
              </a:ext>
            </a:extLst>
          </p:cNvPr>
          <p:cNvSpPr txBox="1"/>
          <p:nvPr/>
        </p:nvSpPr>
        <p:spPr>
          <a:xfrm>
            <a:off x="742425" y="4506218"/>
            <a:ext cx="432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cosr_cosp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1 -2 *(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qx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qx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59AFE-DF28-48C5-AA65-93ECF0BB602F}"/>
              </a:ext>
            </a:extLst>
          </p:cNvPr>
          <p:cNvSpPr txBox="1"/>
          <p:nvPr/>
        </p:nvSpPr>
        <p:spPr>
          <a:xfrm>
            <a:off x="742425" y="3244334"/>
            <a:ext cx="435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sinp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 * (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qw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qx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BCE28-B804-443E-A08A-61FF16B33B57}"/>
              </a:ext>
            </a:extLst>
          </p:cNvPr>
          <p:cNvSpPr txBox="1"/>
          <p:nvPr/>
        </p:nvSpPr>
        <p:spPr>
          <a:xfrm>
            <a:off x="742425" y="4675495"/>
            <a:ext cx="918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pitch =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방향에 대해 수직의 수평면에 있는 축 주위의 회전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roll   =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이동방향에 대한 평행한 수평면에 있는 축 주위의 회전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yaw   =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이동방향에 대해 수직의 수직면에 있는 축 주위의 회전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39031-D311-41A0-8BA6-08FB0F0F6632}"/>
              </a:ext>
            </a:extLst>
          </p:cNvPr>
          <p:cNvSpPr txBox="1"/>
          <p:nvPr/>
        </p:nvSpPr>
        <p:spPr>
          <a:xfrm>
            <a:off x="436228" y="5889072"/>
            <a:ext cx="68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ctrl_pen</a:t>
            </a:r>
            <a:r>
              <a:rPr lang="en-US" altLang="ko-KR" sz="1800" dirty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sim.data.actuator_force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(torque)</a:t>
            </a: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 평균값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32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655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</dc:creator>
  <cp:lastModifiedBy>an</cp:lastModifiedBy>
  <cp:revision>11</cp:revision>
  <dcterms:created xsi:type="dcterms:W3CDTF">2020-08-18T07:01:58Z</dcterms:created>
  <dcterms:modified xsi:type="dcterms:W3CDTF">2020-08-20T09:06:26Z</dcterms:modified>
</cp:coreProperties>
</file>