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Lst>
  <p:notesMasterIdLst>
    <p:notesMasterId r:id="rId19"/>
  </p:notesMasterIdLst>
  <p:handoutMasterIdLst>
    <p:handoutMasterId r:id="rId20"/>
  </p:handoutMasterIdLst>
  <p:sldIdLst>
    <p:sldId id="265" r:id="rId3"/>
    <p:sldId id="2147470173" r:id="rId4"/>
    <p:sldId id="2147470177" r:id="rId5"/>
    <p:sldId id="2147470174" r:id="rId6"/>
    <p:sldId id="2147470189" r:id="rId7"/>
    <p:sldId id="2147470185" r:id="rId8"/>
    <p:sldId id="2147470175" r:id="rId9"/>
    <p:sldId id="2147470179" r:id="rId10"/>
    <p:sldId id="2147470180" r:id="rId11"/>
    <p:sldId id="2147470181" r:id="rId12"/>
    <p:sldId id="2147470182" r:id="rId13"/>
    <p:sldId id="2147470183" r:id="rId14"/>
    <p:sldId id="2147470186" r:id="rId15"/>
    <p:sldId id="2147470184" r:id="rId16"/>
    <p:sldId id="2147470188" r:id="rId17"/>
    <p:sldId id="21474701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Options" id="{5DA87E49-B1F9-4615-AAD2-1180FCB9D3FD}">
          <p14:sldIdLst>
            <p14:sldId id="265"/>
            <p14:sldId id="2147470173"/>
            <p14:sldId id="2147470177"/>
            <p14:sldId id="2147470174"/>
            <p14:sldId id="2147470189"/>
            <p14:sldId id="2147470185"/>
            <p14:sldId id="2147470175"/>
            <p14:sldId id="2147470179"/>
            <p14:sldId id="2147470180"/>
            <p14:sldId id="2147470181"/>
            <p14:sldId id="2147470182"/>
            <p14:sldId id="2147470183"/>
            <p14:sldId id="2147470186"/>
            <p14:sldId id="2147470184"/>
            <p14:sldId id="2147470188"/>
          </p14:sldIdLst>
        </p14:section>
        <p14:section name="Content Layouts - Light" id="{B5F48761-CB7C-4D49-9645-E85CAFEE7405}">
          <p14:sldIdLst>
            <p14:sldId id="2147470187"/>
          </p14:sldIdLst>
        </p14:section>
        <p14:section name="Thank You" id="{F63B307F-DDAF-4D0E-BD31-3B515431C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EEFF4"/>
    <a:srgbClr val="3C2CDA"/>
    <a:srgbClr val="CBD0E5"/>
    <a:srgbClr val="271FC1"/>
    <a:srgbClr val="08126E"/>
    <a:srgbClr val="281DBB"/>
    <a:srgbClr val="EEF2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7"/>
    <p:restoredTop sz="93400" autoAdjust="0"/>
  </p:normalViewPr>
  <p:slideViewPr>
    <p:cSldViewPr snapToGrid="0">
      <p:cViewPr>
        <p:scale>
          <a:sx n="75" d="100"/>
          <a:sy n="75" d="100"/>
        </p:scale>
        <p:origin x="1046" y="21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6" d="100"/>
          <a:sy n="126" d="100"/>
        </p:scale>
        <p:origin x="380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1B2259-9883-6F94-1165-B4F149D910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C2DFEC-917D-E7FD-8926-11E6D834EB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3DF90-B6E1-4448-A065-6EC0CBAAEEAA}" type="datetimeFigureOut">
              <a:rPr lang="en-US" smtClean="0"/>
              <a:t>8/30/2024</a:t>
            </a:fld>
            <a:endParaRPr lang="en-US"/>
          </a:p>
        </p:txBody>
      </p:sp>
      <p:sp>
        <p:nvSpPr>
          <p:cNvPr id="4" name="Footer Placeholder 3">
            <a:extLst>
              <a:ext uri="{FF2B5EF4-FFF2-40B4-BE49-F238E27FC236}">
                <a16:creationId xmlns:a16="http://schemas.microsoft.com/office/drawing/2014/main" id="{CC588B84-9FF3-B2B6-03B4-760A9E1406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4CFA06-FBBA-EA5B-5C6A-264498FA20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99D79-6FE1-1B41-9FA7-F185D9BA747C}" type="slidenum">
              <a:rPr lang="en-US" smtClean="0"/>
              <a:t>‹#›</a:t>
            </a:fld>
            <a:endParaRPr lang="en-US"/>
          </a:p>
        </p:txBody>
      </p:sp>
    </p:spTree>
    <p:extLst>
      <p:ext uri="{BB962C8B-B14F-4D97-AF65-F5344CB8AC3E}">
        <p14:creationId xmlns:p14="http://schemas.microsoft.com/office/powerpoint/2010/main" val="3995875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nrope" pitchFamily="2"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nrope" pitchFamily="2" charset="0"/>
              </a:defRPr>
            </a:lvl1pPr>
          </a:lstStyle>
          <a:p>
            <a:fld id="{ECAE251F-E50B-4AA0-A361-BF69B56A7095}" type="datetimeFigureOut">
              <a:rPr lang="en-US" smtClean="0"/>
              <a:pPr/>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anrope" pitchFamily="2"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anrope" pitchFamily="2" charset="0"/>
              </a:defRPr>
            </a:lvl1pPr>
          </a:lstStyle>
          <a:p>
            <a:fld id="{331CD59D-0597-43DC-9404-9BA5D1B50171}" type="slidenum">
              <a:rPr lang="en-US" smtClean="0"/>
              <a:pPr/>
              <a:t>‹#›</a:t>
            </a:fld>
            <a:endParaRPr lang="en-US"/>
          </a:p>
        </p:txBody>
      </p:sp>
    </p:spTree>
    <p:extLst>
      <p:ext uri="{BB962C8B-B14F-4D97-AF65-F5344CB8AC3E}">
        <p14:creationId xmlns:p14="http://schemas.microsoft.com/office/powerpoint/2010/main" val="269981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anrope" pitchFamily="2" charset="0"/>
        <a:ea typeface="+mn-ea"/>
        <a:cs typeface="+mn-cs"/>
      </a:defRPr>
    </a:lvl1pPr>
    <a:lvl2pPr marL="457200" algn="l" defTabSz="914400" rtl="0" eaLnBrk="1" latinLnBrk="0" hangingPunct="1">
      <a:defRPr sz="1200" kern="1200">
        <a:solidFill>
          <a:schemeClr val="tx1"/>
        </a:solidFill>
        <a:latin typeface="Manrope" pitchFamily="2" charset="0"/>
        <a:ea typeface="+mn-ea"/>
        <a:cs typeface="+mn-cs"/>
      </a:defRPr>
    </a:lvl2pPr>
    <a:lvl3pPr marL="914400" algn="l" defTabSz="914400" rtl="0" eaLnBrk="1" latinLnBrk="0" hangingPunct="1">
      <a:defRPr sz="1200" kern="1200">
        <a:solidFill>
          <a:schemeClr val="tx1"/>
        </a:solidFill>
        <a:latin typeface="Manrope" pitchFamily="2" charset="0"/>
        <a:ea typeface="+mn-ea"/>
        <a:cs typeface="+mn-cs"/>
      </a:defRPr>
    </a:lvl3pPr>
    <a:lvl4pPr marL="1371600" algn="l" defTabSz="914400" rtl="0" eaLnBrk="1" latinLnBrk="0" hangingPunct="1">
      <a:defRPr sz="1200" kern="1200">
        <a:solidFill>
          <a:schemeClr val="tx1"/>
        </a:solidFill>
        <a:latin typeface="Manrope" pitchFamily="2" charset="0"/>
        <a:ea typeface="+mn-ea"/>
        <a:cs typeface="+mn-cs"/>
      </a:defRPr>
    </a:lvl4pPr>
    <a:lvl5pPr marL="1828800" algn="l" defTabSz="914400" rtl="0" eaLnBrk="1" latinLnBrk="0" hangingPunct="1">
      <a:defRPr sz="1200" kern="1200">
        <a:solidFill>
          <a:schemeClr val="tx1"/>
        </a:solidFill>
        <a:latin typeface="Manrop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sv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5.sv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Light Backgroun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4945255-4D54-BD6F-F948-3B2AF5A407AD}"/>
              </a:ext>
            </a:extLst>
          </p:cNvPr>
          <p:cNvSpPr>
            <a:spLocks noGrp="1"/>
          </p:cNvSpPr>
          <p:nvPr>
            <p:ph type="pic" sz="quarter" idx="16" hasCustomPrompt="1"/>
          </p:nvPr>
        </p:nvSpPr>
        <p:spPr>
          <a:xfrm>
            <a:off x="0" y="0"/>
            <a:ext cx="12192000" cy="6858000"/>
          </a:xfrm>
          <a:prstGeom prst="rect">
            <a:avLst/>
          </a:prstGeom>
        </p:spPr>
        <p:txBody>
          <a:bodyPr anchor="ctr" anchorCtr="1"/>
          <a:lstStyle>
            <a:lvl1pPr marL="0" indent="0" algn="ctr">
              <a:buNone/>
              <a:defRPr/>
            </a:lvl1pPr>
          </a:lstStyle>
          <a:p>
            <a:r>
              <a:rPr lang="en-US" dirty="0"/>
              <a:t>Replace with brand-approved image </a:t>
            </a:r>
            <a:br>
              <a:rPr lang="en-US" dirty="0"/>
            </a:br>
            <a:r>
              <a:rPr lang="en-US" dirty="0"/>
              <a:t>of your choice from </a:t>
            </a:r>
            <a:r>
              <a:rPr lang="en-US" dirty="0" err="1"/>
              <a:t>SalesCentral</a:t>
            </a:r>
            <a:endParaRPr lang="en-US" dirty="0"/>
          </a:p>
        </p:txBody>
      </p:sp>
      <p:pic>
        <p:nvPicPr>
          <p:cNvPr id="5" name="Graphic 4">
            <a:extLst>
              <a:ext uri="{FF2B5EF4-FFF2-40B4-BE49-F238E27FC236}">
                <a16:creationId xmlns:a16="http://schemas.microsoft.com/office/drawing/2014/main" id="{0C519BD3-2A15-83F6-8541-93001D69D1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2960" y="731098"/>
            <a:ext cx="1554480" cy="208656"/>
          </a:xfrm>
          <a:prstGeom prst="rect">
            <a:avLst/>
          </a:prstGeom>
        </p:spPr>
      </p:pic>
      <p:sp>
        <p:nvSpPr>
          <p:cNvPr id="6" name="Title 5">
            <a:extLst>
              <a:ext uri="{FF2B5EF4-FFF2-40B4-BE49-F238E27FC236}">
                <a16:creationId xmlns:a16="http://schemas.microsoft.com/office/drawing/2014/main" id="{D0E6E8BE-2736-1222-838E-6E63376063C9}"/>
              </a:ext>
            </a:extLst>
          </p:cNvPr>
          <p:cNvSpPr>
            <a:spLocks noGrp="1"/>
          </p:cNvSpPr>
          <p:nvPr>
            <p:ph type="title" hasCustomPrompt="1"/>
          </p:nvPr>
        </p:nvSpPr>
        <p:spPr>
          <a:xfrm>
            <a:off x="822960" y="3108960"/>
            <a:ext cx="5105400" cy="623248"/>
          </a:xfrm>
          <a:prstGeom prst="rect">
            <a:avLst/>
          </a:prstGeom>
        </p:spPr>
        <p:txBody>
          <a:bodyPr wrap="square" lIns="0" tIns="0" rIns="0" bIns="0" anchor="ctr" anchorCtr="0">
            <a:spAutoFit/>
          </a:bodyPr>
          <a:lstStyle>
            <a:lvl1pPr>
              <a:defRPr lang="en-US" sz="4500" dirty="0">
                <a:solidFill>
                  <a:schemeClr val="tx1"/>
                </a:solidFill>
              </a:defRPr>
            </a:lvl1pPr>
          </a:lstStyle>
          <a:p>
            <a:pPr lvl="0"/>
            <a:r>
              <a:rPr lang="en-US" dirty="0"/>
              <a:t>Click to edit title</a:t>
            </a:r>
          </a:p>
        </p:txBody>
      </p:sp>
    </p:spTree>
    <p:extLst>
      <p:ext uri="{BB962C8B-B14F-4D97-AF65-F5344CB8AC3E}">
        <p14:creationId xmlns:p14="http://schemas.microsoft.com/office/powerpoint/2010/main" val="4007845433"/>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9D067813-582A-4E3A-EF66-EF9F8971DFC5}"/>
              </a:ext>
            </a:extLst>
          </p:cNvPr>
          <p:cNvSpPr>
            <a:spLocks noGrp="1"/>
          </p:cNvSpPr>
          <p:nvPr>
            <p:ph type="body" sz="quarter" idx="18" hasCustomPrompt="1"/>
          </p:nvPr>
        </p:nvSpPr>
        <p:spPr>
          <a:xfrm>
            <a:off x="623888" y="5362574"/>
            <a:ext cx="1234991" cy="428625"/>
          </a:xfrm>
          <a:prstGeom prst="rect">
            <a:avLst/>
          </a:prstGeom>
        </p:spPr>
        <p:txBody>
          <a:bodyPr lIns="0" tIns="0" rIns="0" bIns="0">
            <a:normAutofit/>
          </a:bodyPr>
          <a:lstStyle>
            <a:lvl1pPr marL="0" indent="0">
              <a:buNone/>
              <a:defRPr lang="en-US" sz="1000" spc="10" baseline="0" dirty="0">
                <a:solidFill>
                  <a:schemeClr val="accent1"/>
                </a:solidFill>
              </a:defRPr>
            </a:lvl1pPr>
          </a:lstStyle>
          <a:p>
            <a:pPr marL="228600" lvl="0" indent="-228600"/>
            <a:r>
              <a:rPr lang="en-US" dirty="0"/>
              <a:t>Click to edit text</a:t>
            </a:r>
          </a:p>
        </p:txBody>
      </p:sp>
      <p:sp>
        <p:nvSpPr>
          <p:cNvPr id="5" name="Text Placeholder 8">
            <a:extLst>
              <a:ext uri="{FF2B5EF4-FFF2-40B4-BE49-F238E27FC236}">
                <a16:creationId xmlns:a16="http://schemas.microsoft.com/office/drawing/2014/main" id="{AE124A95-9614-9995-E872-AA3631F0E166}"/>
              </a:ext>
            </a:extLst>
          </p:cNvPr>
          <p:cNvSpPr>
            <a:spLocks noGrp="1"/>
          </p:cNvSpPr>
          <p:nvPr>
            <p:ph type="body" sz="quarter" idx="19" hasCustomPrompt="1"/>
          </p:nvPr>
        </p:nvSpPr>
        <p:spPr>
          <a:xfrm>
            <a:off x="623888"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10" name="Text Placeholder 8">
            <a:extLst>
              <a:ext uri="{FF2B5EF4-FFF2-40B4-BE49-F238E27FC236}">
                <a16:creationId xmlns:a16="http://schemas.microsoft.com/office/drawing/2014/main" id="{DC7151D7-4F9C-C74E-F631-96155478821F}"/>
              </a:ext>
            </a:extLst>
          </p:cNvPr>
          <p:cNvSpPr>
            <a:spLocks noGrp="1"/>
          </p:cNvSpPr>
          <p:nvPr>
            <p:ph type="body" sz="quarter" idx="20" hasCustomPrompt="1"/>
          </p:nvPr>
        </p:nvSpPr>
        <p:spPr>
          <a:xfrm>
            <a:off x="623888" y="2259101"/>
            <a:ext cx="5400675" cy="2228850"/>
          </a:xfrm>
          <a:prstGeom prst="rect">
            <a:avLst/>
          </a:prstGeom>
        </p:spPr>
        <p:txBody>
          <a:bodyPr lIns="0" tIns="0" rIns="0" bIns="0">
            <a:normAutofit/>
          </a:bodyPr>
          <a:lstStyle>
            <a:lvl1pPr marL="137160" indent="-137160">
              <a:lnSpc>
                <a:spcPct val="110000"/>
              </a:lnSpc>
              <a:buClr>
                <a:schemeClr val="tx1"/>
              </a:buClr>
              <a:buFont typeface="Arial" panose="020B0604020202020204" pitchFamily="34" charset="0"/>
              <a:buChar char="•"/>
              <a:defRPr lang="en-US" sz="1200" spc="10" baseline="0" dirty="0">
                <a:latin typeface="+mj-lt"/>
              </a:defRPr>
            </a:lvl1pPr>
          </a:lstStyle>
          <a:p>
            <a:pPr marL="228600" lvl="0" indent="-228600"/>
            <a:r>
              <a:rPr lang="en-US" dirty="0"/>
              <a:t>Click to edit text</a:t>
            </a:r>
          </a:p>
        </p:txBody>
      </p:sp>
      <p:sp>
        <p:nvSpPr>
          <p:cNvPr id="14" name="Picture Placeholder 10">
            <a:extLst>
              <a:ext uri="{FF2B5EF4-FFF2-40B4-BE49-F238E27FC236}">
                <a16:creationId xmlns:a16="http://schemas.microsoft.com/office/drawing/2014/main" id="{44699355-78E0-0732-ED34-4CC5E8D01C83}"/>
              </a:ext>
            </a:extLst>
          </p:cNvPr>
          <p:cNvSpPr>
            <a:spLocks noGrp="1"/>
          </p:cNvSpPr>
          <p:nvPr>
            <p:ph type="pic" sz="quarter" idx="17" hasCustomPrompt="1"/>
          </p:nvPr>
        </p:nvSpPr>
        <p:spPr>
          <a:xfrm>
            <a:off x="6438900" y="914401"/>
            <a:ext cx="5753100" cy="4856084"/>
          </a:xfrm>
          <a:prstGeom prst="rect">
            <a:avLst/>
          </a:prstGeom>
        </p:spPr>
        <p:txBody>
          <a:bodyPr lIns="0" tIns="0" rIns="0" bIns="0" anchor="ctr" anchorCtr="1"/>
          <a:lstStyle>
            <a:lvl1pPr marL="0" indent="0">
              <a:lnSpc>
                <a:spcPct val="100000"/>
              </a:lnSpc>
              <a:buNone/>
              <a:defRPr lang="en-US" dirty="0"/>
            </a:lvl1pPr>
          </a:lstStyle>
          <a:p>
            <a:pPr marL="228600" lvl="0" indent="-228600" algn="ctr"/>
            <a:r>
              <a:rPr lang="en-US"/>
              <a:t>Replace image </a:t>
            </a:r>
            <a:br>
              <a:rPr lang="en-US"/>
            </a:br>
            <a:r>
              <a:rPr lang="en-US"/>
              <a:t>of your choice</a:t>
            </a:r>
          </a:p>
        </p:txBody>
      </p:sp>
      <p:sp>
        <p:nvSpPr>
          <p:cNvPr id="15" name="Slide Number Placeholder 5">
            <a:extLst>
              <a:ext uri="{FF2B5EF4-FFF2-40B4-BE49-F238E27FC236}">
                <a16:creationId xmlns:a16="http://schemas.microsoft.com/office/drawing/2014/main" id="{00596B1D-988E-E99F-176F-80E435895062}"/>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 Placeholder 8">
            <a:extLst>
              <a:ext uri="{FF2B5EF4-FFF2-40B4-BE49-F238E27FC236}">
                <a16:creationId xmlns:a16="http://schemas.microsoft.com/office/drawing/2014/main" id="{50C99C6E-EBA2-8BAD-9F81-2D0DB0A48CF6}"/>
              </a:ext>
            </a:extLst>
          </p:cNvPr>
          <p:cNvSpPr>
            <a:spLocks noGrp="1"/>
          </p:cNvSpPr>
          <p:nvPr>
            <p:ph type="body" sz="quarter" idx="24" hasCustomPrompt="1"/>
          </p:nvPr>
        </p:nvSpPr>
        <p:spPr>
          <a:xfrm>
            <a:off x="1979445" y="5362574"/>
            <a:ext cx="1234991" cy="428625"/>
          </a:xfrm>
          <a:prstGeom prst="rect">
            <a:avLst/>
          </a:prstGeom>
        </p:spPr>
        <p:txBody>
          <a:bodyPr lIns="0" tIns="0" rIns="0" bIns="0">
            <a:normAutofit/>
          </a:bodyPr>
          <a:lstStyle>
            <a:lvl1pPr marL="0" indent="0">
              <a:buNone/>
              <a:defRPr lang="en-US" sz="1000" spc="10" baseline="0" dirty="0">
                <a:solidFill>
                  <a:schemeClr val="accent1"/>
                </a:solidFill>
              </a:defRPr>
            </a:lvl1pPr>
          </a:lstStyle>
          <a:p>
            <a:pPr marL="228600" lvl="0" indent="-228600"/>
            <a:r>
              <a:rPr lang="en-US"/>
              <a:t>Click to edit text</a:t>
            </a:r>
          </a:p>
        </p:txBody>
      </p:sp>
      <p:sp>
        <p:nvSpPr>
          <p:cNvPr id="3" name="Text Placeholder 8">
            <a:extLst>
              <a:ext uri="{FF2B5EF4-FFF2-40B4-BE49-F238E27FC236}">
                <a16:creationId xmlns:a16="http://schemas.microsoft.com/office/drawing/2014/main" id="{9B8C8614-A292-2DEB-B2B8-6FE164A0B9A2}"/>
              </a:ext>
            </a:extLst>
          </p:cNvPr>
          <p:cNvSpPr>
            <a:spLocks noGrp="1"/>
          </p:cNvSpPr>
          <p:nvPr>
            <p:ph type="body" sz="quarter" idx="25" hasCustomPrompt="1"/>
          </p:nvPr>
        </p:nvSpPr>
        <p:spPr>
          <a:xfrm>
            <a:off x="1979445"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dirty="0">
                <a:latin typeface="+mj-lt"/>
              </a:rPr>
              <a:t>00%</a:t>
            </a:r>
          </a:p>
        </p:txBody>
      </p:sp>
      <p:sp>
        <p:nvSpPr>
          <p:cNvPr id="6" name="Text Placeholder 8">
            <a:extLst>
              <a:ext uri="{FF2B5EF4-FFF2-40B4-BE49-F238E27FC236}">
                <a16:creationId xmlns:a16="http://schemas.microsoft.com/office/drawing/2014/main" id="{73BF58F6-5870-8D4C-28A5-5AB0669CF4F4}"/>
              </a:ext>
            </a:extLst>
          </p:cNvPr>
          <p:cNvSpPr>
            <a:spLocks noGrp="1"/>
          </p:cNvSpPr>
          <p:nvPr>
            <p:ph type="body" sz="quarter" idx="26" hasCustomPrompt="1"/>
          </p:nvPr>
        </p:nvSpPr>
        <p:spPr>
          <a:xfrm>
            <a:off x="3335002" y="5362574"/>
            <a:ext cx="1234991" cy="428625"/>
          </a:xfrm>
          <a:prstGeom prst="rect">
            <a:avLst/>
          </a:prstGeom>
        </p:spPr>
        <p:txBody>
          <a:bodyPr lIns="0" tIns="0" rIns="0" bIns="0">
            <a:normAutofit/>
          </a:bodyPr>
          <a:lstStyle>
            <a:lvl1pPr marL="0" indent="0">
              <a:buNone/>
              <a:defRPr lang="en-US" sz="1000" spc="10" baseline="0" dirty="0">
                <a:solidFill>
                  <a:schemeClr val="accent1"/>
                </a:solidFill>
              </a:defRPr>
            </a:lvl1pPr>
          </a:lstStyle>
          <a:p>
            <a:pPr marL="228600" lvl="0" indent="-228600"/>
            <a:r>
              <a:rPr lang="en-US"/>
              <a:t>Click to edit text</a:t>
            </a:r>
          </a:p>
        </p:txBody>
      </p:sp>
      <p:sp>
        <p:nvSpPr>
          <p:cNvPr id="8" name="Text Placeholder 8">
            <a:extLst>
              <a:ext uri="{FF2B5EF4-FFF2-40B4-BE49-F238E27FC236}">
                <a16:creationId xmlns:a16="http://schemas.microsoft.com/office/drawing/2014/main" id="{3BC94BD8-ABAB-BE04-A141-5BF408AB2339}"/>
              </a:ext>
            </a:extLst>
          </p:cNvPr>
          <p:cNvSpPr>
            <a:spLocks noGrp="1"/>
          </p:cNvSpPr>
          <p:nvPr>
            <p:ph type="body" sz="quarter" idx="27" hasCustomPrompt="1"/>
          </p:nvPr>
        </p:nvSpPr>
        <p:spPr>
          <a:xfrm>
            <a:off x="3335002"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9" name="Text Placeholder 8">
            <a:extLst>
              <a:ext uri="{FF2B5EF4-FFF2-40B4-BE49-F238E27FC236}">
                <a16:creationId xmlns:a16="http://schemas.microsoft.com/office/drawing/2014/main" id="{9BA14879-AD6D-EF65-00C1-295476E83177}"/>
              </a:ext>
            </a:extLst>
          </p:cNvPr>
          <p:cNvSpPr>
            <a:spLocks noGrp="1"/>
          </p:cNvSpPr>
          <p:nvPr>
            <p:ph type="body" sz="quarter" idx="28" hasCustomPrompt="1"/>
          </p:nvPr>
        </p:nvSpPr>
        <p:spPr>
          <a:xfrm>
            <a:off x="4690559" y="5362574"/>
            <a:ext cx="1234991" cy="428625"/>
          </a:xfrm>
          <a:prstGeom prst="rect">
            <a:avLst/>
          </a:prstGeom>
        </p:spPr>
        <p:txBody>
          <a:bodyPr lIns="0" tIns="0" rIns="0" bIns="0">
            <a:normAutofit/>
          </a:bodyPr>
          <a:lstStyle>
            <a:lvl1pPr marL="0" indent="0">
              <a:buNone/>
              <a:defRPr lang="en-US" sz="1000" spc="10" baseline="0" dirty="0">
                <a:solidFill>
                  <a:schemeClr val="accent1"/>
                </a:solidFill>
              </a:defRPr>
            </a:lvl1pPr>
          </a:lstStyle>
          <a:p>
            <a:pPr marL="228600" lvl="0" indent="-228600"/>
            <a:r>
              <a:rPr lang="en-US"/>
              <a:t>Click to edit text</a:t>
            </a:r>
          </a:p>
        </p:txBody>
      </p:sp>
      <p:sp>
        <p:nvSpPr>
          <p:cNvPr id="11" name="Text Placeholder 8">
            <a:extLst>
              <a:ext uri="{FF2B5EF4-FFF2-40B4-BE49-F238E27FC236}">
                <a16:creationId xmlns:a16="http://schemas.microsoft.com/office/drawing/2014/main" id="{72023F31-09AA-E6AB-E198-AAEB6FE7887E}"/>
              </a:ext>
            </a:extLst>
          </p:cNvPr>
          <p:cNvSpPr>
            <a:spLocks noGrp="1"/>
          </p:cNvSpPr>
          <p:nvPr>
            <p:ph type="body" sz="quarter" idx="29" hasCustomPrompt="1"/>
          </p:nvPr>
        </p:nvSpPr>
        <p:spPr>
          <a:xfrm>
            <a:off x="4690559"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12" name="Text Placeholder 18">
            <a:extLst>
              <a:ext uri="{FF2B5EF4-FFF2-40B4-BE49-F238E27FC236}">
                <a16:creationId xmlns:a16="http://schemas.microsoft.com/office/drawing/2014/main" id="{C356DA4B-68E0-8CE3-407A-E24FC24779DF}"/>
              </a:ext>
            </a:extLst>
          </p:cNvPr>
          <p:cNvSpPr>
            <a:spLocks noGrp="1"/>
          </p:cNvSpPr>
          <p:nvPr>
            <p:ph type="body" sz="quarter" idx="15" hasCustomPrompt="1"/>
          </p:nvPr>
        </p:nvSpPr>
        <p:spPr>
          <a:xfrm flipH="1">
            <a:off x="623888" y="786278"/>
            <a:ext cx="5300664" cy="174851"/>
          </a:xfrm>
          <a:prstGeom prst="rect">
            <a:avLst/>
          </a:prstGeom>
        </p:spPr>
        <p:txBody>
          <a:bodyPr wrap="square" lIns="0" tIns="36000" rIns="0" bIns="0" anchor="t" anchorCtr="0">
            <a:spAutoFit/>
          </a:bodyPr>
          <a:lstStyle>
            <a:lvl1pPr marL="0" indent="0">
              <a:buNone/>
              <a:defRPr lang="en-US" sz="1000" kern="1200" dirty="0">
                <a:solidFill>
                  <a:schemeClr val="tx1"/>
                </a:solidFill>
                <a:latin typeface="+mn-lt"/>
                <a:ea typeface="+mn-ea"/>
                <a:cs typeface="+mn-cs"/>
              </a:defRPr>
            </a:lvl1pPr>
          </a:lstStyle>
          <a:p>
            <a:r>
              <a:rPr lang="en-US" dirty="0"/>
              <a:t>Case study: Client description</a:t>
            </a:r>
          </a:p>
        </p:txBody>
      </p:sp>
      <p:sp>
        <p:nvSpPr>
          <p:cNvPr id="13" name="Title 2">
            <a:extLst>
              <a:ext uri="{FF2B5EF4-FFF2-40B4-BE49-F238E27FC236}">
                <a16:creationId xmlns:a16="http://schemas.microsoft.com/office/drawing/2014/main" id="{86F02B4B-DEA1-2B1E-63A6-AE70D545D018}"/>
              </a:ext>
            </a:extLst>
          </p:cNvPr>
          <p:cNvSpPr>
            <a:spLocks noGrp="1"/>
          </p:cNvSpPr>
          <p:nvPr>
            <p:ph type="title" hasCustomPrompt="1"/>
          </p:nvPr>
        </p:nvSpPr>
        <p:spPr>
          <a:xfrm>
            <a:off x="623888" y="1391951"/>
            <a:ext cx="5292725" cy="338554"/>
          </a:xfrm>
          <a:prstGeom prst="rect">
            <a:avLst/>
          </a:prstGeom>
          <a:noFill/>
        </p:spPr>
        <p:txBody>
          <a:bodyPr wrap="square" lIns="0" tIns="0" rIns="0" bIns="0" rtlCol="0">
            <a:spAutoFit/>
          </a:bodyPr>
          <a:lstStyle>
            <a:lvl1pPr>
              <a:lnSpc>
                <a:spcPct val="100000"/>
              </a:lnSpc>
              <a:defRPr lang="en-US" sz="2200" dirty="0">
                <a:solidFill>
                  <a:schemeClr val="tx1"/>
                </a:solidFill>
                <a:ea typeface="+mn-ea"/>
                <a:cs typeface="+mn-cs"/>
              </a:defRPr>
            </a:lvl1pPr>
          </a:lstStyle>
          <a:p>
            <a:pPr marL="0" lvl="0"/>
            <a:r>
              <a:rPr lang="en-US" dirty="0"/>
              <a:t>Compelling hook</a:t>
            </a:r>
          </a:p>
        </p:txBody>
      </p:sp>
      <p:sp>
        <p:nvSpPr>
          <p:cNvPr id="20" name="Text Placeholder 18">
            <a:extLst>
              <a:ext uri="{FF2B5EF4-FFF2-40B4-BE49-F238E27FC236}">
                <a16:creationId xmlns:a16="http://schemas.microsoft.com/office/drawing/2014/main" id="{086C7F59-CC8C-1CFD-C8BF-9B5247BFC605}"/>
              </a:ext>
            </a:extLst>
          </p:cNvPr>
          <p:cNvSpPr>
            <a:spLocks noGrp="1"/>
          </p:cNvSpPr>
          <p:nvPr>
            <p:ph type="body" sz="quarter" idx="21" hasCustomPrompt="1"/>
          </p:nvPr>
        </p:nvSpPr>
        <p:spPr>
          <a:xfrm flipH="1">
            <a:off x="623888" y="457200"/>
            <a:ext cx="5300664" cy="216401"/>
          </a:xfrm>
          <a:prstGeom prst="rect">
            <a:avLst/>
          </a:prstGeom>
        </p:spPr>
        <p:txBody>
          <a:bodyPr wrap="square" lIns="0" tIns="36000" rIns="0" bIns="0" anchor="t" anchorCtr="0">
            <a:noAutofit/>
          </a:bodyPr>
          <a:lstStyle>
            <a:lvl1pPr marL="0" indent="0">
              <a:buNone/>
              <a:defRPr lang="en-US" sz="1500" b="0" kern="1200" dirty="0">
                <a:solidFill>
                  <a:schemeClr val="tx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Business Unit</a:t>
            </a:r>
          </a:p>
        </p:txBody>
      </p:sp>
      <p:pic>
        <p:nvPicPr>
          <p:cNvPr id="7" name="Graphic 6">
            <a:extLst>
              <a:ext uri="{FF2B5EF4-FFF2-40B4-BE49-F238E27FC236}">
                <a16:creationId xmlns:a16="http://schemas.microsoft.com/office/drawing/2014/main" id="{0FF26795-5969-0635-78C3-63A2CFC3E4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16" name="TextBox 15">
            <a:extLst>
              <a:ext uri="{FF2B5EF4-FFF2-40B4-BE49-F238E27FC236}">
                <a16:creationId xmlns:a16="http://schemas.microsoft.com/office/drawing/2014/main" id="{68EA30B7-D9E2-5CAD-6AD0-C13B33252F63}"/>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Tree>
    <p:extLst>
      <p:ext uri="{BB962C8B-B14F-4D97-AF65-F5344CB8AC3E}">
        <p14:creationId xmlns:p14="http://schemas.microsoft.com/office/powerpoint/2010/main" val="305124122"/>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40" userDrawn="1">
          <p15:clr>
            <a:srgbClr val="FBAE40"/>
          </p15:clr>
        </p15:guide>
        <p15:guide id="5" orient="horz" pos="572" userDrawn="1">
          <p15:clr>
            <a:srgbClr val="FBAE40"/>
          </p15:clr>
        </p15:guide>
        <p15:guide id="6" pos="3795" userDrawn="1">
          <p15:clr>
            <a:srgbClr val="FBAE40"/>
          </p15:clr>
        </p15:guide>
        <p15:guide id="7" pos="405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with Client Logo">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9D067813-582A-4E3A-EF66-EF9F8971DFC5}"/>
              </a:ext>
            </a:extLst>
          </p:cNvPr>
          <p:cNvSpPr>
            <a:spLocks noGrp="1"/>
          </p:cNvSpPr>
          <p:nvPr>
            <p:ph type="body" sz="quarter" idx="18" hasCustomPrompt="1"/>
          </p:nvPr>
        </p:nvSpPr>
        <p:spPr>
          <a:xfrm>
            <a:off x="623888" y="5362574"/>
            <a:ext cx="1234991" cy="428625"/>
          </a:xfrm>
          <a:prstGeom prst="rect">
            <a:avLst/>
          </a:prstGeom>
        </p:spPr>
        <p:txBody>
          <a:bodyPr lIns="0" tIns="0" rIns="0" bIns="0">
            <a:normAutofit/>
          </a:bodyPr>
          <a:lstStyle>
            <a:lvl1pPr marL="0" indent="0">
              <a:buNone/>
              <a:defRPr lang="en-US" sz="1000" spc="10" baseline="0" dirty="0"/>
            </a:lvl1pPr>
          </a:lstStyle>
          <a:p>
            <a:pPr marL="228600" lvl="0" indent="-228600"/>
            <a:r>
              <a:rPr lang="en-US"/>
              <a:t>Click to edit text</a:t>
            </a:r>
          </a:p>
        </p:txBody>
      </p:sp>
      <p:sp>
        <p:nvSpPr>
          <p:cNvPr id="5" name="Text Placeholder 8">
            <a:extLst>
              <a:ext uri="{FF2B5EF4-FFF2-40B4-BE49-F238E27FC236}">
                <a16:creationId xmlns:a16="http://schemas.microsoft.com/office/drawing/2014/main" id="{AE124A95-9614-9995-E872-AA3631F0E166}"/>
              </a:ext>
            </a:extLst>
          </p:cNvPr>
          <p:cNvSpPr>
            <a:spLocks noGrp="1"/>
          </p:cNvSpPr>
          <p:nvPr>
            <p:ph type="body" sz="quarter" idx="19" hasCustomPrompt="1"/>
          </p:nvPr>
        </p:nvSpPr>
        <p:spPr>
          <a:xfrm>
            <a:off x="623888"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10" name="Text Placeholder 8">
            <a:extLst>
              <a:ext uri="{FF2B5EF4-FFF2-40B4-BE49-F238E27FC236}">
                <a16:creationId xmlns:a16="http://schemas.microsoft.com/office/drawing/2014/main" id="{DC7151D7-4F9C-C74E-F631-96155478821F}"/>
              </a:ext>
            </a:extLst>
          </p:cNvPr>
          <p:cNvSpPr>
            <a:spLocks noGrp="1"/>
          </p:cNvSpPr>
          <p:nvPr>
            <p:ph type="body" sz="quarter" idx="20" hasCustomPrompt="1"/>
          </p:nvPr>
        </p:nvSpPr>
        <p:spPr>
          <a:xfrm>
            <a:off x="623888" y="2259101"/>
            <a:ext cx="5400675" cy="2228850"/>
          </a:xfrm>
          <a:prstGeom prst="rect">
            <a:avLst/>
          </a:prstGeom>
        </p:spPr>
        <p:txBody>
          <a:bodyPr lIns="0" tIns="0" rIns="0" bIns="0">
            <a:normAutofit/>
          </a:bodyPr>
          <a:lstStyle>
            <a:lvl1pPr marL="137160" indent="-137160">
              <a:lnSpc>
                <a:spcPct val="100000"/>
              </a:lnSpc>
              <a:buClr>
                <a:schemeClr val="tx1"/>
              </a:buClr>
              <a:buFont typeface="Arial" panose="020B0604020202020204" pitchFamily="34" charset="0"/>
              <a:buChar char="•"/>
              <a:defRPr lang="en-US" sz="1200" spc="10" baseline="0" dirty="0">
                <a:latin typeface="+mj-lt"/>
              </a:defRPr>
            </a:lvl1pPr>
          </a:lstStyle>
          <a:p>
            <a:pPr marL="228600" lvl="0" indent="-228600"/>
            <a:r>
              <a:rPr lang="en-US" dirty="0"/>
              <a:t>Click to edit text</a:t>
            </a:r>
          </a:p>
        </p:txBody>
      </p:sp>
      <p:sp>
        <p:nvSpPr>
          <p:cNvPr id="14" name="Picture Placeholder 10">
            <a:extLst>
              <a:ext uri="{FF2B5EF4-FFF2-40B4-BE49-F238E27FC236}">
                <a16:creationId xmlns:a16="http://schemas.microsoft.com/office/drawing/2014/main" id="{44699355-78E0-0732-ED34-4CC5E8D01C83}"/>
              </a:ext>
            </a:extLst>
          </p:cNvPr>
          <p:cNvSpPr>
            <a:spLocks noGrp="1"/>
          </p:cNvSpPr>
          <p:nvPr>
            <p:ph type="pic" sz="quarter" idx="17" hasCustomPrompt="1"/>
          </p:nvPr>
        </p:nvSpPr>
        <p:spPr>
          <a:xfrm>
            <a:off x="6438900" y="914401"/>
            <a:ext cx="5753100" cy="4856084"/>
          </a:xfrm>
          <a:prstGeom prst="rect">
            <a:avLst/>
          </a:prstGeom>
        </p:spPr>
        <p:txBody>
          <a:bodyPr lIns="0" tIns="0" rIns="0" bIns="0" anchor="ctr" anchorCtr="1"/>
          <a:lstStyle>
            <a:lvl1pPr marL="0" indent="0">
              <a:lnSpc>
                <a:spcPct val="100000"/>
              </a:lnSpc>
              <a:buNone/>
              <a:defRPr lang="en-US" dirty="0"/>
            </a:lvl1pPr>
          </a:lstStyle>
          <a:p>
            <a:pPr marL="228600" lvl="0" indent="-228600" algn="ctr"/>
            <a:r>
              <a:rPr lang="en-US"/>
              <a:t>Replace image </a:t>
            </a:r>
            <a:br>
              <a:rPr lang="en-US"/>
            </a:br>
            <a:r>
              <a:rPr lang="en-US"/>
              <a:t>of your choice</a:t>
            </a:r>
          </a:p>
        </p:txBody>
      </p:sp>
      <p:sp>
        <p:nvSpPr>
          <p:cNvPr id="15" name="Slide Number Placeholder 5">
            <a:extLst>
              <a:ext uri="{FF2B5EF4-FFF2-40B4-BE49-F238E27FC236}">
                <a16:creationId xmlns:a16="http://schemas.microsoft.com/office/drawing/2014/main" id="{00596B1D-988E-E99F-176F-80E435895062}"/>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 Placeholder 8">
            <a:extLst>
              <a:ext uri="{FF2B5EF4-FFF2-40B4-BE49-F238E27FC236}">
                <a16:creationId xmlns:a16="http://schemas.microsoft.com/office/drawing/2014/main" id="{50C99C6E-EBA2-8BAD-9F81-2D0DB0A48CF6}"/>
              </a:ext>
            </a:extLst>
          </p:cNvPr>
          <p:cNvSpPr>
            <a:spLocks noGrp="1"/>
          </p:cNvSpPr>
          <p:nvPr>
            <p:ph type="body" sz="quarter" idx="24" hasCustomPrompt="1"/>
          </p:nvPr>
        </p:nvSpPr>
        <p:spPr>
          <a:xfrm>
            <a:off x="1979445" y="5362574"/>
            <a:ext cx="1234991" cy="428625"/>
          </a:xfrm>
          <a:prstGeom prst="rect">
            <a:avLst/>
          </a:prstGeom>
        </p:spPr>
        <p:txBody>
          <a:bodyPr lIns="0" tIns="0" rIns="0" bIns="0">
            <a:normAutofit/>
          </a:bodyPr>
          <a:lstStyle>
            <a:lvl1pPr marL="0" indent="0">
              <a:buNone/>
              <a:defRPr lang="en-US" sz="1000" spc="10" baseline="0" dirty="0"/>
            </a:lvl1pPr>
          </a:lstStyle>
          <a:p>
            <a:pPr marL="228600" lvl="0" indent="-228600"/>
            <a:r>
              <a:rPr lang="en-US"/>
              <a:t>Click to edit text</a:t>
            </a:r>
          </a:p>
        </p:txBody>
      </p:sp>
      <p:sp>
        <p:nvSpPr>
          <p:cNvPr id="3" name="Text Placeholder 8">
            <a:extLst>
              <a:ext uri="{FF2B5EF4-FFF2-40B4-BE49-F238E27FC236}">
                <a16:creationId xmlns:a16="http://schemas.microsoft.com/office/drawing/2014/main" id="{9B8C8614-A292-2DEB-B2B8-6FE164A0B9A2}"/>
              </a:ext>
            </a:extLst>
          </p:cNvPr>
          <p:cNvSpPr>
            <a:spLocks noGrp="1"/>
          </p:cNvSpPr>
          <p:nvPr>
            <p:ph type="body" sz="quarter" idx="25" hasCustomPrompt="1"/>
          </p:nvPr>
        </p:nvSpPr>
        <p:spPr>
          <a:xfrm>
            <a:off x="1979445"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dirty="0">
                <a:latin typeface="+mj-lt"/>
              </a:rPr>
              <a:t>00%</a:t>
            </a:r>
          </a:p>
        </p:txBody>
      </p:sp>
      <p:sp>
        <p:nvSpPr>
          <p:cNvPr id="6" name="Text Placeholder 8">
            <a:extLst>
              <a:ext uri="{FF2B5EF4-FFF2-40B4-BE49-F238E27FC236}">
                <a16:creationId xmlns:a16="http://schemas.microsoft.com/office/drawing/2014/main" id="{73BF58F6-5870-8D4C-28A5-5AB0669CF4F4}"/>
              </a:ext>
            </a:extLst>
          </p:cNvPr>
          <p:cNvSpPr>
            <a:spLocks noGrp="1"/>
          </p:cNvSpPr>
          <p:nvPr>
            <p:ph type="body" sz="quarter" idx="26" hasCustomPrompt="1"/>
          </p:nvPr>
        </p:nvSpPr>
        <p:spPr>
          <a:xfrm>
            <a:off x="3335002" y="5362574"/>
            <a:ext cx="1234991" cy="428625"/>
          </a:xfrm>
          <a:prstGeom prst="rect">
            <a:avLst/>
          </a:prstGeom>
        </p:spPr>
        <p:txBody>
          <a:bodyPr lIns="0" tIns="0" rIns="0" bIns="0">
            <a:normAutofit/>
          </a:bodyPr>
          <a:lstStyle>
            <a:lvl1pPr marL="0" indent="0">
              <a:buNone/>
              <a:defRPr lang="en-US" sz="1000" spc="10" baseline="0" dirty="0"/>
            </a:lvl1pPr>
          </a:lstStyle>
          <a:p>
            <a:pPr marL="228600" lvl="0" indent="-228600"/>
            <a:r>
              <a:rPr lang="en-US"/>
              <a:t>Click to edit text</a:t>
            </a:r>
          </a:p>
        </p:txBody>
      </p:sp>
      <p:sp>
        <p:nvSpPr>
          <p:cNvPr id="8" name="Text Placeholder 8">
            <a:extLst>
              <a:ext uri="{FF2B5EF4-FFF2-40B4-BE49-F238E27FC236}">
                <a16:creationId xmlns:a16="http://schemas.microsoft.com/office/drawing/2014/main" id="{3BC94BD8-ABAB-BE04-A141-5BF408AB2339}"/>
              </a:ext>
            </a:extLst>
          </p:cNvPr>
          <p:cNvSpPr>
            <a:spLocks noGrp="1"/>
          </p:cNvSpPr>
          <p:nvPr>
            <p:ph type="body" sz="quarter" idx="27" hasCustomPrompt="1"/>
          </p:nvPr>
        </p:nvSpPr>
        <p:spPr>
          <a:xfrm>
            <a:off x="3335002"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9" name="Text Placeholder 8">
            <a:extLst>
              <a:ext uri="{FF2B5EF4-FFF2-40B4-BE49-F238E27FC236}">
                <a16:creationId xmlns:a16="http://schemas.microsoft.com/office/drawing/2014/main" id="{9BA14879-AD6D-EF65-00C1-295476E83177}"/>
              </a:ext>
            </a:extLst>
          </p:cNvPr>
          <p:cNvSpPr>
            <a:spLocks noGrp="1"/>
          </p:cNvSpPr>
          <p:nvPr>
            <p:ph type="body" sz="quarter" idx="28" hasCustomPrompt="1"/>
          </p:nvPr>
        </p:nvSpPr>
        <p:spPr>
          <a:xfrm>
            <a:off x="4690559" y="5362574"/>
            <a:ext cx="1234991" cy="428625"/>
          </a:xfrm>
          <a:prstGeom prst="rect">
            <a:avLst/>
          </a:prstGeom>
        </p:spPr>
        <p:txBody>
          <a:bodyPr lIns="0" tIns="0" rIns="0" bIns="0">
            <a:normAutofit/>
          </a:bodyPr>
          <a:lstStyle>
            <a:lvl1pPr marL="0" indent="0">
              <a:buNone/>
              <a:defRPr lang="en-US" sz="1000" spc="10" baseline="0" dirty="0"/>
            </a:lvl1pPr>
          </a:lstStyle>
          <a:p>
            <a:pPr marL="228600" lvl="0" indent="-228600"/>
            <a:r>
              <a:rPr lang="en-US"/>
              <a:t>Click to edit text</a:t>
            </a:r>
          </a:p>
        </p:txBody>
      </p:sp>
      <p:sp>
        <p:nvSpPr>
          <p:cNvPr id="11" name="Text Placeholder 8">
            <a:extLst>
              <a:ext uri="{FF2B5EF4-FFF2-40B4-BE49-F238E27FC236}">
                <a16:creationId xmlns:a16="http://schemas.microsoft.com/office/drawing/2014/main" id="{72023F31-09AA-E6AB-E198-AAEB6FE7887E}"/>
              </a:ext>
            </a:extLst>
          </p:cNvPr>
          <p:cNvSpPr>
            <a:spLocks noGrp="1"/>
          </p:cNvSpPr>
          <p:nvPr>
            <p:ph type="body" sz="quarter" idx="29" hasCustomPrompt="1"/>
          </p:nvPr>
        </p:nvSpPr>
        <p:spPr>
          <a:xfrm>
            <a:off x="4690559"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12" name="Text Placeholder 18">
            <a:extLst>
              <a:ext uri="{FF2B5EF4-FFF2-40B4-BE49-F238E27FC236}">
                <a16:creationId xmlns:a16="http://schemas.microsoft.com/office/drawing/2014/main" id="{C356DA4B-68E0-8CE3-407A-E24FC24779DF}"/>
              </a:ext>
            </a:extLst>
          </p:cNvPr>
          <p:cNvSpPr>
            <a:spLocks noGrp="1"/>
          </p:cNvSpPr>
          <p:nvPr>
            <p:ph type="body" sz="quarter" idx="15" hasCustomPrompt="1"/>
          </p:nvPr>
        </p:nvSpPr>
        <p:spPr>
          <a:xfrm flipH="1">
            <a:off x="623888" y="786278"/>
            <a:ext cx="5300664" cy="174851"/>
          </a:xfrm>
          <a:prstGeom prst="rect">
            <a:avLst/>
          </a:prstGeom>
        </p:spPr>
        <p:txBody>
          <a:bodyPr wrap="square" lIns="0" tIns="36000" rIns="0" bIns="0" anchor="t" anchorCtr="0">
            <a:spAutoFit/>
          </a:bodyPr>
          <a:lstStyle>
            <a:lvl1pPr marL="0" indent="0">
              <a:buNone/>
              <a:defRPr lang="en-US" sz="1000" kern="1200" dirty="0">
                <a:solidFill>
                  <a:schemeClr val="tx1"/>
                </a:solidFill>
                <a:latin typeface="+mn-lt"/>
                <a:ea typeface="+mn-ea"/>
                <a:cs typeface="+mn-cs"/>
              </a:defRPr>
            </a:lvl1pPr>
          </a:lstStyle>
          <a:p>
            <a:r>
              <a:rPr lang="en-US" dirty="0"/>
              <a:t>Case study: Client description</a:t>
            </a:r>
          </a:p>
        </p:txBody>
      </p:sp>
      <p:sp>
        <p:nvSpPr>
          <p:cNvPr id="13" name="Title 2">
            <a:extLst>
              <a:ext uri="{FF2B5EF4-FFF2-40B4-BE49-F238E27FC236}">
                <a16:creationId xmlns:a16="http://schemas.microsoft.com/office/drawing/2014/main" id="{86F02B4B-DEA1-2B1E-63A6-AE70D545D018}"/>
              </a:ext>
            </a:extLst>
          </p:cNvPr>
          <p:cNvSpPr>
            <a:spLocks noGrp="1"/>
          </p:cNvSpPr>
          <p:nvPr>
            <p:ph type="title" hasCustomPrompt="1"/>
          </p:nvPr>
        </p:nvSpPr>
        <p:spPr>
          <a:xfrm>
            <a:off x="623888" y="1391951"/>
            <a:ext cx="5292725" cy="304699"/>
          </a:xfrm>
          <a:prstGeom prst="rect">
            <a:avLst/>
          </a:prstGeom>
          <a:noFill/>
        </p:spPr>
        <p:txBody>
          <a:bodyPr wrap="square" lIns="0" tIns="0" rIns="0" bIns="0" rtlCol="0">
            <a:spAutoFit/>
          </a:bodyPr>
          <a:lstStyle>
            <a:lvl1pPr>
              <a:defRPr lang="en-US" sz="2200" dirty="0">
                <a:solidFill>
                  <a:schemeClr val="accent1"/>
                </a:solidFill>
                <a:ea typeface="+mn-ea"/>
                <a:cs typeface="+mn-cs"/>
              </a:defRPr>
            </a:lvl1pPr>
          </a:lstStyle>
          <a:p>
            <a:pPr marL="0" lvl="0"/>
            <a:r>
              <a:rPr lang="en-US" dirty="0"/>
              <a:t>Compelling hook</a:t>
            </a:r>
          </a:p>
        </p:txBody>
      </p:sp>
      <p:sp>
        <p:nvSpPr>
          <p:cNvPr id="20" name="Text Placeholder 18">
            <a:extLst>
              <a:ext uri="{FF2B5EF4-FFF2-40B4-BE49-F238E27FC236}">
                <a16:creationId xmlns:a16="http://schemas.microsoft.com/office/drawing/2014/main" id="{086C7F59-CC8C-1CFD-C8BF-9B5247BFC605}"/>
              </a:ext>
            </a:extLst>
          </p:cNvPr>
          <p:cNvSpPr>
            <a:spLocks noGrp="1"/>
          </p:cNvSpPr>
          <p:nvPr>
            <p:ph type="body" sz="quarter" idx="21" hasCustomPrompt="1"/>
          </p:nvPr>
        </p:nvSpPr>
        <p:spPr>
          <a:xfrm flipH="1">
            <a:off x="623888" y="457200"/>
            <a:ext cx="5300664" cy="216401"/>
          </a:xfrm>
          <a:prstGeom prst="rect">
            <a:avLst/>
          </a:prstGeom>
        </p:spPr>
        <p:txBody>
          <a:bodyPr wrap="square" lIns="0" tIns="36000" rIns="0" bIns="0" anchor="t" anchorCtr="0">
            <a:noAutofit/>
          </a:bodyPr>
          <a:lstStyle>
            <a:lvl1pPr marL="0" indent="0">
              <a:buNone/>
              <a:defRPr lang="en-US" sz="1500" b="0" kern="1200" dirty="0">
                <a:solidFill>
                  <a:schemeClr val="tx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Business Unit</a:t>
            </a:r>
          </a:p>
        </p:txBody>
      </p:sp>
      <p:pic>
        <p:nvPicPr>
          <p:cNvPr id="7" name="Graphic 6">
            <a:extLst>
              <a:ext uri="{FF2B5EF4-FFF2-40B4-BE49-F238E27FC236}">
                <a16:creationId xmlns:a16="http://schemas.microsoft.com/office/drawing/2014/main" id="{0FF26795-5969-0635-78C3-63A2CFC3E4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16" name="TextBox 15">
            <a:extLst>
              <a:ext uri="{FF2B5EF4-FFF2-40B4-BE49-F238E27FC236}">
                <a16:creationId xmlns:a16="http://schemas.microsoft.com/office/drawing/2014/main" id="{68EA30B7-D9E2-5CAD-6AD0-C13B33252F63}"/>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
        <p:nvSpPr>
          <p:cNvPr id="17" name="Picture Placeholder 10">
            <a:extLst>
              <a:ext uri="{FF2B5EF4-FFF2-40B4-BE49-F238E27FC236}">
                <a16:creationId xmlns:a16="http://schemas.microsoft.com/office/drawing/2014/main" id="{AB14D727-AE35-74B6-7123-2B8ADA30FEC1}"/>
              </a:ext>
            </a:extLst>
          </p:cNvPr>
          <p:cNvSpPr>
            <a:spLocks noGrp="1"/>
          </p:cNvSpPr>
          <p:nvPr>
            <p:ph type="pic" sz="quarter" idx="23" hasCustomPrompt="1"/>
          </p:nvPr>
        </p:nvSpPr>
        <p:spPr>
          <a:xfrm>
            <a:off x="9547412" y="194455"/>
            <a:ext cx="1291871" cy="409853"/>
          </a:xfrm>
          <a:prstGeom prst="rect">
            <a:avLst/>
          </a:prstGeom>
        </p:spPr>
        <p:txBody>
          <a:bodyPr lIns="0" tIns="0" rIns="0" bIns="0" anchor="ctr" anchorCtr="1"/>
          <a:lstStyle>
            <a:lvl1pPr marL="0" indent="0">
              <a:lnSpc>
                <a:spcPct val="100000"/>
              </a:lnSpc>
              <a:buNone/>
              <a:defRPr lang="en-US" sz="900" dirty="0"/>
            </a:lvl1pPr>
          </a:lstStyle>
          <a:p>
            <a:pPr marL="228600" lvl="0" indent="-228600" algn="ctr"/>
            <a:r>
              <a:rPr lang="en-US"/>
              <a:t>Client logo here.</a:t>
            </a:r>
          </a:p>
        </p:txBody>
      </p:sp>
    </p:spTree>
    <p:extLst>
      <p:ext uri="{BB962C8B-B14F-4D97-AF65-F5344CB8AC3E}">
        <p14:creationId xmlns:p14="http://schemas.microsoft.com/office/powerpoint/2010/main" val="1300655491"/>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40" userDrawn="1">
          <p15:clr>
            <a:srgbClr val="FBAE40"/>
          </p15:clr>
        </p15:guide>
        <p15:guide id="5" orient="horz" pos="572" userDrawn="1">
          <p15:clr>
            <a:srgbClr val="FBAE40"/>
          </p15:clr>
        </p15:guide>
        <p15:guide id="6" pos="3795" userDrawn="1">
          <p15:clr>
            <a:srgbClr val="FBAE40"/>
          </p15:clr>
        </p15:guide>
        <p15:guide id="7" pos="405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0023B6BF-6BEC-44B3-16FD-D8AD3240A4D5}"/>
              </a:ext>
            </a:extLst>
          </p:cNvPr>
          <p:cNvSpPr>
            <a:spLocks noGrp="1"/>
          </p:cNvSpPr>
          <p:nvPr>
            <p:ph type="pic" sz="quarter" idx="16" hasCustomPrompt="1"/>
          </p:nvPr>
        </p:nvSpPr>
        <p:spPr>
          <a:xfrm>
            <a:off x="0" y="0"/>
            <a:ext cx="12192000" cy="6858000"/>
          </a:xfrm>
          <a:prstGeom prst="rect">
            <a:avLst/>
          </a:prstGeom>
        </p:spPr>
        <p:txBody>
          <a:bodyPr anchor="ctr" anchorCtr="1"/>
          <a:lstStyle>
            <a:lvl1pPr marL="0" indent="0" algn="ctr">
              <a:buNone/>
              <a:defRPr/>
            </a:lvl1pPr>
          </a:lstStyle>
          <a:p>
            <a:r>
              <a:rPr lang="en-US" dirty="0"/>
              <a:t>Replace with brand-approved image </a:t>
            </a:r>
            <a:br>
              <a:rPr lang="en-US" dirty="0"/>
            </a:br>
            <a:r>
              <a:rPr lang="en-US" dirty="0"/>
              <a:t>of your choice from </a:t>
            </a:r>
            <a:r>
              <a:rPr lang="en-US" dirty="0" err="1"/>
              <a:t>SalesCentral</a:t>
            </a:r>
            <a:endParaRPr lang="en-US" dirty="0"/>
          </a:p>
        </p:txBody>
      </p:sp>
      <p:sp>
        <p:nvSpPr>
          <p:cNvPr id="2" name="Title 1">
            <a:extLst>
              <a:ext uri="{FF2B5EF4-FFF2-40B4-BE49-F238E27FC236}">
                <a16:creationId xmlns:a16="http://schemas.microsoft.com/office/drawing/2014/main" id="{598F0E86-E33C-1C9A-B1D6-25E39CA4FF73}"/>
              </a:ext>
            </a:extLst>
          </p:cNvPr>
          <p:cNvSpPr>
            <a:spLocks noGrp="1"/>
          </p:cNvSpPr>
          <p:nvPr>
            <p:ph type="title" hasCustomPrompt="1"/>
          </p:nvPr>
        </p:nvSpPr>
        <p:spPr>
          <a:xfrm>
            <a:off x="623888" y="3857625"/>
            <a:ext cx="8180649" cy="623248"/>
          </a:xfrm>
          <a:prstGeom prst="rect">
            <a:avLst/>
          </a:prstGeom>
        </p:spPr>
        <p:txBody>
          <a:bodyPr wrap="square" lIns="0" tIns="0" rIns="0" bIns="0" anchor="t" anchorCtr="0">
            <a:spAutoFit/>
          </a:bodyPr>
          <a:lstStyle>
            <a:lvl1pPr>
              <a:defRPr sz="4500">
                <a:solidFill>
                  <a:schemeClr val="bg2"/>
                </a:solidFill>
                <a:latin typeface="+mj-lt"/>
              </a:defRPr>
            </a:lvl1pPr>
          </a:lstStyle>
          <a:p>
            <a:r>
              <a:rPr lang="en-US"/>
              <a:t>Section Header</a:t>
            </a:r>
          </a:p>
        </p:txBody>
      </p:sp>
      <p:sp>
        <p:nvSpPr>
          <p:cNvPr id="19" name="Text Placeholder 18">
            <a:extLst>
              <a:ext uri="{FF2B5EF4-FFF2-40B4-BE49-F238E27FC236}">
                <a16:creationId xmlns:a16="http://schemas.microsoft.com/office/drawing/2014/main" id="{89B85627-C772-5EFB-A063-1191C3E2A3B3}"/>
              </a:ext>
            </a:extLst>
          </p:cNvPr>
          <p:cNvSpPr>
            <a:spLocks noGrp="1"/>
          </p:cNvSpPr>
          <p:nvPr>
            <p:ph type="body" sz="quarter" idx="15" hasCustomPrompt="1"/>
          </p:nvPr>
        </p:nvSpPr>
        <p:spPr>
          <a:xfrm>
            <a:off x="623888" y="3274796"/>
            <a:ext cx="7328535" cy="304800"/>
          </a:xfrm>
          <a:prstGeom prst="rect">
            <a:avLst/>
          </a:prstGeom>
        </p:spPr>
        <p:txBody>
          <a:bodyPr wrap="square" lIns="0" tIns="0" rIns="0" bIns="0" anchor="ctr" anchorCtr="0">
            <a:noAutofit/>
          </a:bodyPr>
          <a:lstStyle>
            <a:lvl1pPr marL="0" indent="0">
              <a:buNone/>
              <a:defRPr lang="en-US" sz="1800" kern="1200" dirty="0">
                <a:solidFill>
                  <a:schemeClr val="bg2"/>
                </a:solidFill>
                <a:latin typeface="+mj-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pic>
        <p:nvPicPr>
          <p:cNvPr id="5" name="Graphic 4">
            <a:extLst>
              <a:ext uri="{FF2B5EF4-FFF2-40B4-BE49-F238E27FC236}">
                <a16:creationId xmlns:a16="http://schemas.microsoft.com/office/drawing/2014/main" id="{9A9B6927-ECC4-B8DD-4D37-1E96DB1E0D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Tree>
    <p:extLst>
      <p:ext uri="{BB962C8B-B14F-4D97-AF65-F5344CB8AC3E}">
        <p14:creationId xmlns:p14="http://schemas.microsoft.com/office/powerpoint/2010/main" val="2527092611"/>
      </p:ext>
    </p:extLst>
  </p:cSld>
  <p:clrMapOvr>
    <a:masterClrMapping/>
  </p:clrMapOvr>
  <p:extLst>
    <p:ext uri="{DCECCB84-F9BA-43D5-87BE-67443E8EF086}">
      <p15:sldGuideLst xmlns:p15="http://schemas.microsoft.com/office/powerpoint/2012/main">
        <p15:guide id="1" orient="horz" pos="3929" userDrawn="1">
          <p15:clr>
            <a:srgbClr val="FBAE40"/>
          </p15:clr>
        </p15:guide>
        <p15:guide id="2" pos="393" userDrawn="1">
          <p15:clr>
            <a:srgbClr val="FBAE40"/>
          </p15:clr>
        </p15:guide>
        <p15:guide id="3" orient="horz" pos="572" userDrawn="1">
          <p15:clr>
            <a:srgbClr val="FBAE40"/>
          </p15:clr>
        </p15:guide>
        <p15:guide id="4" pos="728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4945255-4D54-BD6F-F948-3B2AF5A407AD}"/>
              </a:ext>
            </a:extLst>
          </p:cNvPr>
          <p:cNvSpPr>
            <a:spLocks noGrp="1"/>
          </p:cNvSpPr>
          <p:nvPr>
            <p:ph type="pic" sz="quarter" idx="16" hasCustomPrompt="1"/>
          </p:nvPr>
        </p:nvSpPr>
        <p:spPr>
          <a:xfrm>
            <a:off x="0" y="0"/>
            <a:ext cx="12192000" cy="6858000"/>
          </a:xfrm>
          <a:prstGeom prst="rect">
            <a:avLst/>
          </a:prstGeom>
        </p:spPr>
        <p:txBody>
          <a:bodyPr anchor="ctr" anchorCtr="1"/>
          <a:lstStyle>
            <a:lvl1pPr marL="0" indent="0" algn="ctr">
              <a:buNone/>
              <a:defRPr/>
            </a:lvl1pPr>
          </a:lstStyle>
          <a:p>
            <a:r>
              <a:rPr lang="en-US" dirty="0"/>
              <a:t>Replace with brand-approved image </a:t>
            </a:r>
            <a:br>
              <a:rPr lang="en-US" dirty="0"/>
            </a:br>
            <a:r>
              <a:rPr lang="en-US" dirty="0"/>
              <a:t>of your choice from </a:t>
            </a:r>
            <a:r>
              <a:rPr lang="en-US" dirty="0" err="1"/>
              <a:t>SalesCentral</a:t>
            </a:r>
            <a:endParaRPr lang="en-US" dirty="0"/>
          </a:p>
        </p:txBody>
      </p:sp>
      <p:sp>
        <p:nvSpPr>
          <p:cNvPr id="6" name="Title 5">
            <a:extLst>
              <a:ext uri="{FF2B5EF4-FFF2-40B4-BE49-F238E27FC236}">
                <a16:creationId xmlns:a16="http://schemas.microsoft.com/office/drawing/2014/main" id="{D0E6E8BE-2736-1222-838E-6E63376063C9}"/>
              </a:ext>
            </a:extLst>
          </p:cNvPr>
          <p:cNvSpPr>
            <a:spLocks noGrp="1"/>
          </p:cNvSpPr>
          <p:nvPr>
            <p:ph type="title" hasCustomPrompt="1"/>
          </p:nvPr>
        </p:nvSpPr>
        <p:spPr>
          <a:xfrm>
            <a:off x="822959" y="3039710"/>
            <a:ext cx="9264015" cy="761747"/>
          </a:xfrm>
          <a:prstGeom prst="rect">
            <a:avLst/>
          </a:prstGeom>
        </p:spPr>
        <p:txBody>
          <a:bodyPr wrap="square" lIns="0" tIns="0" rIns="0" bIns="0" anchor="ctr" anchorCtr="0">
            <a:spAutoFit/>
          </a:bodyPr>
          <a:lstStyle>
            <a:lvl1pPr>
              <a:defRPr lang="en-US" sz="5500" dirty="0">
                <a:solidFill>
                  <a:schemeClr val="tx1"/>
                </a:solidFill>
              </a:defRPr>
            </a:lvl1pPr>
          </a:lstStyle>
          <a:p>
            <a:pPr lvl="0"/>
            <a:r>
              <a:rPr lang="en-US" dirty="0"/>
              <a:t>Quotes/Statements</a:t>
            </a:r>
          </a:p>
        </p:txBody>
      </p:sp>
      <p:pic>
        <p:nvPicPr>
          <p:cNvPr id="2" name="Graphic 1">
            <a:extLst>
              <a:ext uri="{FF2B5EF4-FFF2-40B4-BE49-F238E27FC236}">
                <a16:creationId xmlns:a16="http://schemas.microsoft.com/office/drawing/2014/main" id="{6BF5C101-3AED-153B-C82B-8B61A30168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3" name="TextBox 2">
            <a:extLst>
              <a:ext uri="{FF2B5EF4-FFF2-40B4-BE49-F238E27FC236}">
                <a16:creationId xmlns:a16="http://schemas.microsoft.com/office/drawing/2014/main" id="{62F22B60-3A0B-2802-A96C-D3BBE975C036}"/>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Tree>
    <p:extLst>
      <p:ext uri="{BB962C8B-B14F-4D97-AF65-F5344CB8AC3E}">
        <p14:creationId xmlns:p14="http://schemas.microsoft.com/office/powerpoint/2010/main" val="396585679"/>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ighlight Blue Backgroun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B5BBF-3656-D3C3-5A83-CACD136FC2CA}"/>
              </a:ext>
            </a:extLst>
          </p:cNvPr>
          <p:cNvSpPr>
            <a:spLocks noGrp="1"/>
          </p:cNvSpPr>
          <p:nvPr>
            <p:ph type="title"/>
          </p:nvPr>
        </p:nvSpPr>
        <p:spPr>
          <a:xfrm>
            <a:off x="623888" y="908050"/>
            <a:ext cx="5335587" cy="346249"/>
          </a:xfrm>
          <a:prstGeom prst="rect">
            <a:avLst/>
          </a:prstGeom>
          <a:noFill/>
        </p:spPr>
        <p:txBody>
          <a:bodyPr wrap="square" lIns="0" tIns="0" rIns="0" bIns="0" rtlCol="0">
            <a:spAutoFit/>
          </a:bodyPr>
          <a:lstStyle>
            <a:lvl1pPr>
              <a:defRPr lang="en-US" sz="2500">
                <a:solidFill>
                  <a:schemeClr val="bg2"/>
                </a:solidFill>
                <a:ea typeface="+mn-ea"/>
                <a:cs typeface="+mn-cs"/>
              </a:defRPr>
            </a:lvl1pPr>
          </a:lstStyle>
          <a:p>
            <a:pPr marL="0" lvl="0"/>
            <a:r>
              <a:rPr lang="en-US" dirty="0"/>
              <a:t>Click to edit Master title style</a:t>
            </a:r>
          </a:p>
        </p:txBody>
      </p:sp>
      <p:sp>
        <p:nvSpPr>
          <p:cNvPr id="5" name="Slide Number Placeholder 5">
            <a:extLst>
              <a:ext uri="{FF2B5EF4-FFF2-40B4-BE49-F238E27FC236}">
                <a16:creationId xmlns:a16="http://schemas.microsoft.com/office/drawing/2014/main" id="{04FF0805-C9C2-2263-891F-E0EAD4704885}"/>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bg2"/>
                </a:solidFill>
                <a:latin typeface="+mn-lt"/>
              </a:rPr>
              <a:pPr lvl="0" algn="r"/>
              <a:t>‹#›</a:t>
            </a:fld>
            <a:endParaRPr lang="en-US" sz="900">
              <a:solidFill>
                <a:schemeClr val="bg2"/>
              </a:solidFill>
              <a:latin typeface="+mn-lt"/>
            </a:endParaRPr>
          </a:p>
        </p:txBody>
      </p:sp>
      <p:pic>
        <p:nvPicPr>
          <p:cNvPr id="4" name="Graphic 3">
            <a:extLst>
              <a:ext uri="{FF2B5EF4-FFF2-40B4-BE49-F238E27FC236}">
                <a16:creationId xmlns:a16="http://schemas.microsoft.com/office/drawing/2014/main" id="{C57AFB80-6C53-A18C-7FEF-6CAEDC4A62A6}"/>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7" name="TextBox 6">
            <a:extLst>
              <a:ext uri="{FF2B5EF4-FFF2-40B4-BE49-F238E27FC236}">
                <a16:creationId xmlns:a16="http://schemas.microsoft.com/office/drawing/2014/main" id="{F70B9604-38F2-3FB9-7EAE-F929A08B46DA}"/>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rgbClr val="CBD0E5"/>
                </a:solidFill>
                <a:latin typeface="+mn-lt"/>
                <a:ea typeface="+mn-ea"/>
                <a:cs typeface="Heebo" pitchFamily="2" charset="-79"/>
              </a:rPr>
              <a:t>© Hexaware Technologies. Confidential briefing. </a:t>
            </a:r>
            <a:endParaRPr lang="en-US" sz="700" kern="0" spc="50" baseline="0" dirty="0">
              <a:solidFill>
                <a:srgbClr val="CBD0E5"/>
              </a:solidFill>
              <a:latin typeface="+mn-lt"/>
              <a:ea typeface="+mn-ea"/>
              <a:cs typeface="Heebo" pitchFamily="2" charset="-79"/>
            </a:endParaRPr>
          </a:p>
        </p:txBody>
      </p:sp>
    </p:spTree>
    <p:extLst>
      <p:ext uri="{BB962C8B-B14F-4D97-AF65-F5344CB8AC3E}">
        <p14:creationId xmlns:p14="http://schemas.microsoft.com/office/powerpoint/2010/main" val="2073989852"/>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ighlight White Backgroun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B5BBF-3656-D3C3-5A83-CACD136FC2CA}"/>
              </a:ext>
            </a:extLst>
          </p:cNvPr>
          <p:cNvSpPr>
            <a:spLocks noGrp="1"/>
          </p:cNvSpPr>
          <p:nvPr>
            <p:ph type="title"/>
          </p:nvPr>
        </p:nvSpPr>
        <p:spPr>
          <a:xfrm>
            <a:off x="623888" y="908050"/>
            <a:ext cx="5335587" cy="346249"/>
          </a:xfrm>
          <a:prstGeom prst="rect">
            <a:avLst/>
          </a:prstGeom>
          <a:noFill/>
        </p:spPr>
        <p:txBody>
          <a:bodyPr wrap="square" lIns="0" tIns="0" rIns="0" bIns="0" rtlCol="0">
            <a:spAutoFit/>
          </a:bodyPr>
          <a:lstStyle>
            <a:lvl1pPr>
              <a:defRPr lang="en-US" sz="2500">
                <a:solidFill>
                  <a:schemeClr val="tx1"/>
                </a:solidFill>
                <a:ea typeface="+mn-ea"/>
                <a:cs typeface="+mn-cs"/>
              </a:defRPr>
            </a:lvl1pPr>
          </a:lstStyle>
          <a:p>
            <a:pPr marL="0" lvl="0"/>
            <a:r>
              <a:rPr lang="en-US" dirty="0"/>
              <a:t>Click to edit Master title style</a:t>
            </a:r>
          </a:p>
        </p:txBody>
      </p:sp>
      <p:sp>
        <p:nvSpPr>
          <p:cNvPr id="5" name="Slide Number Placeholder 5">
            <a:extLst>
              <a:ext uri="{FF2B5EF4-FFF2-40B4-BE49-F238E27FC236}">
                <a16:creationId xmlns:a16="http://schemas.microsoft.com/office/drawing/2014/main" id="{04FF0805-C9C2-2263-891F-E0EAD4704885}"/>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Box 1">
            <a:extLst>
              <a:ext uri="{FF2B5EF4-FFF2-40B4-BE49-F238E27FC236}">
                <a16:creationId xmlns:a16="http://schemas.microsoft.com/office/drawing/2014/main" id="{BDF1B1B2-864D-DAA1-E37B-5AF3B309E6ED}"/>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pic>
        <p:nvPicPr>
          <p:cNvPr id="6" name="Graphic 5">
            <a:extLst>
              <a:ext uri="{FF2B5EF4-FFF2-40B4-BE49-F238E27FC236}">
                <a16:creationId xmlns:a16="http://schemas.microsoft.com/office/drawing/2014/main" id="{C5ADA5CE-3411-C91A-6526-A8678FD411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Tree>
    <p:extLst>
      <p:ext uri="{BB962C8B-B14F-4D97-AF65-F5344CB8AC3E}">
        <p14:creationId xmlns:p14="http://schemas.microsoft.com/office/powerpoint/2010/main" val="3377027062"/>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F0E86-E33C-1C9A-B1D6-25E39CA4FF73}"/>
              </a:ext>
            </a:extLst>
          </p:cNvPr>
          <p:cNvSpPr>
            <a:spLocks noGrp="1"/>
          </p:cNvSpPr>
          <p:nvPr>
            <p:ph type="title" hasCustomPrompt="1"/>
          </p:nvPr>
        </p:nvSpPr>
        <p:spPr>
          <a:xfrm>
            <a:off x="822960" y="2091739"/>
            <a:ext cx="4884999" cy="623248"/>
          </a:xfrm>
          <a:prstGeom prst="rect">
            <a:avLst/>
          </a:prstGeom>
        </p:spPr>
        <p:txBody>
          <a:bodyPr wrap="square" lIns="0" tIns="0" rIns="0" bIns="0" anchor="t" anchorCtr="0">
            <a:spAutoFit/>
          </a:bodyPr>
          <a:lstStyle>
            <a:lvl1pPr>
              <a:defRPr sz="4500">
                <a:solidFill>
                  <a:schemeClr val="bg1"/>
                </a:solidFill>
                <a:latin typeface="+mj-lt"/>
              </a:defRPr>
            </a:lvl1pPr>
          </a:lstStyle>
          <a:p>
            <a:r>
              <a:rPr lang="en-US" dirty="0"/>
              <a:t>Thank You</a:t>
            </a:r>
          </a:p>
        </p:txBody>
      </p:sp>
      <p:pic>
        <p:nvPicPr>
          <p:cNvPr id="6" name="Graphic 5">
            <a:extLst>
              <a:ext uri="{FF2B5EF4-FFF2-40B4-BE49-F238E27FC236}">
                <a16:creationId xmlns:a16="http://schemas.microsoft.com/office/drawing/2014/main" id="{8574EB1B-5E89-24D3-37E1-BE7FA96AAAE0}"/>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22960" y="5470881"/>
            <a:ext cx="1414402" cy="189853"/>
          </a:xfrm>
          <a:prstGeom prst="rect">
            <a:avLst/>
          </a:prstGeom>
        </p:spPr>
      </p:pic>
    </p:spTree>
    <p:extLst>
      <p:ext uri="{BB962C8B-B14F-4D97-AF65-F5344CB8AC3E}">
        <p14:creationId xmlns:p14="http://schemas.microsoft.com/office/powerpoint/2010/main" val="3442587381"/>
      </p:ext>
    </p:extLst>
  </p:cSld>
  <p:clrMapOvr>
    <a:masterClrMapping/>
  </p:clrMapOvr>
  <p:extLst>
    <p:ext uri="{DCECCB84-F9BA-43D5-87BE-67443E8EF086}">
      <p15:sldGuideLst xmlns:p15="http://schemas.microsoft.com/office/powerpoint/2012/main">
        <p15:guide id="1" orient="horz" pos="3929" userDrawn="1">
          <p15:clr>
            <a:srgbClr val="FBAE40"/>
          </p15:clr>
        </p15:guide>
        <p15:guide id="2" pos="393" userDrawn="1">
          <p15:clr>
            <a:srgbClr val="FBAE40"/>
          </p15:clr>
        </p15:guide>
        <p15:guide id="3" orient="horz" pos="232" userDrawn="1">
          <p15:clr>
            <a:srgbClr val="FBAE40"/>
          </p15:clr>
        </p15:guide>
        <p15:guide id="4" pos="728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55065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Layou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BEF71674-9144-08B7-A17A-3B084A2CE560}"/>
              </a:ext>
            </a:extLst>
          </p:cNvPr>
          <p:cNvSpPr txBox="1">
            <a:spLocks/>
          </p:cNvSpPr>
          <p:nvPr userDrawn="1"/>
        </p:nvSpPr>
        <p:spPr>
          <a:xfrm>
            <a:off x="11568055"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bg1"/>
                </a:solidFill>
                <a:latin typeface="+mn-lt"/>
              </a:rPr>
              <a:pPr lvl="0" algn="r"/>
              <a:t>‹#›</a:t>
            </a:fld>
            <a:endParaRPr lang="en-US" sz="900">
              <a:solidFill>
                <a:schemeClr val="bg1"/>
              </a:solidFill>
              <a:latin typeface="+mn-lt"/>
            </a:endParaRPr>
          </a:p>
        </p:txBody>
      </p:sp>
      <p:sp>
        <p:nvSpPr>
          <p:cNvPr id="3" name="Text Placeholder 18">
            <a:extLst>
              <a:ext uri="{FF2B5EF4-FFF2-40B4-BE49-F238E27FC236}">
                <a16:creationId xmlns:a16="http://schemas.microsoft.com/office/drawing/2014/main" id="{1A92E810-A64D-864A-E713-F5B7065D4E11}"/>
              </a:ext>
            </a:extLst>
          </p:cNvPr>
          <p:cNvSpPr>
            <a:spLocks noGrp="1"/>
          </p:cNvSpPr>
          <p:nvPr>
            <p:ph type="body" sz="quarter" idx="15" hasCustomPrompt="1"/>
          </p:nvPr>
        </p:nvSpPr>
        <p:spPr>
          <a:xfrm flipH="1">
            <a:off x="623888" y="457200"/>
            <a:ext cx="8172450" cy="244101"/>
          </a:xfrm>
          <a:prstGeom prst="rect">
            <a:avLst/>
          </a:prstGeom>
        </p:spPr>
        <p:txBody>
          <a:bodyPr wrap="square" lIns="0" tIns="36000" rIns="0" bIns="0" anchor="t" anchorCtr="0">
            <a:spAutoFit/>
          </a:bodyPr>
          <a:lstStyle>
            <a:lvl1pPr marL="0" indent="0">
              <a:buNone/>
              <a:defRPr lang="en-US" sz="1500" b="0" kern="1200" dirty="0">
                <a:solidFill>
                  <a:schemeClr val="bg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pic>
        <p:nvPicPr>
          <p:cNvPr id="2" name="Graphic 1">
            <a:extLst>
              <a:ext uri="{FF2B5EF4-FFF2-40B4-BE49-F238E27FC236}">
                <a16:creationId xmlns:a16="http://schemas.microsoft.com/office/drawing/2014/main" id="{BA3895CC-568A-639E-289C-349CD49C4390}"/>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5" name="TextBox 4">
            <a:extLst>
              <a:ext uri="{FF2B5EF4-FFF2-40B4-BE49-F238E27FC236}">
                <a16:creationId xmlns:a16="http://schemas.microsoft.com/office/drawing/2014/main" id="{968409DB-CB7B-4169-181C-8AC7B3B37EC7}"/>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rgbClr val="CBD0E5"/>
                </a:solidFill>
                <a:latin typeface="+mn-lt"/>
                <a:ea typeface="+mn-ea"/>
                <a:cs typeface="Heebo" pitchFamily="2" charset="-79"/>
              </a:rPr>
              <a:t>© Hexaware Technologies. Confidential briefing. </a:t>
            </a:r>
            <a:endParaRPr lang="en-US" sz="700" kern="0" spc="50" baseline="0" dirty="0">
              <a:solidFill>
                <a:srgbClr val="CBD0E5"/>
              </a:solidFill>
              <a:latin typeface="+mn-lt"/>
              <a:ea typeface="+mn-ea"/>
              <a:cs typeface="Heebo" pitchFamily="2" charset="-79"/>
            </a:endParaRPr>
          </a:p>
        </p:txBody>
      </p:sp>
    </p:spTree>
    <p:extLst>
      <p:ext uri="{BB962C8B-B14F-4D97-AF65-F5344CB8AC3E}">
        <p14:creationId xmlns:p14="http://schemas.microsoft.com/office/powerpoint/2010/main" val="1050399030"/>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Layout with Sub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dirty="0">
                <a:solidFill>
                  <a:schemeClr val="bg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bg1"/>
                </a:solidFill>
                <a:latin typeface="+mn-lt"/>
              </a:rPr>
              <a:pPr lvl="0" algn="r"/>
              <a:t>‹#›</a:t>
            </a:fld>
            <a:endParaRPr lang="en-US" sz="900">
              <a:solidFill>
                <a:schemeClr val="bg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8172450"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bg1"/>
                </a:solidFill>
                <a:latin typeface="+mn-lt"/>
                <a:ea typeface="+mn-ea"/>
                <a:cs typeface="+mn-cs"/>
              </a:defRPr>
            </a:lvl1pPr>
          </a:lstStyle>
          <a:p>
            <a:pPr marL="285750" lvl="0" indent="-285750" algn="l" defTabSz="914400" rtl="0" eaLnBrk="1" latinLnBrk="0" hangingPunct="1">
              <a:lnSpc>
                <a:spcPct val="90000"/>
              </a:lnSpc>
              <a:spcBef>
                <a:spcPts val="1000"/>
              </a:spcBef>
            </a:pPr>
            <a:r>
              <a:rPr lang="en-US"/>
              <a:t>Deck Title/Main Idea</a:t>
            </a:r>
          </a:p>
        </p:txBody>
      </p:sp>
      <p:pic>
        <p:nvPicPr>
          <p:cNvPr id="5" name="Graphic 4">
            <a:extLst>
              <a:ext uri="{FF2B5EF4-FFF2-40B4-BE49-F238E27FC236}">
                <a16:creationId xmlns:a16="http://schemas.microsoft.com/office/drawing/2014/main" id="{ADC9056D-0F0D-85E8-271E-778B65526133}"/>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6" name="TextBox 5">
            <a:extLst>
              <a:ext uri="{FF2B5EF4-FFF2-40B4-BE49-F238E27FC236}">
                <a16:creationId xmlns:a16="http://schemas.microsoft.com/office/drawing/2014/main" id="{C059E093-06FF-D167-A76E-CF4FFD813A7C}"/>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rgbClr val="CBD0E5"/>
                </a:solidFill>
                <a:latin typeface="+mn-lt"/>
                <a:ea typeface="+mn-ea"/>
                <a:cs typeface="Heebo" pitchFamily="2" charset="-79"/>
              </a:rPr>
              <a:t>© Hexaware Technologies. Confidential briefing. </a:t>
            </a:r>
            <a:endParaRPr lang="en-US" sz="700" kern="0" spc="50" baseline="0" dirty="0">
              <a:solidFill>
                <a:srgbClr val="CBD0E5"/>
              </a:solidFill>
              <a:latin typeface="+mn-lt"/>
              <a:ea typeface="+mn-ea"/>
              <a:cs typeface="Heebo" pitchFamily="2" charset="-79"/>
            </a:endParaRPr>
          </a:p>
        </p:txBody>
      </p:sp>
    </p:spTree>
    <p:extLst>
      <p:ext uri="{BB962C8B-B14F-4D97-AF65-F5344CB8AC3E}">
        <p14:creationId xmlns:p14="http://schemas.microsoft.com/office/powerpoint/2010/main" val="3675909200"/>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BEF71674-9144-08B7-A17A-3B084A2CE560}"/>
              </a:ext>
            </a:extLst>
          </p:cNvPr>
          <p:cNvSpPr txBox="1">
            <a:spLocks/>
          </p:cNvSpPr>
          <p:nvPr userDrawn="1"/>
        </p:nvSpPr>
        <p:spPr>
          <a:xfrm>
            <a:off x="11568055"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3" name="Text Placeholder 18">
            <a:extLst>
              <a:ext uri="{FF2B5EF4-FFF2-40B4-BE49-F238E27FC236}">
                <a16:creationId xmlns:a16="http://schemas.microsoft.com/office/drawing/2014/main" id="{1A92E810-A64D-864A-E713-F5B7065D4E11}"/>
              </a:ext>
            </a:extLst>
          </p:cNvPr>
          <p:cNvSpPr>
            <a:spLocks noGrp="1"/>
          </p:cNvSpPr>
          <p:nvPr>
            <p:ph type="body" sz="quarter" idx="15" hasCustomPrompt="1"/>
          </p:nvPr>
        </p:nvSpPr>
        <p:spPr>
          <a:xfrm flipH="1">
            <a:off x="1810992" y="204677"/>
            <a:ext cx="8172450" cy="368750"/>
          </a:xfrm>
          <a:prstGeom prst="rect">
            <a:avLst/>
          </a:prstGeom>
        </p:spPr>
        <p:txBody>
          <a:bodyPr wrap="square" lIns="0" tIns="36000" rIns="0" bIns="0" anchor="t" anchorCtr="0">
            <a:spAutoFit/>
          </a:bodyPr>
          <a:lstStyle>
            <a:lvl1pPr marL="0" indent="0">
              <a:buNone/>
              <a:defRPr lang="en-US" sz="2400" b="1" kern="1200" dirty="0">
                <a:solidFill>
                  <a:schemeClr val="tx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sp>
        <p:nvSpPr>
          <p:cNvPr id="4" name="TextBox 3">
            <a:extLst>
              <a:ext uri="{FF2B5EF4-FFF2-40B4-BE49-F238E27FC236}">
                <a16:creationId xmlns:a16="http://schemas.microsoft.com/office/drawing/2014/main" id="{40F7FFEB-A63D-7128-BD14-C91E8A94E52A}"/>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pic>
        <p:nvPicPr>
          <p:cNvPr id="2" name="Graphic 1">
            <a:extLst>
              <a:ext uri="{FF2B5EF4-FFF2-40B4-BE49-F238E27FC236}">
                <a16:creationId xmlns:a16="http://schemas.microsoft.com/office/drawing/2014/main" id="{BA3895CC-568A-639E-289C-349CD49C43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10855" y="266313"/>
            <a:ext cx="914400" cy="122739"/>
          </a:xfrm>
          <a:prstGeom prst="rect">
            <a:avLst/>
          </a:prstGeom>
        </p:spPr>
      </p:pic>
      <p:grpSp>
        <p:nvGrpSpPr>
          <p:cNvPr id="5" name="Group 23">
            <a:extLst>
              <a:ext uri="{FF2B5EF4-FFF2-40B4-BE49-F238E27FC236}">
                <a16:creationId xmlns:a16="http://schemas.microsoft.com/office/drawing/2014/main" id="{49B80B86-CDC2-9007-E352-479C450F0425}"/>
              </a:ext>
            </a:extLst>
          </p:cNvPr>
          <p:cNvGrpSpPr/>
          <p:nvPr userDrawn="1"/>
        </p:nvGrpSpPr>
        <p:grpSpPr>
          <a:xfrm>
            <a:off x="10307474" y="5965203"/>
            <a:ext cx="2355303" cy="975969"/>
            <a:chOff x="0" y="0"/>
            <a:chExt cx="1345639" cy="698500"/>
          </a:xfrm>
        </p:grpSpPr>
        <p:sp>
          <p:nvSpPr>
            <p:cNvPr id="6" name="Freeform 24">
              <a:extLst>
                <a:ext uri="{FF2B5EF4-FFF2-40B4-BE49-F238E27FC236}">
                  <a16:creationId xmlns:a16="http://schemas.microsoft.com/office/drawing/2014/main" id="{BAA59B95-6DE1-4AF3-9910-67C2429FE55B}"/>
                </a:ext>
              </a:extLst>
            </p:cNvPr>
            <p:cNvSpPr/>
            <p:nvPr/>
          </p:nvSpPr>
          <p:spPr>
            <a:xfrm>
              <a:off x="3907" y="0"/>
              <a:ext cx="1337825" cy="698500"/>
            </a:xfrm>
            <a:custGeom>
              <a:avLst/>
              <a:gdLst/>
              <a:ahLst/>
              <a:cxnLst/>
              <a:rect l="l" t="t" r="r" b="b"/>
              <a:pathLst>
                <a:path w="1337825" h="698500">
                  <a:moveTo>
                    <a:pt x="1331500" y="366838"/>
                  </a:moveTo>
                  <a:lnTo>
                    <a:pt x="1148765" y="680912"/>
                  </a:lnTo>
                  <a:cubicBezTo>
                    <a:pt x="1142430" y="691801"/>
                    <a:pt x="1130782" y="698500"/>
                    <a:pt x="1118184" y="698500"/>
                  </a:cubicBezTo>
                  <a:lnTo>
                    <a:pt x="219641" y="698500"/>
                  </a:lnTo>
                  <a:cubicBezTo>
                    <a:pt x="207043" y="698500"/>
                    <a:pt x="195396" y="691801"/>
                    <a:pt x="189060" y="680912"/>
                  </a:cubicBezTo>
                  <a:lnTo>
                    <a:pt x="6326" y="366838"/>
                  </a:lnTo>
                  <a:cubicBezTo>
                    <a:pt x="0" y="355966"/>
                    <a:pt x="0" y="342534"/>
                    <a:pt x="6326" y="331662"/>
                  </a:cubicBezTo>
                  <a:lnTo>
                    <a:pt x="189060" y="17588"/>
                  </a:lnTo>
                  <a:cubicBezTo>
                    <a:pt x="195396" y="6699"/>
                    <a:pt x="207043" y="0"/>
                    <a:pt x="219641" y="0"/>
                  </a:cubicBezTo>
                  <a:lnTo>
                    <a:pt x="1118184" y="0"/>
                  </a:lnTo>
                  <a:cubicBezTo>
                    <a:pt x="1130782" y="0"/>
                    <a:pt x="1142430" y="6699"/>
                    <a:pt x="1148765" y="17588"/>
                  </a:cubicBezTo>
                  <a:lnTo>
                    <a:pt x="1331500" y="331662"/>
                  </a:lnTo>
                  <a:cubicBezTo>
                    <a:pt x="1337825" y="342534"/>
                    <a:pt x="1337825" y="355966"/>
                    <a:pt x="1331500" y="366838"/>
                  </a:cubicBezTo>
                  <a:close/>
                </a:path>
              </a:pathLst>
            </a:custGeom>
            <a:solidFill>
              <a:srgbClr val="00ADEF"/>
            </a:solidFill>
          </p:spPr>
        </p:sp>
        <p:sp>
          <p:nvSpPr>
            <p:cNvPr id="7" name="TextBox 25">
              <a:extLst>
                <a:ext uri="{FF2B5EF4-FFF2-40B4-BE49-F238E27FC236}">
                  <a16:creationId xmlns:a16="http://schemas.microsoft.com/office/drawing/2014/main" id="{D865DD08-4B58-AF09-7522-352B8C0E80B4}"/>
                </a:ext>
              </a:extLst>
            </p:cNvPr>
            <p:cNvSpPr txBox="1"/>
            <p:nvPr/>
          </p:nvSpPr>
          <p:spPr>
            <a:xfrm>
              <a:off x="114300" y="19050"/>
              <a:ext cx="1117039" cy="679450"/>
            </a:xfrm>
            <a:prstGeom prst="rect">
              <a:avLst/>
            </a:prstGeom>
          </p:spPr>
          <p:txBody>
            <a:bodyPr lIns="50800" tIns="50800" rIns="50800" bIns="50800" rtlCol="0" anchor="ctr"/>
            <a:lstStyle/>
            <a:p>
              <a:pPr algn="ctr">
                <a:lnSpc>
                  <a:spcPts val="2376"/>
                </a:lnSpc>
              </a:pPr>
              <a:endParaRPr/>
            </a:p>
          </p:txBody>
        </p:sp>
      </p:grpSp>
      <p:grpSp>
        <p:nvGrpSpPr>
          <p:cNvPr id="9" name="Group 26">
            <a:extLst>
              <a:ext uri="{FF2B5EF4-FFF2-40B4-BE49-F238E27FC236}">
                <a16:creationId xmlns:a16="http://schemas.microsoft.com/office/drawing/2014/main" id="{C596BEF4-F6A6-5566-0E64-954293C7D420}"/>
              </a:ext>
            </a:extLst>
          </p:cNvPr>
          <p:cNvGrpSpPr/>
          <p:nvPr userDrawn="1"/>
        </p:nvGrpSpPr>
        <p:grpSpPr>
          <a:xfrm>
            <a:off x="8221179" y="6487814"/>
            <a:ext cx="4714584" cy="1331718"/>
            <a:chOff x="0" y="0"/>
            <a:chExt cx="1974009" cy="698500"/>
          </a:xfrm>
        </p:grpSpPr>
        <p:sp>
          <p:nvSpPr>
            <p:cNvPr id="10" name="Freeform 27">
              <a:extLst>
                <a:ext uri="{FF2B5EF4-FFF2-40B4-BE49-F238E27FC236}">
                  <a16:creationId xmlns:a16="http://schemas.microsoft.com/office/drawing/2014/main" id="{8EA8439A-9E6B-0F70-BD27-D8377ABC8BFC}"/>
                </a:ext>
              </a:extLst>
            </p:cNvPr>
            <p:cNvSpPr/>
            <p:nvPr/>
          </p:nvSpPr>
          <p:spPr>
            <a:xfrm>
              <a:off x="1952" y="0"/>
              <a:ext cx="1970105" cy="698500"/>
            </a:xfrm>
            <a:custGeom>
              <a:avLst/>
              <a:gdLst/>
              <a:ahLst/>
              <a:cxnLst/>
              <a:rect l="l" t="t" r="r" b="b"/>
              <a:pathLst>
                <a:path w="1970105" h="698500">
                  <a:moveTo>
                    <a:pt x="1966944" y="358037"/>
                  </a:moveTo>
                  <a:lnTo>
                    <a:pt x="1773969" y="689713"/>
                  </a:lnTo>
                  <a:cubicBezTo>
                    <a:pt x="1770804" y="695153"/>
                    <a:pt x="1764985" y="698500"/>
                    <a:pt x="1758691" y="698500"/>
                  </a:cubicBezTo>
                  <a:lnTo>
                    <a:pt x="211413" y="698500"/>
                  </a:lnTo>
                  <a:cubicBezTo>
                    <a:pt x="205120" y="698500"/>
                    <a:pt x="199301" y="695153"/>
                    <a:pt x="196136" y="689713"/>
                  </a:cubicBezTo>
                  <a:lnTo>
                    <a:pt x="3160" y="358037"/>
                  </a:lnTo>
                  <a:cubicBezTo>
                    <a:pt x="0" y="352605"/>
                    <a:pt x="0" y="345895"/>
                    <a:pt x="3160" y="340463"/>
                  </a:cubicBezTo>
                  <a:lnTo>
                    <a:pt x="196136" y="8787"/>
                  </a:lnTo>
                  <a:cubicBezTo>
                    <a:pt x="199301" y="3347"/>
                    <a:pt x="205120" y="0"/>
                    <a:pt x="211413" y="0"/>
                  </a:cubicBezTo>
                  <a:lnTo>
                    <a:pt x="1758691" y="0"/>
                  </a:lnTo>
                  <a:cubicBezTo>
                    <a:pt x="1764985" y="0"/>
                    <a:pt x="1770804" y="3347"/>
                    <a:pt x="1773969" y="8787"/>
                  </a:cubicBezTo>
                  <a:lnTo>
                    <a:pt x="1966944" y="340463"/>
                  </a:lnTo>
                  <a:cubicBezTo>
                    <a:pt x="1970105" y="345895"/>
                    <a:pt x="1970105" y="352605"/>
                    <a:pt x="1966944" y="358037"/>
                  </a:cubicBezTo>
                  <a:close/>
                </a:path>
              </a:pathLst>
            </a:custGeom>
            <a:solidFill>
              <a:srgbClr val="000B5D"/>
            </a:solidFill>
          </p:spPr>
        </p:sp>
        <p:sp>
          <p:nvSpPr>
            <p:cNvPr id="11" name="TextBox 28">
              <a:extLst>
                <a:ext uri="{FF2B5EF4-FFF2-40B4-BE49-F238E27FC236}">
                  <a16:creationId xmlns:a16="http://schemas.microsoft.com/office/drawing/2014/main" id="{5B6FEF0B-291A-3AB3-F039-BBC0A6BB704A}"/>
                </a:ext>
              </a:extLst>
            </p:cNvPr>
            <p:cNvSpPr txBox="1"/>
            <p:nvPr/>
          </p:nvSpPr>
          <p:spPr>
            <a:xfrm>
              <a:off x="114300" y="19050"/>
              <a:ext cx="1745409" cy="679450"/>
            </a:xfrm>
            <a:prstGeom prst="rect">
              <a:avLst/>
            </a:prstGeom>
          </p:spPr>
          <p:txBody>
            <a:bodyPr lIns="50800" tIns="50800" rIns="50800" bIns="50800" rtlCol="0" anchor="ctr"/>
            <a:lstStyle/>
            <a:p>
              <a:pPr algn="ctr">
                <a:lnSpc>
                  <a:spcPts val="2376"/>
                </a:lnSpc>
              </a:pPr>
              <a:endParaRPr/>
            </a:p>
          </p:txBody>
        </p:sp>
      </p:grpSp>
    </p:spTree>
    <p:extLst>
      <p:ext uri="{BB962C8B-B14F-4D97-AF65-F5344CB8AC3E}">
        <p14:creationId xmlns:p14="http://schemas.microsoft.com/office/powerpoint/2010/main" val="3874428058"/>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Layout with Image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dirty="0">
                <a:solidFill>
                  <a:schemeClr val="bg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bg1"/>
                </a:solidFill>
                <a:latin typeface="+mn-lt"/>
              </a:rPr>
              <a:pPr lvl="0" algn="r"/>
              <a:t>‹#›</a:t>
            </a:fld>
            <a:endParaRPr lang="en-US" sz="900">
              <a:solidFill>
                <a:schemeClr val="bg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bg1"/>
                </a:solidFill>
                <a:latin typeface="+mn-lt"/>
                <a:ea typeface="+mn-ea"/>
                <a:cs typeface="+mn-cs"/>
              </a:defRPr>
            </a:lvl1pPr>
          </a:lstStyle>
          <a:p>
            <a:pPr marL="285750" lvl="0" indent="-285750" algn="l" defTabSz="914400" rtl="0" eaLnBrk="1" latinLnBrk="0" hangingPunct="1">
              <a:lnSpc>
                <a:spcPct val="90000"/>
              </a:lnSpc>
              <a:spcBef>
                <a:spcPts val="1000"/>
              </a:spcBef>
            </a:pPr>
            <a:r>
              <a:rPr lang="en-US" dirty="0"/>
              <a:t>Deck Title/Main Idea</a:t>
            </a:r>
          </a:p>
        </p:txBody>
      </p:sp>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6275388" y="0"/>
            <a:ext cx="5916612" cy="6858000"/>
          </a:xfrm>
          <a:prstGeom prst="rect">
            <a:avLst/>
          </a:prstGeom>
        </p:spPr>
        <p:txBody>
          <a:bodyPr lIns="0" tIns="0" rIns="0" bIns="0" anchor="ctr" anchorCtr="1"/>
          <a:lstStyle>
            <a:lvl1pPr marL="0" indent="0">
              <a:lnSpc>
                <a:spcPct val="100000"/>
              </a:lnSpc>
              <a:buNone/>
              <a:defRPr lang="en-US" dirty="0">
                <a:solidFill>
                  <a:schemeClr val="bg2"/>
                </a:solidFill>
              </a:defRPr>
            </a:lvl1pPr>
          </a:lstStyle>
          <a:p>
            <a:pPr marL="228600" lvl="0" indent="-228600" algn="ctr"/>
            <a:r>
              <a:rPr lang="en-US" dirty="0"/>
              <a:t>Replace image </a:t>
            </a:r>
            <a:br>
              <a:rPr lang="en-US" dirty="0"/>
            </a:br>
            <a:r>
              <a:rPr lang="en-US" dirty="0"/>
              <a:t>of your choice</a:t>
            </a:r>
          </a:p>
        </p:txBody>
      </p:sp>
      <p:sp>
        <p:nvSpPr>
          <p:cNvPr id="6" name="TextBox 5">
            <a:extLst>
              <a:ext uri="{FF2B5EF4-FFF2-40B4-BE49-F238E27FC236}">
                <a16:creationId xmlns:a16="http://schemas.microsoft.com/office/drawing/2014/main" id="{C7D0A526-A5A2-A405-EAF5-731C3A9CCC62}"/>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rgbClr val="CBD0E5"/>
                </a:solidFill>
                <a:latin typeface="+mn-lt"/>
                <a:ea typeface="+mn-ea"/>
                <a:cs typeface="Heebo" pitchFamily="2" charset="-79"/>
              </a:rPr>
              <a:t>© Hexaware Technologies. Confidential briefing. </a:t>
            </a:r>
            <a:endParaRPr lang="en-US" sz="700" kern="0" spc="50" baseline="0" dirty="0">
              <a:solidFill>
                <a:srgbClr val="CBD0E5"/>
              </a:solidFill>
              <a:latin typeface="+mn-lt"/>
              <a:ea typeface="+mn-ea"/>
              <a:cs typeface="Heebo" pitchFamily="2" charset="-79"/>
            </a:endParaRPr>
          </a:p>
        </p:txBody>
      </p:sp>
    </p:spTree>
    <p:extLst>
      <p:ext uri="{BB962C8B-B14F-4D97-AF65-F5344CB8AC3E}">
        <p14:creationId xmlns:p14="http://schemas.microsoft.com/office/powerpoint/2010/main" val="3817225595"/>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ank Layout with Image Left">
    <p:spTree>
      <p:nvGrpSpPr>
        <p:cNvPr id="1" name=""/>
        <p:cNvGrpSpPr/>
        <p:nvPr/>
      </p:nvGrpSpPr>
      <p:grpSpPr>
        <a:xfrm>
          <a:off x="0" y="0"/>
          <a:ext cx="0" cy="0"/>
          <a:chOff x="0" y="0"/>
          <a:chExt cx="0" cy="0"/>
        </a:xfrm>
      </p:grpSpPr>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0" y="0"/>
            <a:ext cx="5916612" cy="6858000"/>
          </a:xfrm>
          <a:prstGeom prst="rect">
            <a:avLst/>
          </a:prstGeom>
        </p:spPr>
        <p:txBody>
          <a:bodyPr lIns="0" tIns="0" rIns="0" bIns="0" anchor="ctr" anchorCtr="1"/>
          <a:lstStyle>
            <a:lvl1pPr marL="0" indent="0">
              <a:lnSpc>
                <a:spcPct val="100000"/>
              </a:lnSpc>
              <a:buNone/>
              <a:defRPr lang="en-US" dirty="0">
                <a:solidFill>
                  <a:schemeClr val="bg2"/>
                </a:solidFill>
              </a:defRPr>
            </a:lvl1pPr>
          </a:lstStyle>
          <a:p>
            <a:pPr marL="228600" lvl="0" indent="-228600" algn="ctr"/>
            <a:r>
              <a:rPr lang="en-US" dirty="0"/>
              <a:t>Replace image </a:t>
            </a:r>
            <a:br>
              <a:rPr lang="en-US" dirty="0"/>
            </a:br>
            <a:r>
              <a:rPr lang="en-US" dirty="0"/>
              <a:t>of your choice</a:t>
            </a: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75300" y="908050"/>
            <a:ext cx="5307012" cy="304699"/>
          </a:xfrm>
          <a:prstGeom prst="rect">
            <a:avLst/>
          </a:prstGeom>
          <a:noFill/>
        </p:spPr>
        <p:txBody>
          <a:bodyPr wrap="square" lIns="0" tIns="0" rIns="0" bIns="0" rtlCol="0">
            <a:spAutoFit/>
          </a:bodyPr>
          <a:lstStyle>
            <a:lvl1pPr>
              <a:defRPr lang="en-US" sz="2200" dirty="0">
                <a:solidFill>
                  <a:schemeClr val="bg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bg1"/>
                </a:solidFill>
                <a:latin typeface="+mn-lt"/>
              </a:rPr>
              <a:pPr lvl="0" algn="r"/>
              <a:t>‹#›</a:t>
            </a:fld>
            <a:endParaRPr lang="en-US" sz="900">
              <a:solidFill>
                <a:schemeClr val="bg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75300"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bg1"/>
                </a:solidFill>
                <a:latin typeface="+mn-lt"/>
                <a:ea typeface="+mn-ea"/>
                <a:cs typeface="+mn-cs"/>
              </a:defRPr>
            </a:lvl1pPr>
          </a:lstStyle>
          <a:p>
            <a:pPr marL="285750" lvl="0" indent="-285750" algn="l" defTabSz="914400" rtl="0" eaLnBrk="1" latinLnBrk="0" hangingPunct="1">
              <a:lnSpc>
                <a:spcPct val="90000"/>
              </a:lnSpc>
              <a:spcBef>
                <a:spcPts val="1000"/>
              </a:spcBef>
            </a:pPr>
            <a:r>
              <a:rPr lang="en-US" dirty="0"/>
              <a:t>Deck Title/Main Idea</a:t>
            </a:r>
          </a:p>
        </p:txBody>
      </p:sp>
      <p:sp>
        <p:nvSpPr>
          <p:cNvPr id="10" name="TextBox 9">
            <a:extLst>
              <a:ext uri="{FF2B5EF4-FFF2-40B4-BE49-F238E27FC236}">
                <a16:creationId xmlns:a16="http://schemas.microsoft.com/office/drawing/2014/main" id="{924F5721-09A8-C795-2E2B-2C53C15943A8}"/>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rgbClr val="CBD0E5"/>
                </a:solidFill>
                <a:latin typeface="+mn-lt"/>
                <a:ea typeface="+mn-ea"/>
                <a:cs typeface="Heebo" pitchFamily="2" charset="-79"/>
              </a:rPr>
              <a:t>© Hexaware Technologies. Confidential briefing. </a:t>
            </a:r>
            <a:endParaRPr lang="en-US" sz="700" kern="0" spc="50" baseline="0" dirty="0">
              <a:solidFill>
                <a:srgbClr val="CBD0E5"/>
              </a:solidFill>
              <a:latin typeface="+mn-lt"/>
              <a:ea typeface="+mn-ea"/>
              <a:cs typeface="Heebo" pitchFamily="2" charset="-79"/>
            </a:endParaRPr>
          </a:p>
        </p:txBody>
      </p:sp>
    </p:spTree>
    <p:extLst>
      <p:ext uri="{BB962C8B-B14F-4D97-AF65-F5344CB8AC3E}">
        <p14:creationId xmlns:p14="http://schemas.microsoft.com/office/powerpoint/2010/main" val="3486546106"/>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Layou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BEF71674-9144-08B7-A17A-3B084A2CE560}"/>
              </a:ext>
            </a:extLst>
          </p:cNvPr>
          <p:cNvSpPr txBox="1">
            <a:spLocks/>
          </p:cNvSpPr>
          <p:nvPr userDrawn="1"/>
        </p:nvSpPr>
        <p:spPr>
          <a:xfrm>
            <a:off x="11568055"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3" name="Text Placeholder 18">
            <a:extLst>
              <a:ext uri="{FF2B5EF4-FFF2-40B4-BE49-F238E27FC236}">
                <a16:creationId xmlns:a16="http://schemas.microsoft.com/office/drawing/2014/main" id="{1A92E810-A64D-864A-E713-F5B7065D4E11}"/>
              </a:ext>
            </a:extLst>
          </p:cNvPr>
          <p:cNvSpPr>
            <a:spLocks noGrp="1"/>
          </p:cNvSpPr>
          <p:nvPr>
            <p:ph type="body" sz="quarter" idx="15" hasCustomPrompt="1"/>
          </p:nvPr>
        </p:nvSpPr>
        <p:spPr>
          <a:xfrm flipH="1">
            <a:off x="1721540" y="204677"/>
            <a:ext cx="8172450" cy="368750"/>
          </a:xfrm>
          <a:prstGeom prst="rect">
            <a:avLst/>
          </a:prstGeom>
        </p:spPr>
        <p:txBody>
          <a:bodyPr wrap="square" lIns="0" tIns="36000" rIns="0" bIns="0" anchor="t" anchorCtr="0">
            <a:spAutoFit/>
          </a:bodyPr>
          <a:lstStyle>
            <a:lvl1pPr marL="0" indent="0">
              <a:buNone/>
              <a:defRPr lang="en-US" sz="2400" b="1" kern="1200" dirty="0">
                <a:solidFill>
                  <a:schemeClr val="tx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sp>
        <p:nvSpPr>
          <p:cNvPr id="4" name="TextBox 3">
            <a:extLst>
              <a:ext uri="{FF2B5EF4-FFF2-40B4-BE49-F238E27FC236}">
                <a16:creationId xmlns:a16="http://schemas.microsoft.com/office/drawing/2014/main" id="{40F7FFEB-A63D-7128-BD14-C91E8A94E52A}"/>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pic>
        <p:nvPicPr>
          <p:cNvPr id="2" name="Graphic 1">
            <a:extLst>
              <a:ext uri="{FF2B5EF4-FFF2-40B4-BE49-F238E27FC236}">
                <a16:creationId xmlns:a16="http://schemas.microsoft.com/office/drawing/2014/main" id="{BA3895CC-568A-639E-289C-349CD49C43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10855" y="266313"/>
            <a:ext cx="914400" cy="122739"/>
          </a:xfrm>
          <a:prstGeom prst="rect">
            <a:avLst/>
          </a:prstGeom>
        </p:spPr>
      </p:pic>
      <p:grpSp>
        <p:nvGrpSpPr>
          <p:cNvPr id="16" name="Group 47">
            <a:extLst>
              <a:ext uri="{FF2B5EF4-FFF2-40B4-BE49-F238E27FC236}">
                <a16:creationId xmlns:a16="http://schemas.microsoft.com/office/drawing/2014/main" id="{A17E969A-639B-7A5D-57A3-3C4566543820}"/>
              </a:ext>
            </a:extLst>
          </p:cNvPr>
          <p:cNvGrpSpPr/>
          <p:nvPr userDrawn="1"/>
        </p:nvGrpSpPr>
        <p:grpSpPr>
          <a:xfrm>
            <a:off x="-874571" y="6151434"/>
            <a:ext cx="2996918" cy="1413131"/>
            <a:chOff x="0" y="0"/>
            <a:chExt cx="1345639" cy="698500"/>
          </a:xfrm>
        </p:grpSpPr>
        <p:sp>
          <p:nvSpPr>
            <p:cNvPr id="17" name="Freeform 48">
              <a:extLst>
                <a:ext uri="{FF2B5EF4-FFF2-40B4-BE49-F238E27FC236}">
                  <a16:creationId xmlns:a16="http://schemas.microsoft.com/office/drawing/2014/main" id="{7CCE3824-6539-A1A0-D555-05B2179052B5}"/>
                </a:ext>
              </a:extLst>
            </p:cNvPr>
            <p:cNvSpPr/>
            <p:nvPr/>
          </p:nvSpPr>
          <p:spPr>
            <a:xfrm>
              <a:off x="3907" y="0"/>
              <a:ext cx="1337825" cy="698500"/>
            </a:xfrm>
            <a:custGeom>
              <a:avLst/>
              <a:gdLst/>
              <a:ahLst/>
              <a:cxnLst/>
              <a:rect l="l" t="t" r="r" b="b"/>
              <a:pathLst>
                <a:path w="1337825" h="698500">
                  <a:moveTo>
                    <a:pt x="1331500" y="366838"/>
                  </a:moveTo>
                  <a:lnTo>
                    <a:pt x="1148765" y="680912"/>
                  </a:lnTo>
                  <a:cubicBezTo>
                    <a:pt x="1142430" y="691801"/>
                    <a:pt x="1130782" y="698500"/>
                    <a:pt x="1118184" y="698500"/>
                  </a:cubicBezTo>
                  <a:lnTo>
                    <a:pt x="219641" y="698500"/>
                  </a:lnTo>
                  <a:cubicBezTo>
                    <a:pt x="207043" y="698500"/>
                    <a:pt x="195396" y="691801"/>
                    <a:pt x="189060" y="680912"/>
                  </a:cubicBezTo>
                  <a:lnTo>
                    <a:pt x="6326" y="366838"/>
                  </a:lnTo>
                  <a:cubicBezTo>
                    <a:pt x="0" y="355966"/>
                    <a:pt x="0" y="342534"/>
                    <a:pt x="6326" y="331662"/>
                  </a:cubicBezTo>
                  <a:lnTo>
                    <a:pt x="189060" y="17588"/>
                  </a:lnTo>
                  <a:cubicBezTo>
                    <a:pt x="195396" y="6699"/>
                    <a:pt x="207043" y="0"/>
                    <a:pt x="219641" y="0"/>
                  </a:cubicBezTo>
                  <a:lnTo>
                    <a:pt x="1118184" y="0"/>
                  </a:lnTo>
                  <a:cubicBezTo>
                    <a:pt x="1130782" y="0"/>
                    <a:pt x="1142430" y="6699"/>
                    <a:pt x="1148765" y="17588"/>
                  </a:cubicBezTo>
                  <a:lnTo>
                    <a:pt x="1331500" y="331662"/>
                  </a:lnTo>
                  <a:cubicBezTo>
                    <a:pt x="1337825" y="342534"/>
                    <a:pt x="1337825" y="355966"/>
                    <a:pt x="1331500" y="366838"/>
                  </a:cubicBezTo>
                  <a:close/>
                </a:path>
              </a:pathLst>
            </a:custGeom>
            <a:solidFill>
              <a:srgbClr val="00ADEF"/>
            </a:solidFill>
          </p:spPr>
        </p:sp>
        <p:sp>
          <p:nvSpPr>
            <p:cNvPr id="18" name="TextBox 49">
              <a:extLst>
                <a:ext uri="{FF2B5EF4-FFF2-40B4-BE49-F238E27FC236}">
                  <a16:creationId xmlns:a16="http://schemas.microsoft.com/office/drawing/2014/main" id="{2D4B09C3-07C1-0F20-4450-8631045DBC77}"/>
                </a:ext>
              </a:extLst>
            </p:cNvPr>
            <p:cNvSpPr txBox="1"/>
            <p:nvPr/>
          </p:nvSpPr>
          <p:spPr>
            <a:xfrm>
              <a:off x="114300" y="19050"/>
              <a:ext cx="1117039" cy="679450"/>
            </a:xfrm>
            <a:prstGeom prst="rect">
              <a:avLst/>
            </a:prstGeom>
          </p:spPr>
          <p:txBody>
            <a:bodyPr lIns="50800" tIns="50800" rIns="50800" bIns="50800" rtlCol="0" anchor="ctr"/>
            <a:lstStyle/>
            <a:p>
              <a:pPr algn="ctr">
                <a:lnSpc>
                  <a:spcPts val="2376"/>
                </a:lnSpc>
              </a:pPr>
              <a:endParaRPr/>
            </a:p>
          </p:txBody>
        </p:sp>
      </p:grpSp>
      <p:grpSp>
        <p:nvGrpSpPr>
          <p:cNvPr id="19" name="Group 53">
            <a:extLst>
              <a:ext uri="{FF2B5EF4-FFF2-40B4-BE49-F238E27FC236}">
                <a16:creationId xmlns:a16="http://schemas.microsoft.com/office/drawing/2014/main" id="{59823D7F-DEBF-5A23-9D9B-D695E7453827}"/>
              </a:ext>
            </a:extLst>
          </p:cNvPr>
          <p:cNvGrpSpPr/>
          <p:nvPr userDrawn="1"/>
        </p:nvGrpSpPr>
        <p:grpSpPr>
          <a:xfrm>
            <a:off x="-620010" y="6453188"/>
            <a:ext cx="3799702" cy="972232"/>
            <a:chOff x="0" y="0"/>
            <a:chExt cx="2479796" cy="698500"/>
          </a:xfrm>
        </p:grpSpPr>
        <p:sp>
          <p:nvSpPr>
            <p:cNvPr id="20" name="Freeform 54">
              <a:extLst>
                <a:ext uri="{FF2B5EF4-FFF2-40B4-BE49-F238E27FC236}">
                  <a16:creationId xmlns:a16="http://schemas.microsoft.com/office/drawing/2014/main" id="{B4409F05-1F35-57B0-7AEB-055634949185}"/>
                </a:ext>
              </a:extLst>
            </p:cNvPr>
            <p:cNvSpPr/>
            <p:nvPr/>
          </p:nvSpPr>
          <p:spPr>
            <a:xfrm>
              <a:off x="3082" y="0"/>
              <a:ext cx="2473632" cy="698500"/>
            </a:xfrm>
            <a:custGeom>
              <a:avLst/>
              <a:gdLst/>
              <a:ahLst/>
              <a:cxnLst/>
              <a:rect l="l" t="t" r="r" b="b"/>
              <a:pathLst>
                <a:path w="2473632" h="698500">
                  <a:moveTo>
                    <a:pt x="2468643" y="363122"/>
                  </a:moveTo>
                  <a:lnTo>
                    <a:pt x="2281585" y="684628"/>
                  </a:lnTo>
                  <a:cubicBezTo>
                    <a:pt x="2276588" y="693216"/>
                    <a:pt x="2267401" y="698500"/>
                    <a:pt x="2257465" y="698500"/>
                  </a:cubicBezTo>
                  <a:lnTo>
                    <a:pt x="216167" y="698500"/>
                  </a:lnTo>
                  <a:cubicBezTo>
                    <a:pt x="206231" y="698500"/>
                    <a:pt x="197044" y="693216"/>
                    <a:pt x="192047" y="684628"/>
                  </a:cubicBezTo>
                  <a:lnTo>
                    <a:pt x="4989" y="363122"/>
                  </a:lnTo>
                  <a:cubicBezTo>
                    <a:pt x="0" y="354547"/>
                    <a:pt x="0" y="343953"/>
                    <a:pt x="4989" y="335378"/>
                  </a:cubicBezTo>
                  <a:lnTo>
                    <a:pt x="192047" y="13872"/>
                  </a:lnTo>
                  <a:cubicBezTo>
                    <a:pt x="197044" y="5284"/>
                    <a:pt x="206231" y="0"/>
                    <a:pt x="216167" y="0"/>
                  </a:cubicBezTo>
                  <a:lnTo>
                    <a:pt x="2257465" y="0"/>
                  </a:lnTo>
                  <a:cubicBezTo>
                    <a:pt x="2267401" y="0"/>
                    <a:pt x="2276588" y="5284"/>
                    <a:pt x="2281585" y="13872"/>
                  </a:cubicBezTo>
                  <a:lnTo>
                    <a:pt x="2468643" y="335378"/>
                  </a:lnTo>
                  <a:cubicBezTo>
                    <a:pt x="2473632" y="343953"/>
                    <a:pt x="2473632" y="354547"/>
                    <a:pt x="2468643" y="363122"/>
                  </a:cubicBezTo>
                  <a:close/>
                </a:path>
              </a:pathLst>
            </a:custGeom>
            <a:solidFill>
              <a:srgbClr val="000B5D"/>
            </a:solidFill>
          </p:spPr>
        </p:sp>
        <p:sp>
          <p:nvSpPr>
            <p:cNvPr id="21" name="TextBox 55">
              <a:extLst>
                <a:ext uri="{FF2B5EF4-FFF2-40B4-BE49-F238E27FC236}">
                  <a16:creationId xmlns:a16="http://schemas.microsoft.com/office/drawing/2014/main" id="{9540A48B-86E2-E716-5E24-57E6F15FD587}"/>
                </a:ext>
              </a:extLst>
            </p:cNvPr>
            <p:cNvSpPr txBox="1"/>
            <p:nvPr/>
          </p:nvSpPr>
          <p:spPr>
            <a:xfrm>
              <a:off x="114300" y="19050"/>
              <a:ext cx="2251196" cy="679450"/>
            </a:xfrm>
            <a:prstGeom prst="rect">
              <a:avLst/>
            </a:prstGeom>
          </p:spPr>
          <p:txBody>
            <a:bodyPr lIns="50800" tIns="50800" rIns="50800" bIns="50800" rtlCol="0" anchor="ctr"/>
            <a:lstStyle/>
            <a:p>
              <a:pPr algn="ctr">
                <a:lnSpc>
                  <a:spcPts val="2376"/>
                </a:lnSpc>
              </a:pPr>
              <a:endParaRPr/>
            </a:p>
          </p:txBody>
        </p:sp>
      </p:grpSp>
    </p:spTree>
    <p:extLst>
      <p:ext uri="{BB962C8B-B14F-4D97-AF65-F5344CB8AC3E}">
        <p14:creationId xmlns:p14="http://schemas.microsoft.com/office/powerpoint/2010/main" val="3602226251"/>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Layout with Sub Title">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4780174A-38F6-E1EB-CF70-E221380772A1}"/>
              </a:ext>
            </a:extLst>
          </p:cNvPr>
          <p:cNvSpPr/>
          <p:nvPr userDrawn="1"/>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565" b="-6545"/>
            </a:stretch>
          </a:blipFill>
        </p:spPr>
      </p:sp>
      <p:sp>
        <p:nvSpPr>
          <p:cNvPr id="6" name="Freeform 25">
            <a:extLst>
              <a:ext uri="{FF2B5EF4-FFF2-40B4-BE49-F238E27FC236}">
                <a16:creationId xmlns:a16="http://schemas.microsoft.com/office/drawing/2014/main" id="{F5F832E0-01E9-047C-94C3-41C9CA9B08B1}"/>
              </a:ext>
            </a:extLst>
          </p:cNvPr>
          <p:cNvSpPr/>
          <p:nvPr userDrawn="1"/>
        </p:nvSpPr>
        <p:spPr>
          <a:xfrm>
            <a:off x="4318685" y="5439024"/>
            <a:ext cx="2790028" cy="2691829"/>
          </a:xfrm>
          <a:custGeom>
            <a:avLst/>
            <a:gdLst/>
            <a:ahLst/>
            <a:cxnLst/>
            <a:rect l="l" t="t" r="r" b="b"/>
            <a:pathLst>
              <a:path w="4182770" h="4114800">
                <a:moveTo>
                  <a:pt x="0" y="0"/>
                </a:moveTo>
                <a:lnTo>
                  <a:pt x="4182770" y="0"/>
                </a:lnTo>
                <a:lnTo>
                  <a:pt x="41827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26">
            <a:extLst>
              <a:ext uri="{FF2B5EF4-FFF2-40B4-BE49-F238E27FC236}">
                <a16:creationId xmlns:a16="http://schemas.microsoft.com/office/drawing/2014/main" id="{D9F549CB-9BD9-9F37-050F-B4258A25C9F5}"/>
              </a:ext>
            </a:extLst>
          </p:cNvPr>
          <p:cNvSpPr/>
          <p:nvPr userDrawn="1"/>
        </p:nvSpPr>
        <p:spPr>
          <a:xfrm>
            <a:off x="-641582" y="6444037"/>
            <a:ext cx="3055793" cy="681804"/>
          </a:xfrm>
          <a:custGeom>
            <a:avLst/>
            <a:gdLst/>
            <a:ahLst/>
            <a:cxnLst/>
            <a:rect l="l" t="t" r="r" b="b"/>
            <a:pathLst>
              <a:path w="4581201" h="1042223">
                <a:moveTo>
                  <a:pt x="0" y="0"/>
                </a:moveTo>
                <a:lnTo>
                  <a:pt x="4581201" y="0"/>
                </a:lnTo>
                <a:lnTo>
                  <a:pt x="4581201" y="1042223"/>
                </a:lnTo>
                <a:lnTo>
                  <a:pt x="0" y="10422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35">
            <a:extLst>
              <a:ext uri="{FF2B5EF4-FFF2-40B4-BE49-F238E27FC236}">
                <a16:creationId xmlns:a16="http://schemas.microsoft.com/office/drawing/2014/main" id="{161FB41B-0C38-AFFB-2EEE-48C7BB674164}"/>
              </a:ext>
            </a:extLst>
          </p:cNvPr>
          <p:cNvSpPr/>
          <p:nvPr userDrawn="1"/>
        </p:nvSpPr>
        <p:spPr>
          <a:xfrm>
            <a:off x="9628704" y="6444037"/>
            <a:ext cx="3055793" cy="681804"/>
          </a:xfrm>
          <a:custGeom>
            <a:avLst/>
            <a:gdLst/>
            <a:ahLst/>
            <a:cxnLst/>
            <a:rect l="l" t="t" r="r" b="b"/>
            <a:pathLst>
              <a:path w="4581201" h="1042223">
                <a:moveTo>
                  <a:pt x="0" y="0"/>
                </a:moveTo>
                <a:lnTo>
                  <a:pt x="4581201" y="0"/>
                </a:lnTo>
                <a:lnTo>
                  <a:pt x="4581201" y="1042223"/>
                </a:lnTo>
                <a:lnTo>
                  <a:pt x="0" y="10422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Text Placeholder 18">
            <a:extLst>
              <a:ext uri="{FF2B5EF4-FFF2-40B4-BE49-F238E27FC236}">
                <a16:creationId xmlns:a16="http://schemas.microsoft.com/office/drawing/2014/main" id="{671CDCCC-C1BE-4415-7F5A-7EEEE448BA1B}"/>
              </a:ext>
            </a:extLst>
          </p:cNvPr>
          <p:cNvSpPr>
            <a:spLocks noGrp="1"/>
          </p:cNvSpPr>
          <p:nvPr>
            <p:ph type="body" sz="quarter" idx="15" hasCustomPrompt="1"/>
          </p:nvPr>
        </p:nvSpPr>
        <p:spPr>
          <a:xfrm flipH="1">
            <a:off x="1716926" y="204677"/>
            <a:ext cx="8172450" cy="368750"/>
          </a:xfrm>
          <a:prstGeom prst="rect">
            <a:avLst/>
          </a:prstGeom>
        </p:spPr>
        <p:txBody>
          <a:bodyPr wrap="square" lIns="0" tIns="36000" rIns="0" bIns="0" anchor="t" anchorCtr="0">
            <a:spAutoFit/>
          </a:bodyPr>
          <a:lstStyle>
            <a:lvl1pPr marL="0" indent="0">
              <a:buNone/>
              <a:defRPr lang="en-US" sz="2400" b="1" kern="1200" dirty="0">
                <a:solidFill>
                  <a:schemeClr val="accent3">
                    <a:lumMod val="40000"/>
                    <a:lumOff val="6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pic>
        <p:nvPicPr>
          <p:cNvPr id="17" name="Graphic 16">
            <a:extLst>
              <a:ext uri="{FF2B5EF4-FFF2-40B4-BE49-F238E27FC236}">
                <a16:creationId xmlns:a16="http://schemas.microsoft.com/office/drawing/2014/main" id="{9C89A2A3-0775-16E5-921A-69D57A01E81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1110855" y="266313"/>
            <a:ext cx="914400" cy="122739"/>
          </a:xfrm>
          <a:prstGeom prst="rect">
            <a:avLst/>
          </a:prstGeom>
        </p:spPr>
      </p:pic>
    </p:spTree>
    <p:extLst>
      <p:ext uri="{BB962C8B-B14F-4D97-AF65-F5344CB8AC3E}">
        <p14:creationId xmlns:p14="http://schemas.microsoft.com/office/powerpoint/2010/main" val="1490030701"/>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Layout with Sub Title">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4780174A-38F6-E1EB-CF70-E221380772A1}"/>
              </a:ext>
            </a:extLst>
          </p:cNvPr>
          <p:cNvSpPr/>
          <p:nvPr userDrawn="1"/>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565" b="-6545"/>
            </a:stretch>
          </a:blipFill>
        </p:spPr>
      </p:sp>
      <p:sp>
        <p:nvSpPr>
          <p:cNvPr id="12" name="Text Placeholder 18">
            <a:extLst>
              <a:ext uri="{FF2B5EF4-FFF2-40B4-BE49-F238E27FC236}">
                <a16:creationId xmlns:a16="http://schemas.microsoft.com/office/drawing/2014/main" id="{671CDCCC-C1BE-4415-7F5A-7EEEE448BA1B}"/>
              </a:ext>
            </a:extLst>
          </p:cNvPr>
          <p:cNvSpPr>
            <a:spLocks noGrp="1"/>
          </p:cNvSpPr>
          <p:nvPr>
            <p:ph type="body" sz="quarter" idx="15" hasCustomPrompt="1"/>
          </p:nvPr>
        </p:nvSpPr>
        <p:spPr>
          <a:xfrm flipH="1">
            <a:off x="1716926" y="204677"/>
            <a:ext cx="8172450" cy="368750"/>
          </a:xfrm>
          <a:prstGeom prst="rect">
            <a:avLst/>
          </a:prstGeom>
        </p:spPr>
        <p:txBody>
          <a:bodyPr wrap="square" lIns="0" tIns="36000" rIns="0" bIns="0" anchor="t" anchorCtr="0">
            <a:spAutoFit/>
          </a:bodyPr>
          <a:lstStyle>
            <a:lvl1pPr marL="0" indent="0">
              <a:buNone/>
              <a:defRPr lang="en-US" sz="2400" b="1" kern="1200" dirty="0">
                <a:solidFill>
                  <a:schemeClr val="accent3">
                    <a:lumMod val="40000"/>
                    <a:lumOff val="6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pic>
        <p:nvPicPr>
          <p:cNvPr id="15" name="Picture 14" descr="A logo with a person in the middle&#10;&#10;Description automatically generated">
            <a:extLst>
              <a:ext uri="{FF2B5EF4-FFF2-40B4-BE49-F238E27FC236}">
                <a16:creationId xmlns:a16="http://schemas.microsoft.com/office/drawing/2014/main" id="{44506DBD-171D-EF3B-9F15-F73E21CCFD45}"/>
              </a:ext>
            </a:extLst>
          </p:cNvPr>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48394" y="-88549"/>
            <a:ext cx="1197017" cy="754389"/>
          </a:xfrm>
          <a:prstGeom prst="rect">
            <a:avLst/>
          </a:prstGeom>
        </p:spPr>
      </p:pic>
      <p:pic>
        <p:nvPicPr>
          <p:cNvPr id="17" name="Graphic 16">
            <a:extLst>
              <a:ext uri="{FF2B5EF4-FFF2-40B4-BE49-F238E27FC236}">
                <a16:creationId xmlns:a16="http://schemas.microsoft.com/office/drawing/2014/main" id="{9C89A2A3-0775-16E5-921A-69D57A01E8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110855" y="266313"/>
            <a:ext cx="914400" cy="122739"/>
          </a:xfrm>
          <a:prstGeom prst="rect">
            <a:avLst/>
          </a:prstGeom>
        </p:spPr>
      </p:pic>
      <p:sp>
        <p:nvSpPr>
          <p:cNvPr id="2" name="Freeform 3">
            <a:extLst>
              <a:ext uri="{FF2B5EF4-FFF2-40B4-BE49-F238E27FC236}">
                <a16:creationId xmlns:a16="http://schemas.microsoft.com/office/drawing/2014/main" id="{968D20B7-57BC-9A1C-C158-6CA758ED3FBA}"/>
              </a:ext>
            </a:extLst>
          </p:cNvPr>
          <p:cNvSpPr/>
          <p:nvPr userDrawn="1"/>
        </p:nvSpPr>
        <p:spPr>
          <a:xfrm>
            <a:off x="-1038812" y="4512530"/>
            <a:ext cx="3424203" cy="2653583"/>
          </a:xfrm>
          <a:custGeom>
            <a:avLst/>
            <a:gdLst/>
            <a:ahLst/>
            <a:cxnLst/>
            <a:rect l="l" t="t" r="r" b="b"/>
            <a:pathLst>
              <a:path w="4320000" h="4114800">
                <a:moveTo>
                  <a:pt x="0" y="0"/>
                </a:moveTo>
                <a:lnTo>
                  <a:pt x="4320000" y="0"/>
                </a:lnTo>
                <a:lnTo>
                  <a:pt x="43200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415509075"/>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Layout with Sub Title">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4780174A-38F6-E1EB-CF70-E221380772A1}"/>
              </a:ext>
            </a:extLst>
          </p:cNvPr>
          <p:cNvSpPr/>
          <p:nvPr userDrawn="1"/>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565" b="-6545"/>
            </a:stretch>
          </a:blipFill>
        </p:spPr>
      </p:sp>
      <p:sp>
        <p:nvSpPr>
          <p:cNvPr id="12" name="Text Placeholder 18">
            <a:extLst>
              <a:ext uri="{FF2B5EF4-FFF2-40B4-BE49-F238E27FC236}">
                <a16:creationId xmlns:a16="http://schemas.microsoft.com/office/drawing/2014/main" id="{671CDCCC-C1BE-4415-7F5A-7EEEE448BA1B}"/>
              </a:ext>
            </a:extLst>
          </p:cNvPr>
          <p:cNvSpPr>
            <a:spLocks noGrp="1"/>
          </p:cNvSpPr>
          <p:nvPr>
            <p:ph type="body" sz="quarter" idx="15" hasCustomPrompt="1"/>
          </p:nvPr>
        </p:nvSpPr>
        <p:spPr>
          <a:xfrm flipH="1">
            <a:off x="1716926" y="204677"/>
            <a:ext cx="8172450" cy="368750"/>
          </a:xfrm>
          <a:prstGeom prst="rect">
            <a:avLst/>
          </a:prstGeom>
        </p:spPr>
        <p:txBody>
          <a:bodyPr wrap="square" lIns="0" tIns="36000" rIns="0" bIns="0" anchor="t" anchorCtr="0">
            <a:spAutoFit/>
          </a:bodyPr>
          <a:lstStyle>
            <a:lvl1pPr marL="0" indent="0">
              <a:buNone/>
              <a:defRPr lang="en-US" sz="2400" b="1" kern="1200" dirty="0">
                <a:solidFill>
                  <a:schemeClr val="accent3">
                    <a:lumMod val="40000"/>
                    <a:lumOff val="6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pic>
        <p:nvPicPr>
          <p:cNvPr id="15" name="Picture 14" descr="A logo with a person in the middle&#10;&#10;Description automatically generated">
            <a:extLst>
              <a:ext uri="{FF2B5EF4-FFF2-40B4-BE49-F238E27FC236}">
                <a16:creationId xmlns:a16="http://schemas.microsoft.com/office/drawing/2014/main" id="{44506DBD-171D-EF3B-9F15-F73E21CCFD45}"/>
              </a:ext>
            </a:extLst>
          </p:cNvPr>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48394" y="-88549"/>
            <a:ext cx="1197017" cy="754389"/>
          </a:xfrm>
          <a:prstGeom prst="rect">
            <a:avLst/>
          </a:prstGeom>
        </p:spPr>
      </p:pic>
      <p:pic>
        <p:nvPicPr>
          <p:cNvPr id="17" name="Graphic 16">
            <a:extLst>
              <a:ext uri="{FF2B5EF4-FFF2-40B4-BE49-F238E27FC236}">
                <a16:creationId xmlns:a16="http://schemas.microsoft.com/office/drawing/2014/main" id="{9C89A2A3-0775-16E5-921A-69D57A01E8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110855" y="266313"/>
            <a:ext cx="914400" cy="122739"/>
          </a:xfrm>
          <a:prstGeom prst="rect">
            <a:avLst/>
          </a:prstGeom>
        </p:spPr>
      </p:pic>
      <p:sp>
        <p:nvSpPr>
          <p:cNvPr id="3" name="Freeform 6">
            <a:extLst>
              <a:ext uri="{FF2B5EF4-FFF2-40B4-BE49-F238E27FC236}">
                <a16:creationId xmlns:a16="http://schemas.microsoft.com/office/drawing/2014/main" id="{506086B5-6CE0-A50A-C094-A592CA601C33}"/>
              </a:ext>
            </a:extLst>
          </p:cNvPr>
          <p:cNvSpPr/>
          <p:nvPr userDrawn="1"/>
        </p:nvSpPr>
        <p:spPr>
          <a:xfrm>
            <a:off x="-1707278" y="1750726"/>
            <a:ext cx="3424204" cy="3427644"/>
          </a:xfrm>
          <a:custGeom>
            <a:avLst/>
            <a:gdLst/>
            <a:ahLst/>
            <a:cxnLst/>
            <a:rect l="l" t="t" r="r" b="b"/>
            <a:pathLst>
              <a:path w="4182770" h="4114800">
                <a:moveTo>
                  <a:pt x="0" y="0"/>
                </a:moveTo>
                <a:lnTo>
                  <a:pt x="4182770" y="0"/>
                </a:lnTo>
                <a:lnTo>
                  <a:pt x="418277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4" name="Freeform 12">
            <a:extLst>
              <a:ext uri="{FF2B5EF4-FFF2-40B4-BE49-F238E27FC236}">
                <a16:creationId xmlns:a16="http://schemas.microsoft.com/office/drawing/2014/main" id="{5CF88990-88CA-F249-7DAE-0588CC1ECBB4}"/>
              </a:ext>
            </a:extLst>
          </p:cNvPr>
          <p:cNvSpPr/>
          <p:nvPr userDrawn="1"/>
        </p:nvSpPr>
        <p:spPr>
          <a:xfrm>
            <a:off x="10185400" y="4251445"/>
            <a:ext cx="2006600" cy="2606555"/>
          </a:xfrm>
          <a:custGeom>
            <a:avLst/>
            <a:gdLst/>
            <a:ahLst/>
            <a:cxnLst/>
            <a:rect l="l" t="t" r="r" b="b"/>
            <a:pathLst>
              <a:path w="3286381" h="3866910">
                <a:moveTo>
                  <a:pt x="0" y="0"/>
                </a:moveTo>
                <a:lnTo>
                  <a:pt x="3286381" y="0"/>
                </a:lnTo>
                <a:lnTo>
                  <a:pt x="3286381" y="3866909"/>
                </a:lnTo>
                <a:lnTo>
                  <a:pt x="0" y="3866909"/>
                </a:lnTo>
                <a:lnTo>
                  <a:pt x="0" y="0"/>
                </a:lnTo>
                <a:close/>
              </a:path>
            </a:pathLst>
          </a:custGeom>
          <a:blipFill>
            <a:blip r:embed="rId8"/>
            <a:stretch>
              <a:fillRect/>
            </a:stretch>
          </a:blipFill>
        </p:spPr>
      </p:sp>
    </p:spTree>
    <p:extLst>
      <p:ext uri="{BB962C8B-B14F-4D97-AF65-F5344CB8AC3E}">
        <p14:creationId xmlns:p14="http://schemas.microsoft.com/office/powerpoint/2010/main" val="2825318994"/>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Layout with Sub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dirty="0">
                <a:solidFill>
                  <a:schemeClr val="tx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8172450"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tx1"/>
                </a:solidFill>
                <a:latin typeface="+mn-lt"/>
                <a:ea typeface="+mn-ea"/>
                <a:cs typeface="+mn-cs"/>
              </a:defRPr>
            </a:lvl1pPr>
          </a:lstStyle>
          <a:p>
            <a:pPr marL="285750" lvl="0" indent="-285750" algn="l" defTabSz="914400" rtl="0" eaLnBrk="1" latinLnBrk="0" hangingPunct="1">
              <a:lnSpc>
                <a:spcPct val="90000"/>
              </a:lnSpc>
              <a:spcBef>
                <a:spcPts val="1000"/>
              </a:spcBef>
            </a:pPr>
            <a:r>
              <a:rPr lang="en-US"/>
              <a:t>Deck Title/Main Idea</a:t>
            </a:r>
          </a:p>
        </p:txBody>
      </p:sp>
      <p:pic>
        <p:nvPicPr>
          <p:cNvPr id="7" name="Graphic 6">
            <a:extLst>
              <a:ext uri="{FF2B5EF4-FFF2-40B4-BE49-F238E27FC236}">
                <a16:creationId xmlns:a16="http://schemas.microsoft.com/office/drawing/2014/main" id="{D2FC992F-4FDC-3A9F-0EA2-73D4A2F79EB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8" name="TextBox 7">
            <a:extLst>
              <a:ext uri="{FF2B5EF4-FFF2-40B4-BE49-F238E27FC236}">
                <a16:creationId xmlns:a16="http://schemas.microsoft.com/office/drawing/2014/main" id="{4FCA7A7A-3891-B974-5E27-533BA0B03D1B}"/>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Tree>
    <p:extLst>
      <p:ext uri="{BB962C8B-B14F-4D97-AF65-F5344CB8AC3E}">
        <p14:creationId xmlns:p14="http://schemas.microsoft.com/office/powerpoint/2010/main" val="2296452225"/>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ayout with Image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dirty="0">
                <a:solidFill>
                  <a:schemeClr val="tx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tx1"/>
                </a:solidFill>
                <a:latin typeface="+mn-lt"/>
                <a:ea typeface="+mn-ea"/>
                <a:cs typeface="+mn-cs"/>
              </a:defRPr>
            </a:lvl1pPr>
          </a:lstStyle>
          <a:p>
            <a:pPr marL="285750" lvl="0" indent="-285750" algn="l" defTabSz="914400" rtl="0" eaLnBrk="1" latinLnBrk="0" hangingPunct="1">
              <a:lnSpc>
                <a:spcPct val="90000"/>
              </a:lnSpc>
              <a:spcBef>
                <a:spcPts val="1000"/>
              </a:spcBef>
            </a:pPr>
            <a:r>
              <a:rPr lang="en-US" dirty="0"/>
              <a:t>Deck Title/Main Idea</a:t>
            </a:r>
          </a:p>
        </p:txBody>
      </p:sp>
      <p:sp>
        <p:nvSpPr>
          <p:cNvPr id="8" name="TextBox 7">
            <a:extLst>
              <a:ext uri="{FF2B5EF4-FFF2-40B4-BE49-F238E27FC236}">
                <a16:creationId xmlns:a16="http://schemas.microsoft.com/office/drawing/2014/main" id="{4FCA7A7A-3891-B974-5E27-533BA0B03D1B}"/>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6275388" y="0"/>
            <a:ext cx="5916612" cy="6858000"/>
          </a:xfrm>
          <a:prstGeom prst="rect">
            <a:avLst/>
          </a:prstGeom>
        </p:spPr>
        <p:txBody>
          <a:bodyPr lIns="0" tIns="0" rIns="0" bIns="0" anchor="ctr" anchorCtr="1"/>
          <a:lstStyle>
            <a:lvl1pPr marL="0" indent="0">
              <a:lnSpc>
                <a:spcPct val="100000"/>
              </a:lnSpc>
              <a:buNone/>
              <a:defRPr lang="en-US" dirty="0">
                <a:solidFill>
                  <a:schemeClr val="bg2"/>
                </a:solidFill>
              </a:defRPr>
            </a:lvl1pPr>
          </a:lstStyle>
          <a:p>
            <a:pPr marL="228600" lvl="0" indent="-228600" algn="ctr"/>
            <a:r>
              <a:rPr lang="en-US" dirty="0"/>
              <a:t>Replace image </a:t>
            </a:r>
            <a:br>
              <a:rPr lang="en-US" dirty="0"/>
            </a:br>
            <a:r>
              <a:rPr lang="en-US" dirty="0"/>
              <a:t>of your choice</a:t>
            </a:r>
          </a:p>
        </p:txBody>
      </p:sp>
    </p:spTree>
    <p:extLst>
      <p:ext uri="{BB962C8B-B14F-4D97-AF65-F5344CB8AC3E}">
        <p14:creationId xmlns:p14="http://schemas.microsoft.com/office/powerpoint/2010/main" val="1008626794"/>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Layout with Image Left">
    <p:spTree>
      <p:nvGrpSpPr>
        <p:cNvPr id="1" name=""/>
        <p:cNvGrpSpPr/>
        <p:nvPr/>
      </p:nvGrpSpPr>
      <p:grpSpPr>
        <a:xfrm>
          <a:off x="0" y="0"/>
          <a:ext cx="0" cy="0"/>
          <a:chOff x="0" y="0"/>
          <a:chExt cx="0" cy="0"/>
        </a:xfrm>
      </p:grpSpPr>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0" y="0"/>
            <a:ext cx="5916612" cy="6858000"/>
          </a:xfrm>
          <a:prstGeom prst="rect">
            <a:avLst/>
          </a:prstGeom>
        </p:spPr>
        <p:txBody>
          <a:bodyPr lIns="0" tIns="0" rIns="0" bIns="0" anchor="ctr" anchorCtr="1"/>
          <a:lstStyle>
            <a:lvl1pPr marL="0" indent="0">
              <a:lnSpc>
                <a:spcPct val="100000"/>
              </a:lnSpc>
              <a:buNone/>
              <a:defRPr lang="en-US" dirty="0">
                <a:solidFill>
                  <a:schemeClr val="bg2"/>
                </a:solidFill>
              </a:defRPr>
            </a:lvl1pPr>
          </a:lstStyle>
          <a:p>
            <a:pPr marL="228600" lvl="0" indent="-228600" algn="ctr"/>
            <a:r>
              <a:rPr lang="en-US" dirty="0"/>
              <a:t>Replace image </a:t>
            </a:r>
            <a:br>
              <a:rPr lang="en-US" dirty="0"/>
            </a:br>
            <a:r>
              <a:rPr lang="en-US" dirty="0"/>
              <a:t>of your choice</a:t>
            </a: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75300" y="908050"/>
            <a:ext cx="5307012" cy="304699"/>
          </a:xfrm>
          <a:prstGeom prst="rect">
            <a:avLst/>
          </a:prstGeom>
          <a:noFill/>
        </p:spPr>
        <p:txBody>
          <a:bodyPr wrap="square" lIns="0" tIns="0" rIns="0" bIns="0" rtlCol="0">
            <a:spAutoFit/>
          </a:bodyPr>
          <a:lstStyle>
            <a:lvl1pPr>
              <a:defRPr lang="en-US" sz="2200" dirty="0">
                <a:solidFill>
                  <a:schemeClr val="tx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75300"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tx1"/>
                </a:solidFill>
                <a:latin typeface="+mn-lt"/>
                <a:ea typeface="+mn-ea"/>
                <a:cs typeface="+mn-cs"/>
              </a:defRPr>
            </a:lvl1pPr>
          </a:lstStyle>
          <a:p>
            <a:pPr marL="285750" lvl="0" indent="-285750" algn="l" defTabSz="914400" rtl="0" eaLnBrk="1" latinLnBrk="0" hangingPunct="1">
              <a:lnSpc>
                <a:spcPct val="90000"/>
              </a:lnSpc>
              <a:spcBef>
                <a:spcPts val="1000"/>
              </a:spcBef>
            </a:pPr>
            <a:r>
              <a:rPr lang="en-US" dirty="0"/>
              <a:t>Deck Title/Main Idea</a:t>
            </a:r>
          </a:p>
        </p:txBody>
      </p:sp>
      <p:sp>
        <p:nvSpPr>
          <p:cNvPr id="8" name="TextBox 7">
            <a:extLst>
              <a:ext uri="{FF2B5EF4-FFF2-40B4-BE49-F238E27FC236}">
                <a16:creationId xmlns:a16="http://schemas.microsoft.com/office/drawing/2014/main" id="{4FCA7A7A-3891-B974-5E27-533BA0B03D1B}"/>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Tree>
    <p:extLst>
      <p:ext uri="{BB962C8B-B14F-4D97-AF65-F5344CB8AC3E}">
        <p14:creationId xmlns:p14="http://schemas.microsoft.com/office/powerpoint/2010/main" val="2814176257"/>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527432"/>
      </p:ext>
    </p:extLst>
  </p:cSld>
  <p:clrMap bg1="lt1" tx1="dk1" bg2="lt2" tx2="dk2" accent1="accent1" accent2="accent2" accent3="accent3" accent4="accent4" accent5="accent5" accent6="accent6" hlink="hlink" folHlink="folHlink"/>
  <p:sldLayoutIdLst>
    <p:sldLayoutId id="2147483701" r:id="rId1"/>
    <p:sldLayoutId id="2147483678" r:id="rId2"/>
    <p:sldLayoutId id="2147483727" r:id="rId3"/>
    <p:sldLayoutId id="2147483728" r:id="rId4"/>
    <p:sldLayoutId id="2147483729" r:id="rId5"/>
    <p:sldLayoutId id="2147483730" r:id="rId6"/>
    <p:sldLayoutId id="2147483679" r:id="rId7"/>
    <p:sldLayoutId id="2147483704" r:id="rId8"/>
    <p:sldLayoutId id="2147483705" r:id="rId9"/>
    <p:sldLayoutId id="2147483674" r:id="rId10"/>
    <p:sldLayoutId id="2147483703" r:id="rId11"/>
    <p:sldLayoutId id="2147483657" r:id="rId12"/>
    <p:sldLayoutId id="2147483706" r:id="rId13"/>
    <p:sldLayoutId id="2147483658" r:id="rId14"/>
    <p:sldLayoutId id="2147483707" r:id="rId15"/>
    <p:sldLayoutId id="2147483656" r:id="rId16"/>
    <p:sldLayoutId id="2147483726"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58989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5.png"/><Relationship Id="rId7"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Layout" Target="../slideLayouts/slideLayout1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6.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2192000" cy="6858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l="-26372" t="-46261" r="-7177" b="-11920"/>
            </a:stretch>
          </a:blipFill>
        </p:spPr>
      </p:sp>
      <p:sp>
        <p:nvSpPr>
          <p:cNvPr id="17" name="AutoShape 17"/>
          <p:cNvSpPr/>
          <p:nvPr/>
        </p:nvSpPr>
        <p:spPr>
          <a:xfrm>
            <a:off x="3749553" y="525851"/>
            <a:ext cx="8803796" cy="0"/>
          </a:xfrm>
          <a:prstGeom prst="line">
            <a:avLst/>
          </a:prstGeom>
          <a:ln w="38100" cap="flat">
            <a:solidFill>
              <a:srgbClr val="FFFFFF"/>
            </a:solidFill>
            <a:prstDash val="solid"/>
            <a:headEnd type="none" w="sm" len="sm"/>
            <a:tailEnd type="none" w="sm" len="sm"/>
          </a:ln>
        </p:spPr>
      </p:sp>
      <p:sp>
        <p:nvSpPr>
          <p:cNvPr id="18" name="AutoShape 18"/>
          <p:cNvSpPr/>
          <p:nvPr/>
        </p:nvSpPr>
        <p:spPr>
          <a:xfrm>
            <a:off x="-265257" y="6276396"/>
            <a:ext cx="8647177" cy="0"/>
          </a:xfrm>
          <a:prstGeom prst="line">
            <a:avLst/>
          </a:prstGeom>
          <a:ln w="38100" cap="flat">
            <a:solidFill>
              <a:srgbClr val="FFFFFF"/>
            </a:solidFill>
            <a:prstDash val="solid"/>
            <a:headEnd type="none" w="sm" len="sm"/>
            <a:tailEnd type="none" w="sm" len="sm"/>
          </a:ln>
        </p:spPr>
      </p:sp>
      <p:sp>
        <p:nvSpPr>
          <p:cNvPr id="19" name="Freeform 19"/>
          <p:cNvSpPr/>
          <p:nvPr/>
        </p:nvSpPr>
        <p:spPr>
          <a:xfrm>
            <a:off x="1979359" y="493565"/>
            <a:ext cx="1770195" cy="261104"/>
          </a:xfrm>
          <a:custGeom>
            <a:avLst/>
            <a:gdLst/>
            <a:ahLst/>
            <a:cxnLst/>
            <a:rect l="l" t="t" r="r" b="b"/>
            <a:pathLst>
              <a:path w="2655293" h="391656">
                <a:moveTo>
                  <a:pt x="0" y="0"/>
                </a:moveTo>
                <a:lnTo>
                  <a:pt x="2655293" y="0"/>
                </a:lnTo>
                <a:lnTo>
                  <a:pt x="2655293" y="391656"/>
                </a:lnTo>
                <a:lnTo>
                  <a:pt x="0" y="3916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0" name="Freeform 20"/>
          <p:cNvSpPr/>
          <p:nvPr/>
        </p:nvSpPr>
        <p:spPr>
          <a:xfrm>
            <a:off x="8375571" y="6079748"/>
            <a:ext cx="1770195" cy="261104"/>
          </a:xfrm>
          <a:custGeom>
            <a:avLst/>
            <a:gdLst/>
            <a:ahLst/>
            <a:cxnLst/>
            <a:rect l="l" t="t" r="r" b="b"/>
            <a:pathLst>
              <a:path w="2655293" h="391656">
                <a:moveTo>
                  <a:pt x="0" y="0"/>
                </a:moveTo>
                <a:lnTo>
                  <a:pt x="2655294" y="0"/>
                </a:lnTo>
                <a:lnTo>
                  <a:pt x="2655294" y="391656"/>
                </a:lnTo>
                <a:lnTo>
                  <a:pt x="0" y="3916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2">
            <a:extLst>
              <a:ext uri="{FF2B5EF4-FFF2-40B4-BE49-F238E27FC236}">
                <a16:creationId xmlns:a16="http://schemas.microsoft.com/office/drawing/2014/main" id="{A1F546AE-D2A8-84DE-389D-D0B34FF42C6D}"/>
              </a:ext>
            </a:extLst>
          </p:cNvPr>
          <p:cNvGrpSpPr/>
          <p:nvPr/>
        </p:nvGrpSpPr>
        <p:grpSpPr>
          <a:xfrm>
            <a:off x="2746449" y="2727754"/>
            <a:ext cx="6328912" cy="1648974"/>
            <a:chOff x="2931545" y="1429188"/>
            <a:chExt cx="6328912" cy="1648974"/>
          </a:xfrm>
        </p:grpSpPr>
        <p:sp>
          <p:nvSpPr>
            <p:cNvPr id="24" name="TextBox 23">
              <a:extLst>
                <a:ext uri="{FF2B5EF4-FFF2-40B4-BE49-F238E27FC236}">
                  <a16:creationId xmlns:a16="http://schemas.microsoft.com/office/drawing/2014/main" id="{ACABD66B-7076-42CF-B4C8-7416EE83854D}"/>
                </a:ext>
              </a:extLst>
            </p:cNvPr>
            <p:cNvSpPr txBox="1"/>
            <p:nvPr/>
          </p:nvSpPr>
          <p:spPr>
            <a:xfrm>
              <a:off x="4187336" y="1429188"/>
              <a:ext cx="3817328" cy="923330"/>
            </a:xfrm>
            <a:prstGeom prst="rect">
              <a:avLst/>
            </a:prstGeom>
            <a:noFill/>
          </p:spPr>
          <p:txBody>
            <a:bodyPr wrap="none" lIns="0" tIns="0" rIns="0" bIns="0" rtlCol="0">
              <a:spAutoFit/>
            </a:bodyPr>
            <a:lstStyle>
              <a:defPPr>
                <a:defRPr lang="en-US"/>
              </a:defPPr>
              <a:lvl1pPr>
                <a:defRPr sz="2400" b="1"/>
              </a:lvl1pPr>
            </a:lstStyle>
            <a:p>
              <a:pPr algn="ctr"/>
              <a:r>
                <a:rPr lang="en-US" sz="6000" dirty="0">
                  <a:solidFill>
                    <a:schemeClr val="bg1"/>
                  </a:solidFill>
                </a:rPr>
                <a:t>MIND HACK</a:t>
              </a:r>
            </a:p>
          </p:txBody>
        </p:sp>
        <p:sp>
          <p:nvSpPr>
            <p:cNvPr id="25" name="TextBox 24">
              <a:extLst>
                <a:ext uri="{FF2B5EF4-FFF2-40B4-BE49-F238E27FC236}">
                  <a16:creationId xmlns:a16="http://schemas.microsoft.com/office/drawing/2014/main" id="{9D482FC0-8E8A-103B-BE6B-B82440425AD8}"/>
                </a:ext>
              </a:extLst>
            </p:cNvPr>
            <p:cNvSpPr txBox="1"/>
            <p:nvPr/>
          </p:nvSpPr>
          <p:spPr>
            <a:xfrm>
              <a:off x="2931545" y="2708830"/>
              <a:ext cx="6328912" cy="369332"/>
            </a:xfrm>
            <a:prstGeom prst="rect">
              <a:avLst/>
            </a:prstGeom>
            <a:noFill/>
          </p:spPr>
          <p:txBody>
            <a:bodyPr wrap="square" lIns="0" tIns="0" rIns="0" bIns="0" rtlCol="0">
              <a:spAutoFit/>
            </a:bodyPr>
            <a:lstStyle>
              <a:defPPr>
                <a:defRPr lang="en-US"/>
              </a:defPPr>
              <a:lvl1pPr>
                <a:defRPr sz="2400" b="1"/>
              </a:lvl1pPr>
            </a:lstStyle>
            <a:p>
              <a:pPr algn="ctr"/>
              <a:r>
                <a:rPr lang="en-US" b="0" dirty="0">
                  <a:solidFill>
                    <a:schemeClr val="bg1"/>
                  </a:solidFill>
                </a:rPr>
                <a:t>CODE WITH PURPOSE,CREATE WITH PASSION</a:t>
              </a:r>
            </a:p>
          </p:txBody>
        </p:sp>
      </p:grpSp>
      <p:grpSp>
        <p:nvGrpSpPr>
          <p:cNvPr id="27" name="Group 26">
            <a:extLst>
              <a:ext uri="{FF2B5EF4-FFF2-40B4-BE49-F238E27FC236}">
                <a16:creationId xmlns:a16="http://schemas.microsoft.com/office/drawing/2014/main" id="{A85C6185-1474-FC0A-8337-B8830FEBBE8E}"/>
              </a:ext>
            </a:extLst>
          </p:cNvPr>
          <p:cNvGrpSpPr/>
          <p:nvPr/>
        </p:nvGrpSpPr>
        <p:grpSpPr>
          <a:xfrm>
            <a:off x="1852916" y="1613319"/>
            <a:ext cx="8116004" cy="1524879"/>
            <a:chOff x="2038011" y="1429188"/>
            <a:chExt cx="8116004" cy="1524879"/>
          </a:xfrm>
        </p:grpSpPr>
        <p:sp>
          <p:nvSpPr>
            <p:cNvPr id="28" name="TextBox 27">
              <a:extLst>
                <a:ext uri="{FF2B5EF4-FFF2-40B4-BE49-F238E27FC236}">
                  <a16:creationId xmlns:a16="http://schemas.microsoft.com/office/drawing/2014/main" id="{62298B26-0F3F-A863-3BCF-3B8A65327E3F}"/>
                </a:ext>
              </a:extLst>
            </p:cNvPr>
            <p:cNvSpPr txBox="1"/>
            <p:nvPr/>
          </p:nvSpPr>
          <p:spPr>
            <a:xfrm>
              <a:off x="2038011" y="1429188"/>
              <a:ext cx="8116004" cy="615553"/>
            </a:xfrm>
            <a:prstGeom prst="rect">
              <a:avLst/>
            </a:prstGeom>
            <a:noFill/>
          </p:spPr>
          <p:txBody>
            <a:bodyPr wrap="none" lIns="0" tIns="0" rIns="0" bIns="0" rtlCol="0">
              <a:spAutoFit/>
            </a:bodyPr>
            <a:lstStyle>
              <a:defPPr>
                <a:defRPr lang="en-US"/>
              </a:defPPr>
              <a:lvl1pPr>
                <a:defRPr sz="2400" b="1"/>
              </a:lvl1pPr>
            </a:lstStyle>
            <a:p>
              <a:pPr algn="ctr"/>
              <a:r>
                <a:rPr lang="en-US" sz="4000" dirty="0">
                  <a:solidFill>
                    <a:schemeClr val="accent3">
                      <a:lumMod val="40000"/>
                      <a:lumOff val="60000"/>
                    </a:schemeClr>
                  </a:solidFill>
                </a:rPr>
                <a:t>Hexaware CODE&amp;RISE PROGRAM</a:t>
              </a:r>
            </a:p>
          </p:txBody>
        </p:sp>
        <p:sp>
          <p:nvSpPr>
            <p:cNvPr id="29" name="TextBox 28">
              <a:extLst>
                <a:ext uri="{FF2B5EF4-FFF2-40B4-BE49-F238E27FC236}">
                  <a16:creationId xmlns:a16="http://schemas.microsoft.com/office/drawing/2014/main" id="{205A0817-D120-B126-AE89-772510D62FCD}"/>
                </a:ext>
              </a:extLst>
            </p:cNvPr>
            <p:cNvSpPr txBox="1"/>
            <p:nvPr/>
          </p:nvSpPr>
          <p:spPr>
            <a:xfrm>
              <a:off x="2931544" y="2461624"/>
              <a:ext cx="6328912" cy="492443"/>
            </a:xfrm>
            <a:prstGeom prst="rect">
              <a:avLst/>
            </a:prstGeom>
            <a:noFill/>
          </p:spPr>
          <p:txBody>
            <a:bodyPr wrap="square" lIns="0" tIns="0" rIns="0" bIns="0" rtlCol="0">
              <a:spAutoFit/>
            </a:bodyPr>
            <a:lstStyle>
              <a:defPPr>
                <a:defRPr lang="en-US"/>
              </a:defPPr>
              <a:lvl1pPr>
                <a:defRPr sz="2400" b="1"/>
              </a:lvl1pPr>
            </a:lstStyle>
            <a:p>
              <a:pPr algn="ctr"/>
              <a:endParaRPr lang="en-US" sz="3200" b="0" dirty="0">
                <a:solidFill>
                  <a:schemeClr val="bg1"/>
                </a:solidFill>
              </a:endParaRPr>
            </a:p>
          </p:txBody>
        </p:sp>
      </p:grpSp>
      <p:sp>
        <p:nvSpPr>
          <p:cNvPr id="31" name="Freeform 6">
            <a:extLst>
              <a:ext uri="{FF2B5EF4-FFF2-40B4-BE49-F238E27FC236}">
                <a16:creationId xmlns:a16="http://schemas.microsoft.com/office/drawing/2014/main" id="{DA526492-8BCB-ADC8-8B6F-71580B0A1CD8}"/>
              </a:ext>
            </a:extLst>
          </p:cNvPr>
          <p:cNvSpPr/>
          <p:nvPr/>
        </p:nvSpPr>
        <p:spPr>
          <a:xfrm>
            <a:off x="-2040906" y="1579993"/>
            <a:ext cx="4182770" cy="4114800"/>
          </a:xfrm>
          <a:custGeom>
            <a:avLst/>
            <a:gdLst/>
            <a:ahLst/>
            <a:cxnLst/>
            <a:rect l="l" t="t" r="r" b="b"/>
            <a:pathLst>
              <a:path w="4182770" h="4114800">
                <a:moveTo>
                  <a:pt x="0" y="0"/>
                </a:moveTo>
                <a:lnTo>
                  <a:pt x="4182770" y="0"/>
                </a:lnTo>
                <a:lnTo>
                  <a:pt x="418277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33" name="Graphic 32">
            <a:extLst>
              <a:ext uri="{FF2B5EF4-FFF2-40B4-BE49-F238E27FC236}">
                <a16:creationId xmlns:a16="http://schemas.microsoft.com/office/drawing/2014/main" id="{A88D943B-488C-767A-B18A-17204F97059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10855" y="266313"/>
            <a:ext cx="914400" cy="1227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6FA76-3211-3A57-1729-A08773411863}"/>
              </a:ext>
            </a:extLst>
          </p:cNvPr>
          <p:cNvSpPr>
            <a:spLocks noGrp="1"/>
          </p:cNvSpPr>
          <p:nvPr>
            <p:ph type="body" sz="quarter" idx="15"/>
          </p:nvPr>
        </p:nvSpPr>
        <p:spPr>
          <a:xfrm flipH="1">
            <a:off x="2148726" y="153877"/>
            <a:ext cx="8172450" cy="368750"/>
          </a:xfrm>
        </p:spPr>
        <p:txBody>
          <a:bodyPr/>
          <a:lstStyle/>
          <a:p>
            <a:pPr algn="ctr"/>
            <a:r>
              <a:rPr lang="en-US" dirty="0"/>
              <a:t>Innovation and Creativity</a:t>
            </a:r>
          </a:p>
        </p:txBody>
      </p:sp>
      <p:sp>
        <p:nvSpPr>
          <p:cNvPr id="4" name="TextBox 3">
            <a:extLst>
              <a:ext uri="{FF2B5EF4-FFF2-40B4-BE49-F238E27FC236}">
                <a16:creationId xmlns:a16="http://schemas.microsoft.com/office/drawing/2014/main" id="{1A746552-3C54-0C71-1712-E94D90AF2F1C}"/>
              </a:ext>
            </a:extLst>
          </p:cNvPr>
          <p:cNvSpPr txBox="1"/>
          <p:nvPr/>
        </p:nvSpPr>
        <p:spPr>
          <a:xfrm>
            <a:off x="1899920" y="1158240"/>
            <a:ext cx="8421256" cy="4770537"/>
          </a:xfrm>
          <a:prstGeom prst="rect">
            <a:avLst/>
          </a:prstGeom>
          <a:noFill/>
        </p:spPr>
        <p:txBody>
          <a:bodyPr wrap="square">
            <a:spAutoFit/>
          </a:bodyPr>
          <a:lstStyle/>
          <a:p>
            <a:pPr marL="342900" indent="-342900">
              <a:buFont typeface="Wingdings" panose="05000000000000000000" pitchFamily="2" charset="2"/>
              <a:buChar char="Ø"/>
            </a:pPr>
            <a:r>
              <a:rPr lang="en-IN" sz="1600" dirty="0">
                <a:solidFill>
                  <a:schemeClr val="bg1"/>
                </a:solidFill>
              </a:rPr>
              <a:t>Gamified Learning Paths: Use gamification elements like points, badges, and leaderboards to make learning soft skills engaging and fun.</a:t>
            </a:r>
          </a:p>
          <a:p>
            <a:pPr marL="342900" indent="-342900">
              <a:buFont typeface="Wingdings" panose="05000000000000000000" pitchFamily="2" charset="2"/>
              <a:buChar char="Ø"/>
            </a:pPr>
            <a:r>
              <a:rPr lang="en-IN" sz="1600" dirty="0">
                <a:solidFill>
                  <a:schemeClr val="bg1"/>
                </a:solidFill>
              </a:rPr>
              <a:t>AI-powered Coaching: Implement AI-driven personalized coaching that offers real-time feedback and suggestions.</a:t>
            </a:r>
          </a:p>
          <a:p>
            <a:pPr marL="342900" indent="-342900">
              <a:buFont typeface="Wingdings" panose="05000000000000000000" pitchFamily="2" charset="2"/>
              <a:buChar char="Ø"/>
            </a:pPr>
            <a:r>
              <a:rPr lang="en-IN" sz="1600" dirty="0">
                <a:solidFill>
                  <a:schemeClr val="bg1"/>
                </a:solidFill>
              </a:rPr>
              <a:t>Social Learning Platform: Create a social network for users to connect, share experiences, and learn from each other.</a:t>
            </a:r>
          </a:p>
          <a:p>
            <a:pPr marL="342900" indent="-342900">
              <a:buFont typeface="Wingdings" panose="05000000000000000000" pitchFamily="2" charset="2"/>
              <a:buChar char="Ø"/>
            </a:pPr>
            <a:r>
              <a:rPr lang="en-IN" sz="1600" dirty="0">
                <a:solidFill>
                  <a:schemeClr val="bg1"/>
                </a:solidFill>
              </a:rPr>
              <a:t>Immersive Storytelling: Use interactive stories, videos, or virtual reality to simulate real-life scenarios and teach soft skills.</a:t>
            </a:r>
          </a:p>
          <a:p>
            <a:pPr marL="342900" indent="-342900">
              <a:buFont typeface="Wingdings" panose="05000000000000000000" pitchFamily="2" charset="2"/>
              <a:buChar char="Ø"/>
            </a:pPr>
            <a:r>
              <a:rPr lang="en-IN" sz="1600" dirty="0">
                <a:solidFill>
                  <a:schemeClr val="bg1"/>
                </a:solidFill>
              </a:rPr>
              <a:t>Personalized Avatars: Allow users to create personalized avatars that represent their skills and progress.</a:t>
            </a:r>
          </a:p>
          <a:p>
            <a:pPr marL="342900" indent="-342900">
              <a:buFont typeface="Wingdings" panose="05000000000000000000" pitchFamily="2" charset="2"/>
              <a:buChar char="Ø"/>
            </a:pPr>
            <a:r>
              <a:rPr lang="en-IN" sz="1600" dirty="0">
                <a:solidFill>
                  <a:schemeClr val="bg1"/>
                </a:solidFill>
              </a:rPr>
              <a:t>Real-time Feedback Tools: Offer instant feedback and assessment tools to help users identify areas for improvement.</a:t>
            </a:r>
          </a:p>
          <a:p>
            <a:pPr marL="342900" indent="-342900">
              <a:buFont typeface="Wingdings" panose="05000000000000000000" pitchFamily="2" charset="2"/>
              <a:buChar char="Ø"/>
            </a:pPr>
            <a:r>
              <a:rPr lang="en-IN" sz="1600" dirty="0">
                <a:solidFill>
                  <a:schemeClr val="bg1"/>
                </a:solidFill>
              </a:rPr>
              <a:t>Mentorship Programs: Connect users with experienced mentors for guidance and support.</a:t>
            </a:r>
          </a:p>
          <a:p>
            <a:pPr marL="342900" indent="-342900">
              <a:buFont typeface="Wingdings" panose="05000000000000000000" pitchFamily="2" charset="2"/>
              <a:buChar char="Ø"/>
            </a:pPr>
            <a:r>
              <a:rPr lang="en-IN" sz="1600" dirty="0">
                <a:solidFill>
                  <a:schemeClr val="bg1"/>
                </a:solidFill>
              </a:rPr>
              <a:t>Soft Skills Analytics: Provide detailed analytics and insights on users' soft skills progress and strengths.</a:t>
            </a:r>
          </a:p>
          <a:p>
            <a:pPr marL="342900" indent="-342900">
              <a:buFont typeface="Wingdings" panose="05000000000000000000" pitchFamily="2" charset="2"/>
              <a:buChar char="Ø"/>
            </a:pPr>
            <a:r>
              <a:rPr lang="en-IN" sz="1600" dirty="0">
                <a:solidFill>
                  <a:schemeClr val="bg1"/>
                </a:solidFill>
              </a:rPr>
              <a:t>Customizable Learning Plans: Allow users to create tailored learning plans based on their needs and goals.</a:t>
            </a:r>
          </a:p>
          <a:p>
            <a:pPr marL="342900" indent="-342900">
              <a:buFont typeface="Wingdings" panose="05000000000000000000" pitchFamily="2" charset="2"/>
              <a:buChar char="Ø"/>
            </a:pPr>
            <a:r>
              <a:rPr lang="en-IN" sz="1600" dirty="0">
                <a:solidFill>
                  <a:schemeClr val="bg1"/>
                </a:solidFill>
              </a:rPr>
              <a:t>Integration with Wearable Devices: Incorporate wearable devices to track users' emotional intelligence and soft skills in real-time.</a:t>
            </a:r>
          </a:p>
        </p:txBody>
      </p:sp>
    </p:spTree>
    <p:extLst>
      <p:ext uri="{BB962C8B-B14F-4D97-AF65-F5344CB8AC3E}">
        <p14:creationId xmlns:p14="http://schemas.microsoft.com/office/powerpoint/2010/main" val="208332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D2496B-4FD4-C0A4-2CBB-3DEC1763D7D8}"/>
              </a:ext>
            </a:extLst>
          </p:cNvPr>
          <p:cNvSpPr>
            <a:spLocks noGrp="1"/>
          </p:cNvSpPr>
          <p:nvPr>
            <p:ph type="body" sz="quarter" idx="15"/>
          </p:nvPr>
        </p:nvSpPr>
        <p:spPr/>
        <p:txBody>
          <a:bodyPr/>
          <a:lstStyle/>
          <a:p>
            <a:pPr algn="ctr"/>
            <a:r>
              <a:rPr lang="en-US" dirty="0"/>
              <a:t>Scalability, Performance and Security</a:t>
            </a:r>
          </a:p>
        </p:txBody>
      </p:sp>
      <p:sp>
        <p:nvSpPr>
          <p:cNvPr id="4" name="TextBox 3">
            <a:extLst>
              <a:ext uri="{FF2B5EF4-FFF2-40B4-BE49-F238E27FC236}">
                <a16:creationId xmlns:a16="http://schemas.microsoft.com/office/drawing/2014/main" id="{DDCCAF6A-FDE4-D8F1-B068-59BA8A0734D0}"/>
              </a:ext>
            </a:extLst>
          </p:cNvPr>
          <p:cNvSpPr txBox="1"/>
          <p:nvPr/>
        </p:nvSpPr>
        <p:spPr>
          <a:xfrm>
            <a:off x="822960" y="705177"/>
            <a:ext cx="11155680" cy="5447645"/>
          </a:xfrm>
          <a:prstGeom prst="rect">
            <a:avLst/>
          </a:prstGeom>
          <a:noFill/>
        </p:spPr>
        <p:txBody>
          <a:bodyPr wrap="square">
            <a:spAutoFit/>
          </a:bodyPr>
          <a:lstStyle/>
          <a:p>
            <a:r>
              <a:rPr lang="en-IN" sz="2000" dirty="0">
                <a:solidFill>
                  <a:schemeClr val="accent1"/>
                </a:solidFill>
              </a:rPr>
              <a:t>Scalability:</a:t>
            </a:r>
          </a:p>
          <a:p>
            <a:pPr marL="342900" indent="-342900">
              <a:buFont typeface="Wingdings" panose="05000000000000000000" pitchFamily="2" charset="2"/>
              <a:buChar char="Ø"/>
            </a:pPr>
            <a:r>
              <a:rPr lang="en-IN" dirty="0"/>
              <a:t>Microservices Architecture: Use a microservices architecture to allow for scalability and flexibility.</a:t>
            </a:r>
          </a:p>
          <a:p>
            <a:pPr marL="342900" indent="-342900">
              <a:buFont typeface="Wingdings" panose="05000000000000000000" pitchFamily="2" charset="2"/>
              <a:buChar char="Ø"/>
            </a:pPr>
            <a:r>
              <a:rPr lang="en-IN" dirty="0"/>
              <a:t>Cloud Hosting: Host the application on a cloud platform to enable easy scaling.</a:t>
            </a:r>
          </a:p>
          <a:p>
            <a:pPr marL="342900" indent="-342900">
              <a:buFont typeface="Wingdings" panose="05000000000000000000" pitchFamily="2" charset="2"/>
              <a:buChar char="Ø"/>
            </a:pPr>
            <a:r>
              <a:rPr lang="en-IN" dirty="0"/>
              <a:t>Load Balancing: Use load balancing techniques to distribute traffic and ensure high availability.</a:t>
            </a:r>
          </a:p>
          <a:p>
            <a:pPr marL="342900" indent="-342900">
              <a:buFont typeface="Wingdings" panose="05000000000000000000" pitchFamily="2" charset="2"/>
              <a:buChar char="Ø"/>
            </a:pPr>
            <a:r>
              <a:rPr lang="en-IN" dirty="0"/>
              <a:t>Auto-Scaling: Implement auto-scaling to automatically adjust resources based on demand.</a:t>
            </a:r>
          </a:p>
          <a:p>
            <a:pPr marL="342900" indent="-342900">
              <a:buFont typeface="Wingdings" panose="05000000000000000000" pitchFamily="2" charset="2"/>
              <a:buChar char="Ø"/>
            </a:pPr>
            <a:r>
              <a:rPr lang="en-IN" dirty="0"/>
              <a:t>Database Sharding: Use database sharding to distribute data and improve performance.</a:t>
            </a:r>
          </a:p>
          <a:p>
            <a:r>
              <a:rPr lang="en-IN" dirty="0">
                <a:solidFill>
                  <a:schemeClr val="accent1"/>
                </a:solidFill>
              </a:rPr>
              <a:t>Performance:</a:t>
            </a:r>
          </a:p>
          <a:p>
            <a:pPr marL="342900" indent="-342900">
              <a:buFont typeface="Wingdings" panose="05000000000000000000" pitchFamily="2" charset="2"/>
              <a:buChar char="Ø"/>
            </a:pPr>
            <a:r>
              <a:rPr lang="en-IN" dirty="0"/>
              <a:t>Optimize Code: Optimize code for performance and efficiency.</a:t>
            </a:r>
          </a:p>
          <a:p>
            <a:pPr marL="342900" indent="-342900">
              <a:buFont typeface="Wingdings" panose="05000000000000000000" pitchFamily="2" charset="2"/>
              <a:buChar char="Ø"/>
            </a:pPr>
            <a:r>
              <a:rPr lang="en-IN" dirty="0"/>
              <a:t>Caching: Implement caching mechanisms to reduce latency.</a:t>
            </a:r>
          </a:p>
          <a:p>
            <a:pPr marL="342900" indent="-342900">
              <a:buFont typeface="Wingdings" panose="05000000000000000000" pitchFamily="2" charset="2"/>
              <a:buChar char="Ø"/>
            </a:pPr>
            <a:r>
              <a:rPr lang="en-IN" dirty="0"/>
              <a:t>Content Delivery Network (CDN): Use a CDN to distribute static content and reduce load times.</a:t>
            </a:r>
          </a:p>
          <a:p>
            <a:pPr marL="342900" indent="-342900">
              <a:buFont typeface="Wingdings" panose="05000000000000000000" pitchFamily="2" charset="2"/>
              <a:buChar char="Ø"/>
            </a:pPr>
            <a:r>
              <a:rPr lang="en-IN" dirty="0"/>
              <a:t>Database Optimization: Optimize database queries and indexing for faster data retrieval.</a:t>
            </a:r>
          </a:p>
          <a:p>
            <a:pPr marL="342900" indent="-342900">
              <a:buFont typeface="Wingdings" panose="05000000000000000000" pitchFamily="2" charset="2"/>
              <a:buChar char="Ø"/>
            </a:pPr>
            <a:r>
              <a:rPr lang="en-IN" dirty="0"/>
              <a:t>Monitoring and Analytics: Use monitoring and analytics tools to identify performance bottlenecks.</a:t>
            </a:r>
          </a:p>
          <a:p>
            <a:r>
              <a:rPr lang="en-IN" dirty="0">
                <a:solidFill>
                  <a:schemeClr val="accent1"/>
                </a:solidFill>
              </a:rPr>
              <a:t>Security:</a:t>
            </a:r>
          </a:p>
          <a:p>
            <a:pPr marL="342900" indent="-342900">
              <a:buFont typeface="Wingdings" panose="05000000000000000000" pitchFamily="2" charset="2"/>
              <a:buChar char="Ø"/>
            </a:pPr>
            <a:r>
              <a:rPr lang="en-IN" dirty="0"/>
              <a:t>Authentication and Authorization: Implement robust authentication and authorization mechanisms.</a:t>
            </a:r>
          </a:p>
          <a:p>
            <a:pPr marL="342900" indent="-342900">
              <a:buFont typeface="Wingdings" panose="05000000000000000000" pitchFamily="2" charset="2"/>
              <a:buChar char="Ø"/>
            </a:pPr>
            <a:r>
              <a:rPr lang="en-IN" dirty="0"/>
              <a:t>Data Encryption: Encrypt sensitive data both in transit and at rest.</a:t>
            </a:r>
          </a:p>
          <a:p>
            <a:pPr marL="342900" indent="-342900">
              <a:buFont typeface="Wingdings" panose="05000000000000000000" pitchFamily="2" charset="2"/>
              <a:buChar char="Ø"/>
            </a:pPr>
            <a:r>
              <a:rPr lang="en-IN" dirty="0"/>
              <a:t>Access Control: Implement role-based access control to restrict access to sensitive features.</a:t>
            </a:r>
          </a:p>
          <a:p>
            <a:pPr marL="342900" indent="-342900">
              <a:buFont typeface="Wingdings" panose="05000000000000000000" pitchFamily="2" charset="2"/>
              <a:buChar char="Ø"/>
            </a:pPr>
            <a:r>
              <a:rPr lang="en-IN" dirty="0"/>
              <a:t>Regular Updates and Patching: Regularly update and patch the application to address security vulnerabilities.</a:t>
            </a:r>
          </a:p>
          <a:p>
            <a:pPr marL="342900" indent="-342900">
              <a:buFont typeface="Wingdings" panose="05000000000000000000" pitchFamily="2" charset="2"/>
              <a:buChar char="Ø"/>
            </a:pPr>
            <a:r>
              <a:rPr lang="en-IN" dirty="0"/>
              <a:t>Penetration Testing and Security Audits: Conduct regular penetration testing and security audits to identify vulnerabilities.</a:t>
            </a:r>
          </a:p>
        </p:txBody>
      </p:sp>
    </p:spTree>
    <p:extLst>
      <p:ext uri="{BB962C8B-B14F-4D97-AF65-F5344CB8AC3E}">
        <p14:creationId xmlns:p14="http://schemas.microsoft.com/office/powerpoint/2010/main" val="208815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FB2143-1261-9F9F-40A6-A0298E9D6359}"/>
              </a:ext>
            </a:extLst>
          </p:cNvPr>
          <p:cNvSpPr>
            <a:spLocks noGrp="1"/>
          </p:cNvSpPr>
          <p:nvPr>
            <p:ph type="body" sz="quarter" idx="15"/>
          </p:nvPr>
        </p:nvSpPr>
        <p:spPr>
          <a:xfrm flipH="1">
            <a:off x="1810992" y="204677"/>
            <a:ext cx="8643648" cy="368750"/>
          </a:xfrm>
        </p:spPr>
        <p:txBody>
          <a:bodyPr/>
          <a:lstStyle/>
          <a:p>
            <a:pPr algn="ctr"/>
            <a:r>
              <a:rPr lang="en-US" dirty="0"/>
              <a:t>Best practices and industry standards followed</a:t>
            </a:r>
          </a:p>
        </p:txBody>
      </p:sp>
      <p:sp>
        <p:nvSpPr>
          <p:cNvPr id="6" name="TextBox 5">
            <a:extLst>
              <a:ext uri="{FF2B5EF4-FFF2-40B4-BE49-F238E27FC236}">
                <a16:creationId xmlns:a16="http://schemas.microsoft.com/office/drawing/2014/main" id="{C2EA8EC5-248C-B71E-462F-43964A9E2A05}"/>
              </a:ext>
            </a:extLst>
          </p:cNvPr>
          <p:cNvSpPr txBox="1"/>
          <p:nvPr/>
        </p:nvSpPr>
        <p:spPr>
          <a:xfrm>
            <a:off x="1198880" y="914400"/>
            <a:ext cx="9255760" cy="5355312"/>
          </a:xfrm>
          <a:prstGeom prst="rect">
            <a:avLst/>
          </a:prstGeom>
          <a:noFill/>
        </p:spPr>
        <p:txBody>
          <a:bodyPr wrap="square">
            <a:spAutoFit/>
          </a:bodyPr>
          <a:lstStyle/>
          <a:p>
            <a:pPr marL="285750" indent="-285750">
              <a:buFont typeface="Wingdings" panose="05000000000000000000" pitchFamily="2" charset="2"/>
              <a:buChar char="Ø"/>
            </a:pPr>
            <a:r>
              <a:rPr lang="en-IN" dirty="0">
                <a:solidFill>
                  <a:schemeClr val="accent1"/>
                </a:solidFill>
              </a:rPr>
              <a:t>User-</a:t>
            </a:r>
            <a:r>
              <a:rPr lang="en-IN" dirty="0" err="1">
                <a:solidFill>
                  <a:schemeClr val="accent1"/>
                </a:solidFill>
              </a:rPr>
              <a:t>Centered</a:t>
            </a:r>
            <a:r>
              <a:rPr lang="en-IN" dirty="0">
                <a:solidFill>
                  <a:schemeClr val="accent1"/>
                </a:solidFill>
              </a:rPr>
              <a:t> Design: </a:t>
            </a:r>
            <a:r>
              <a:rPr lang="en-IN" dirty="0"/>
              <a:t>Follow user-</a:t>
            </a:r>
            <a:r>
              <a:rPr lang="en-IN" dirty="0" err="1"/>
              <a:t>centered</a:t>
            </a:r>
            <a:r>
              <a:rPr lang="en-IN" dirty="0"/>
              <a:t> design principles to create an intuitive and engaging user experience.</a:t>
            </a:r>
          </a:p>
          <a:p>
            <a:pPr marL="285750" indent="-285750">
              <a:buFont typeface="Wingdings" panose="05000000000000000000" pitchFamily="2" charset="2"/>
              <a:buChar char="Ø"/>
            </a:pPr>
            <a:r>
              <a:rPr lang="en-IN" dirty="0"/>
              <a:t> </a:t>
            </a:r>
            <a:r>
              <a:rPr lang="en-IN" dirty="0">
                <a:solidFill>
                  <a:schemeClr val="accent1"/>
                </a:solidFill>
              </a:rPr>
              <a:t>Gamification: </a:t>
            </a:r>
            <a:r>
              <a:rPr lang="en-IN" dirty="0"/>
              <a:t>Incorporate gamification elements to make learning soft skills enjoyable and interactive.</a:t>
            </a:r>
          </a:p>
          <a:p>
            <a:pPr marL="285750" indent="-285750">
              <a:buFont typeface="Wingdings" panose="05000000000000000000" pitchFamily="2" charset="2"/>
              <a:buChar char="Ø"/>
            </a:pPr>
            <a:r>
              <a:rPr lang="en-IN" dirty="0">
                <a:solidFill>
                  <a:schemeClr val="accent1"/>
                </a:solidFill>
              </a:rPr>
              <a:t> Personalization: </a:t>
            </a:r>
            <a:r>
              <a:rPr lang="en-IN" dirty="0"/>
              <a:t>Use AI-powered personalization to offer tailored learning paths and content.</a:t>
            </a:r>
          </a:p>
          <a:p>
            <a:pPr marL="285750" indent="-285750">
              <a:buFont typeface="Wingdings" panose="05000000000000000000" pitchFamily="2" charset="2"/>
              <a:buChar char="Ø"/>
            </a:pPr>
            <a:r>
              <a:rPr lang="en-IN" dirty="0">
                <a:solidFill>
                  <a:schemeClr val="accent1"/>
                </a:solidFill>
              </a:rPr>
              <a:t> Social Learning: </a:t>
            </a:r>
            <a:r>
              <a:rPr lang="en-IN" dirty="0"/>
              <a:t>Incorporate social learning features to enable collaboration and knowledge sharing.</a:t>
            </a:r>
          </a:p>
          <a:p>
            <a:pPr marL="285750" indent="-285750">
              <a:buFont typeface="Wingdings" panose="05000000000000000000" pitchFamily="2" charset="2"/>
              <a:buChar char="Ø"/>
            </a:pPr>
            <a:r>
              <a:rPr lang="en-IN" dirty="0"/>
              <a:t> </a:t>
            </a:r>
            <a:r>
              <a:rPr lang="en-IN" dirty="0">
                <a:solidFill>
                  <a:schemeClr val="accent1"/>
                </a:solidFill>
              </a:rPr>
              <a:t>Mobile Optimization: </a:t>
            </a:r>
            <a:r>
              <a:rPr lang="en-IN" dirty="0"/>
              <a:t>Ensure a seamless user experience across various devices and platforms.</a:t>
            </a:r>
          </a:p>
          <a:p>
            <a:pPr marL="285750" indent="-285750">
              <a:buFont typeface="Wingdings" panose="05000000000000000000" pitchFamily="2" charset="2"/>
              <a:buChar char="Ø"/>
            </a:pPr>
            <a:r>
              <a:rPr lang="en-IN" dirty="0">
                <a:solidFill>
                  <a:schemeClr val="accent1"/>
                </a:solidFill>
              </a:rPr>
              <a:t>Accessibility:</a:t>
            </a:r>
            <a:r>
              <a:rPr lang="en-IN" dirty="0"/>
              <a:t> Follow accessibility guidelines (WCAG 2.1, ADA, etc.) to make the application inclusive.</a:t>
            </a:r>
          </a:p>
          <a:p>
            <a:pPr marL="285750" indent="-285750">
              <a:buFont typeface="Wingdings" panose="05000000000000000000" pitchFamily="2" charset="2"/>
              <a:buChar char="Ø"/>
            </a:pPr>
            <a:r>
              <a:rPr lang="en-IN" dirty="0">
                <a:solidFill>
                  <a:schemeClr val="accent1"/>
                </a:solidFill>
              </a:rPr>
              <a:t>Data Analytics: </a:t>
            </a:r>
            <a:r>
              <a:rPr lang="en-IN" dirty="0"/>
              <a:t>Use data analytics to track user progress, identify areas for improvement, and evaluate effectiveness.</a:t>
            </a:r>
          </a:p>
          <a:p>
            <a:pPr marL="285750" indent="-285750">
              <a:buFont typeface="Wingdings" panose="05000000000000000000" pitchFamily="2" charset="2"/>
              <a:buChar char="Ø"/>
            </a:pPr>
            <a:r>
              <a:rPr lang="en-IN" dirty="0">
                <a:solidFill>
                  <a:schemeClr val="accent1"/>
                </a:solidFill>
              </a:rPr>
              <a:t>Security and Privacy: </a:t>
            </a:r>
            <a:r>
              <a:rPr lang="en-IN" dirty="0"/>
              <a:t>Adhere to industry standards (GDPR, HIPAA, etc.) for data protection and privacy.</a:t>
            </a:r>
          </a:p>
          <a:p>
            <a:pPr marL="285750" indent="-285750">
              <a:buFont typeface="Wingdings" panose="05000000000000000000" pitchFamily="2" charset="2"/>
              <a:buChar char="Ø"/>
            </a:pPr>
            <a:r>
              <a:rPr lang="en-IN" dirty="0">
                <a:solidFill>
                  <a:schemeClr val="accent1"/>
                </a:solidFill>
              </a:rPr>
              <a:t>Content Quality: </a:t>
            </a:r>
            <a:r>
              <a:rPr lang="en-IN" dirty="0"/>
              <a:t>Ensure high-quality, engaging, and relevant content that aligns with industry standards.</a:t>
            </a:r>
          </a:p>
          <a:p>
            <a:pPr marL="285750" indent="-285750">
              <a:buFont typeface="Wingdings" panose="05000000000000000000" pitchFamily="2" charset="2"/>
              <a:buChar char="Ø"/>
            </a:pPr>
            <a:r>
              <a:rPr lang="en-IN" dirty="0">
                <a:solidFill>
                  <a:schemeClr val="accent1"/>
                </a:solidFill>
              </a:rPr>
              <a:t>Continuous Improvement: </a:t>
            </a:r>
            <a:r>
              <a:rPr lang="en-IN" dirty="0"/>
              <a:t>Regularly update and refine the application based on user feedback and industry trends.</a:t>
            </a:r>
          </a:p>
        </p:txBody>
      </p:sp>
    </p:spTree>
    <p:extLst>
      <p:ext uri="{BB962C8B-B14F-4D97-AF65-F5344CB8AC3E}">
        <p14:creationId xmlns:p14="http://schemas.microsoft.com/office/powerpoint/2010/main" val="160229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D2496B-4FD4-C0A4-2CBB-3DEC1763D7D8}"/>
              </a:ext>
            </a:extLst>
          </p:cNvPr>
          <p:cNvSpPr>
            <a:spLocks noGrp="1"/>
          </p:cNvSpPr>
          <p:nvPr>
            <p:ph type="body" sz="quarter" idx="15"/>
          </p:nvPr>
        </p:nvSpPr>
        <p:spPr/>
        <p:txBody>
          <a:bodyPr/>
          <a:lstStyle/>
          <a:p>
            <a:pPr algn="ctr"/>
            <a:r>
              <a:rPr lang="en-US" dirty="0"/>
              <a:t>User Experience</a:t>
            </a:r>
          </a:p>
        </p:txBody>
      </p:sp>
      <p:sp>
        <p:nvSpPr>
          <p:cNvPr id="4" name="TextBox 3">
            <a:extLst>
              <a:ext uri="{FF2B5EF4-FFF2-40B4-BE49-F238E27FC236}">
                <a16:creationId xmlns:a16="http://schemas.microsoft.com/office/drawing/2014/main" id="{1F24DB0F-322A-B3BC-CD47-71B8144AE828}"/>
              </a:ext>
            </a:extLst>
          </p:cNvPr>
          <p:cNvSpPr txBox="1"/>
          <p:nvPr/>
        </p:nvSpPr>
        <p:spPr>
          <a:xfrm>
            <a:off x="863600" y="1270000"/>
            <a:ext cx="11115040" cy="4247317"/>
          </a:xfrm>
          <a:prstGeom prst="rect">
            <a:avLst/>
          </a:prstGeom>
          <a:noFill/>
        </p:spPr>
        <p:txBody>
          <a:bodyPr wrap="square">
            <a:spAutoFit/>
          </a:bodyPr>
          <a:lstStyle/>
          <a:p>
            <a:pPr marL="285750" indent="-285750">
              <a:buFont typeface="Wingdings" panose="05000000000000000000" pitchFamily="2" charset="2"/>
              <a:buChar char="Ø"/>
            </a:pPr>
            <a:r>
              <a:rPr lang="en-IN" dirty="0">
                <a:solidFill>
                  <a:schemeClr val="accent1"/>
                </a:solidFill>
              </a:rPr>
              <a:t>Intuitive Navigation: </a:t>
            </a:r>
            <a:r>
              <a:rPr lang="en-IN" dirty="0"/>
              <a:t>Make it easy for users to find what they need with clear and simple navigation.</a:t>
            </a:r>
          </a:p>
          <a:p>
            <a:pPr marL="285750" indent="-285750">
              <a:buFont typeface="Wingdings" panose="05000000000000000000" pitchFamily="2" charset="2"/>
              <a:buChar char="Ø"/>
            </a:pPr>
            <a:r>
              <a:rPr lang="en-IN" dirty="0">
                <a:solidFill>
                  <a:schemeClr val="accent1"/>
                </a:solidFill>
              </a:rPr>
              <a:t>Personalized Dashboard:</a:t>
            </a:r>
            <a:r>
              <a:rPr lang="en-IN" dirty="0"/>
              <a:t> Provide a customized dashboard that shows users their progress, recommendations, and relevant content.</a:t>
            </a:r>
          </a:p>
          <a:p>
            <a:pPr marL="285750" indent="-285750">
              <a:buFont typeface="Wingdings" panose="05000000000000000000" pitchFamily="2" charset="2"/>
              <a:buChar char="Ø"/>
            </a:pPr>
            <a:r>
              <a:rPr lang="en-IN" dirty="0">
                <a:solidFill>
                  <a:schemeClr val="accent1"/>
                </a:solidFill>
              </a:rPr>
              <a:t>Engaging Content: </a:t>
            </a:r>
            <a:r>
              <a:rPr lang="en-IN" dirty="0"/>
              <a:t>Offer bite-sized, interactive, and visually appealing content that makes learning soft skills enjoyable.</a:t>
            </a:r>
          </a:p>
          <a:p>
            <a:pPr marL="285750" indent="-285750">
              <a:buFont typeface="Wingdings" panose="05000000000000000000" pitchFamily="2" charset="2"/>
              <a:buChar char="Ø"/>
            </a:pPr>
            <a:r>
              <a:rPr lang="en-IN" dirty="0">
                <a:solidFill>
                  <a:schemeClr val="accent1"/>
                </a:solidFill>
              </a:rPr>
              <a:t>Gamification: </a:t>
            </a:r>
            <a:r>
              <a:rPr lang="en-IN" dirty="0"/>
              <a:t>Incorporate gamification elements like points, badges, and leaderboards to make the experience fun and competitive.</a:t>
            </a:r>
          </a:p>
          <a:p>
            <a:pPr marL="285750" indent="-285750">
              <a:buFont typeface="Wingdings" panose="05000000000000000000" pitchFamily="2" charset="2"/>
              <a:buChar char="Ø"/>
            </a:pPr>
            <a:r>
              <a:rPr lang="en-IN" dirty="0">
                <a:solidFill>
                  <a:schemeClr val="accent1"/>
                </a:solidFill>
              </a:rPr>
              <a:t>Social Sharing: </a:t>
            </a:r>
            <a:r>
              <a:rPr lang="en-IN" dirty="0"/>
              <a:t>Allow users to share their progress and achievements on social media to encourage accountability and motivation.</a:t>
            </a:r>
          </a:p>
          <a:p>
            <a:pPr marL="285750" indent="-285750">
              <a:buFont typeface="Wingdings" panose="05000000000000000000" pitchFamily="2" charset="2"/>
              <a:buChar char="Ø"/>
            </a:pPr>
            <a:r>
              <a:rPr lang="en-IN" dirty="0">
                <a:solidFill>
                  <a:schemeClr val="accent1"/>
                </a:solidFill>
              </a:rPr>
              <a:t>Real-time Feedback: </a:t>
            </a:r>
            <a:r>
              <a:rPr lang="en-IN" dirty="0"/>
              <a:t>Provide instant feedback and assessment to help users identify areas for improvement.</a:t>
            </a:r>
          </a:p>
          <a:p>
            <a:pPr marL="285750" indent="-285750">
              <a:buFont typeface="Wingdings" panose="05000000000000000000" pitchFamily="2" charset="2"/>
              <a:buChar char="Ø"/>
            </a:pPr>
            <a:r>
              <a:rPr lang="en-IN" dirty="0">
                <a:solidFill>
                  <a:schemeClr val="accent1"/>
                </a:solidFill>
              </a:rPr>
              <a:t>Customizable Learning Paths: </a:t>
            </a:r>
            <a:r>
              <a:rPr lang="en-IN" dirty="0"/>
              <a:t>Enable users to create personalized learning paths based on their needs and goals.</a:t>
            </a:r>
          </a:p>
          <a:p>
            <a:pPr marL="285750" indent="-285750">
              <a:buFont typeface="Wingdings" panose="05000000000000000000" pitchFamily="2" charset="2"/>
              <a:buChar char="Ø"/>
            </a:pPr>
            <a:r>
              <a:rPr lang="en-IN" dirty="0">
                <a:solidFill>
                  <a:schemeClr val="accent1"/>
                </a:solidFill>
              </a:rPr>
              <a:t>Mobile Optimization:</a:t>
            </a:r>
            <a:r>
              <a:rPr lang="en-IN" dirty="0"/>
              <a:t> Ensure a seamless user experience across various devices and platforms.</a:t>
            </a:r>
          </a:p>
          <a:p>
            <a:pPr marL="285750" indent="-285750">
              <a:buFont typeface="Wingdings" panose="05000000000000000000" pitchFamily="2" charset="2"/>
              <a:buChar char="Ø"/>
            </a:pPr>
            <a:r>
              <a:rPr lang="en-IN" dirty="0">
                <a:solidFill>
                  <a:schemeClr val="accent1"/>
                </a:solidFill>
              </a:rPr>
              <a:t>Accessibility Features: </a:t>
            </a:r>
            <a:r>
              <a:rPr lang="en-IN" dirty="0"/>
              <a:t>Incorporate accessibility features like text-to-speech, font size adjustment, and high contrast mode.</a:t>
            </a:r>
          </a:p>
          <a:p>
            <a:pPr marL="285750" indent="-285750">
              <a:buFont typeface="Wingdings" panose="05000000000000000000" pitchFamily="2" charset="2"/>
              <a:buChar char="Ø"/>
            </a:pPr>
            <a:r>
              <a:rPr lang="en-IN" dirty="0">
                <a:solidFill>
                  <a:schemeClr val="accent1"/>
                </a:solidFill>
              </a:rPr>
              <a:t>User Support: </a:t>
            </a:r>
            <a:r>
              <a:rPr lang="en-IN" dirty="0"/>
              <a:t>Offer multiple support channels like email, chat, and phone to assist users.</a:t>
            </a:r>
          </a:p>
        </p:txBody>
      </p:sp>
    </p:spTree>
    <p:extLst>
      <p:ext uri="{BB962C8B-B14F-4D97-AF65-F5344CB8AC3E}">
        <p14:creationId xmlns:p14="http://schemas.microsoft.com/office/powerpoint/2010/main" val="245101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FB2143-1261-9F9F-40A6-A0298E9D6359}"/>
              </a:ext>
            </a:extLst>
          </p:cNvPr>
          <p:cNvSpPr>
            <a:spLocks noGrp="1"/>
          </p:cNvSpPr>
          <p:nvPr>
            <p:ph type="body" sz="quarter" idx="15"/>
          </p:nvPr>
        </p:nvSpPr>
        <p:spPr>
          <a:xfrm flipH="1">
            <a:off x="1810992" y="204677"/>
            <a:ext cx="8643648" cy="368750"/>
          </a:xfrm>
        </p:spPr>
        <p:txBody>
          <a:bodyPr/>
          <a:lstStyle/>
          <a:p>
            <a:pPr algn="ctr"/>
            <a:r>
              <a:rPr lang="en-US" dirty="0"/>
              <a:t>Console Output Details</a:t>
            </a:r>
          </a:p>
        </p:txBody>
      </p:sp>
      <p:sp>
        <p:nvSpPr>
          <p:cNvPr id="5" name="TextBox 4">
            <a:extLst>
              <a:ext uri="{FF2B5EF4-FFF2-40B4-BE49-F238E27FC236}">
                <a16:creationId xmlns:a16="http://schemas.microsoft.com/office/drawing/2014/main" id="{09D4B188-D3FD-F724-706E-334F1733B1F6}"/>
              </a:ext>
            </a:extLst>
          </p:cNvPr>
          <p:cNvSpPr txBox="1"/>
          <p:nvPr/>
        </p:nvSpPr>
        <p:spPr>
          <a:xfrm>
            <a:off x="1036320" y="1148080"/>
            <a:ext cx="8839200" cy="4247317"/>
          </a:xfrm>
          <a:prstGeom prst="rect">
            <a:avLst/>
          </a:prstGeom>
          <a:noFill/>
        </p:spPr>
        <p:txBody>
          <a:bodyPr wrap="square">
            <a:spAutoFit/>
          </a:bodyPr>
          <a:lstStyle/>
          <a:p>
            <a:r>
              <a:rPr lang="en-US" dirty="0"/>
              <a:t>Login</a:t>
            </a:r>
          </a:p>
          <a:p>
            <a:pPr marL="285750" indent="-285750">
              <a:buFont typeface="Wingdings" panose="05000000000000000000" pitchFamily="2" charset="2"/>
              <a:buChar char="§"/>
            </a:pPr>
            <a:r>
              <a:rPr lang="en-US" dirty="0"/>
              <a:t>      Username: [username]</a:t>
            </a:r>
          </a:p>
          <a:p>
            <a:r>
              <a:rPr lang="en-US" dirty="0"/>
              <a:t>Dashboard</a:t>
            </a:r>
          </a:p>
          <a:p>
            <a:pPr marL="285750" indent="-285750">
              <a:buFont typeface="Wingdings" panose="05000000000000000000" pitchFamily="2" charset="2"/>
              <a:buChar char="§"/>
            </a:pPr>
            <a:r>
              <a:rPr lang="en-US" dirty="0"/>
              <a:t>       Skill level: [level]</a:t>
            </a:r>
          </a:p>
          <a:p>
            <a:pPr marL="285750" indent="-285750">
              <a:buFont typeface="Wingdings" panose="05000000000000000000" pitchFamily="2" charset="2"/>
              <a:buChar char="§"/>
            </a:pPr>
            <a:r>
              <a:rPr lang="en-US" dirty="0"/>
              <a:t>       Recommended: [modules]</a:t>
            </a:r>
          </a:p>
          <a:p>
            <a:r>
              <a:rPr lang="en-US" dirty="0"/>
              <a:t>Module</a:t>
            </a:r>
          </a:p>
          <a:p>
            <a:pPr marL="285750" indent="-285750">
              <a:buFont typeface="Wingdings" panose="05000000000000000000" pitchFamily="2" charset="2"/>
              <a:buChar char="§"/>
            </a:pPr>
            <a:r>
              <a:rPr lang="en-US" dirty="0"/>
              <a:t>        Name: [name]</a:t>
            </a:r>
          </a:p>
          <a:p>
            <a:pPr marL="285750" indent="-285750">
              <a:buFont typeface="Wingdings" panose="05000000000000000000" pitchFamily="2" charset="2"/>
              <a:buChar char="§"/>
            </a:pPr>
            <a:r>
              <a:rPr lang="en-US" dirty="0"/>
              <a:t>        Lessons: [lessons]</a:t>
            </a:r>
          </a:p>
          <a:p>
            <a:pPr marL="285750" indent="-285750">
              <a:buFont typeface="Wingdings" panose="05000000000000000000" pitchFamily="2" charset="2"/>
              <a:buChar char="§"/>
            </a:pPr>
            <a:r>
              <a:rPr lang="en-US" dirty="0"/>
              <a:t>        Progress: [progress]</a:t>
            </a:r>
          </a:p>
          <a:p>
            <a:r>
              <a:rPr lang="en-US" dirty="0"/>
              <a:t>Assessment</a:t>
            </a:r>
          </a:p>
          <a:p>
            <a:pPr marL="285750" indent="-285750">
              <a:buFont typeface="Wingdings" panose="05000000000000000000" pitchFamily="2" charset="2"/>
              <a:buChar char="§"/>
            </a:pPr>
            <a:r>
              <a:rPr lang="en-US" dirty="0"/>
              <a:t>         Score: [score]</a:t>
            </a:r>
          </a:p>
          <a:p>
            <a:pPr marL="285750" indent="-285750">
              <a:buFont typeface="Wingdings" panose="05000000000000000000" pitchFamily="2" charset="2"/>
              <a:buChar char="§"/>
            </a:pPr>
            <a:r>
              <a:rPr lang="en-US" dirty="0"/>
              <a:t>         Feedback: [feedback]</a:t>
            </a:r>
          </a:p>
          <a:p>
            <a:r>
              <a:rPr lang="en-US" dirty="0"/>
              <a:t>Progress</a:t>
            </a:r>
          </a:p>
          <a:p>
            <a:pPr marL="285750" indent="-285750">
              <a:buFont typeface="Wingdings" panose="05000000000000000000" pitchFamily="2" charset="2"/>
              <a:buChar char="§"/>
            </a:pPr>
            <a:r>
              <a:rPr lang="en-US" dirty="0"/>
              <a:t>         Skill level: [level]</a:t>
            </a:r>
          </a:p>
          <a:p>
            <a:pPr marL="285750" indent="-285750">
              <a:buFont typeface="Wingdings" panose="05000000000000000000" pitchFamily="2" charset="2"/>
              <a:buChar char="§"/>
            </a:pPr>
            <a:r>
              <a:rPr lang="en-US" dirty="0"/>
              <a:t>         Next steps: [next steps]</a:t>
            </a:r>
            <a:endParaRPr lang="en-US" sz="1600" dirty="0"/>
          </a:p>
        </p:txBody>
      </p:sp>
    </p:spTree>
    <p:extLst>
      <p:ext uri="{BB962C8B-B14F-4D97-AF65-F5344CB8AC3E}">
        <p14:creationId xmlns:p14="http://schemas.microsoft.com/office/powerpoint/2010/main" val="411180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F788F7-FC47-5A0B-79FE-EC8EF8AAC865}"/>
              </a:ext>
            </a:extLst>
          </p:cNvPr>
          <p:cNvSpPr>
            <a:spLocks noGrp="1"/>
          </p:cNvSpPr>
          <p:nvPr>
            <p:ph type="body" sz="quarter" idx="15"/>
          </p:nvPr>
        </p:nvSpPr>
        <p:spPr/>
        <p:txBody>
          <a:bodyPr/>
          <a:lstStyle/>
          <a:p>
            <a:r>
              <a:rPr lang="en-US" dirty="0"/>
              <a:t>Phase 1 - Judging Criteria</a:t>
            </a:r>
          </a:p>
        </p:txBody>
      </p:sp>
      <p:sp>
        <p:nvSpPr>
          <p:cNvPr id="9" name="TextBox 8">
            <a:extLst>
              <a:ext uri="{FF2B5EF4-FFF2-40B4-BE49-F238E27FC236}">
                <a16:creationId xmlns:a16="http://schemas.microsoft.com/office/drawing/2014/main" id="{632E97A2-BB68-8810-AB68-98FDE4F1E5A5}"/>
              </a:ext>
            </a:extLst>
          </p:cNvPr>
          <p:cNvSpPr txBox="1"/>
          <p:nvPr/>
        </p:nvSpPr>
        <p:spPr>
          <a:xfrm>
            <a:off x="876300" y="1663700"/>
            <a:ext cx="9563100" cy="2462213"/>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US" sz="2000" dirty="0">
                <a:solidFill>
                  <a:schemeClr val="bg1"/>
                </a:solidFill>
              </a:rPr>
              <a:t>Solution Approach</a:t>
            </a:r>
          </a:p>
          <a:p>
            <a:pPr marL="457200" indent="-457200" algn="l">
              <a:buFont typeface="Arial" panose="020B0604020202020204" pitchFamily="34" charset="0"/>
              <a:buChar char="•"/>
            </a:pPr>
            <a:r>
              <a:rPr lang="en-US" sz="2000" dirty="0">
                <a:solidFill>
                  <a:schemeClr val="bg1"/>
                </a:solidFill>
              </a:rPr>
              <a:t>Usage of Gen AI tools</a:t>
            </a:r>
          </a:p>
          <a:p>
            <a:pPr marL="457200" indent="-457200" algn="l">
              <a:buFont typeface="Arial" panose="020B0604020202020204" pitchFamily="34" charset="0"/>
              <a:buChar char="•"/>
            </a:pPr>
            <a:r>
              <a:rPr lang="en-US" sz="2000" dirty="0">
                <a:solidFill>
                  <a:schemeClr val="bg1"/>
                </a:solidFill>
              </a:rPr>
              <a:t>Solution Feasibility</a:t>
            </a:r>
          </a:p>
          <a:p>
            <a:pPr marL="457200" indent="-457200" algn="l">
              <a:buFont typeface="Arial" panose="020B0604020202020204" pitchFamily="34" charset="0"/>
              <a:buChar char="•"/>
            </a:pPr>
            <a:r>
              <a:rPr lang="en-US" sz="2000" dirty="0">
                <a:solidFill>
                  <a:schemeClr val="bg1"/>
                </a:solidFill>
              </a:rPr>
              <a:t>Technical Approach/Architecture Design</a:t>
            </a:r>
          </a:p>
          <a:p>
            <a:pPr marL="457200" indent="-457200" algn="l">
              <a:buFont typeface="Arial" panose="020B0604020202020204" pitchFamily="34" charset="0"/>
              <a:buChar char="•"/>
            </a:pPr>
            <a:r>
              <a:rPr lang="en-US" sz="2000" dirty="0">
                <a:solidFill>
                  <a:schemeClr val="bg1"/>
                </a:solidFill>
              </a:rPr>
              <a:t>Innovation and Creativity</a:t>
            </a:r>
          </a:p>
          <a:p>
            <a:pPr marL="457200" indent="-457200" algn="l">
              <a:buFont typeface="Arial" panose="020B0604020202020204" pitchFamily="34" charset="0"/>
              <a:buChar char="•"/>
            </a:pPr>
            <a:r>
              <a:rPr lang="en-US" sz="2000" dirty="0">
                <a:solidFill>
                  <a:schemeClr val="bg1"/>
                </a:solidFill>
              </a:rPr>
              <a:t>User Experience</a:t>
            </a:r>
          </a:p>
          <a:p>
            <a:pPr marL="457200" indent="-457200" algn="l">
              <a:buFont typeface="Arial" panose="020B0604020202020204" pitchFamily="34" charset="0"/>
              <a:buChar char="•"/>
            </a:pPr>
            <a:r>
              <a:rPr lang="en-US" sz="2000" dirty="0">
                <a:solidFill>
                  <a:schemeClr val="bg1"/>
                </a:solidFill>
              </a:rPr>
              <a:t>Documentation and Presentation</a:t>
            </a:r>
          </a:p>
          <a:p>
            <a:pPr marL="457200" indent="-457200" algn="l">
              <a:buFont typeface="Arial" panose="020B0604020202020204" pitchFamily="34" charset="0"/>
              <a:buChar char="•"/>
            </a:pPr>
            <a:r>
              <a:rPr lang="en-US" sz="2000" dirty="0">
                <a:solidFill>
                  <a:schemeClr val="bg1"/>
                </a:solidFill>
              </a:rPr>
              <a:t>Console Output</a:t>
            </a:r>
          </a:p>
        </p:txBody>
      </p:sp>
    </p:spTree>
    <p:extLst>
      <p:ext uri="{BB962C8B-B14F-4D97-AF65-F5344CB8AC3E}">
        <p14:creationId xmlns:p14="http://schemas.microsoft.com/office/powerpoint/2010/main" val="918297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132E-46B1-9D60-4C43-B4A98C83A02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73539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9F47F0-E3B2-362C-024F-AA1C1D71C668}"/>
              </a:ext>
            </a:extLst>
          </p:cNvPr>
          <p:cNvSpPr>
            <a:spLocks noGrp="1"/>
          </p:cNvSpPr>
          <p:nvPr>
            <p:ph type="body" sz="quarter" idx="15"/>
          </p:nvPr>
        </p:nvSpPr>
        <p:spPr>
          <a:xfrm flipH="1">
            <a:off x="599440" y="873760"/>
            <a:ext cx="8172450" cy="368750"/>
          </a:xfrm>
        </p:spPr>
        <p:txBody>
          <a:bodyPr/>
          <a:lstStyle/>
          <a:p>
            <a:r>
              <a:rPr lang="en-US" sz="2400" b="1" dirty="0"/>
              <a:t>Team Details</a:t>
            </a:r>
          </a:p>
        </p:txBody>
      </p:sp>
      <p:sp>
        <p:nvSpPr>
          <p:cNvPr id="4" name="TextBox 3">
            <a:extLst>
              <a:ext uri="{FF2B5EF4-FFF2-40B4-BE49-F238E27FC236}">
                <a16:creationId xmlns:a16="http://schemas.microsoft.com/office/drawing/2014/main" id="{29B896CB-3746-EC1E-4950-E3C0D7ADD81C}"/>
              </a:ext>
            </a:extLst>
          </p:cNvPr>
          <p:cNvSpPr txBox="1"/>
          <p:nvPr/>
        </p:nvSpPr>
        <p:spPr>
          <a:xfrm>
            <a:off x="599440" y="1616055"/>
            <a:ext cx="7000240" cy="923330"/>
          </a:xfrm>
          <a:prstGeom prst="rect">
            <a:avLst/>
          </a:prstGeom>
          <a:noFill/>
        </p:spPr>
        <p:txBody>
          <a:bodyPr wrap="square">
            <a:spAutoFit/>
          </a:bodyPr>
          <a:lstStyle/>
          <a:p>
            <a:r>
              <a:rPr lang="en-US" dirty="0"/>
              <a:t>MIND HACK</a:t>
            </a:r>
          </a:p>
          <a:p>
            <a:endParaRPr lang="en-US" dirty="0"/>
          </a:p>
          <a:p>
            <a:r>
              <a:rPr lang="en-US" dirty="0"/>
              <a:t>Soft Skills Enhancement Application</a:t>
            </a:r>
          </a:p>
        </p:txBody>
      </p:sp>
      <p:grpSp>
        <p:nvGrpSpPr>
          <p:cNvPr id="5" name="Group 4">
            <a:extLst>
              <a:ext uri="{FF2B5EF4-FFF2-40B4-BE49-F238E27FC236}">
                <a16:creationId xmlns:a16="http://schemas.microsoft.com/office/drawing/2014/main" id="{75052191-0A79-7B46-8BE2-7329548C8C5A}"/>
              </a:ext>
            </a:extLst>
          </p:cNvPr>
          <p:cNvGrpSpPr/>
          <p:nvPr/>
        </p:nvGrpSpPr>
        <p:grpSpPr>
          <a:xfrm>
            <a:off x="677903" y="2912930"/>
            <a:ext cx="8508606" cy="3206238"/>
            <a:chOff x="495023" y="2356934"/>
            <a:chExt cx="8508606" cy="3206238"/>
          </a:xfrm>
        </p:grpSpPr>
        <p:sp>
          <p:nvSpPr>
            <p:cNvPr id="6" name="TextBox 5">
              <a:extLst>
                <a:ext uri="{FF2B5EF4-FFF2-40B4-BE49-F238E27FC236}">
                  <a16:creationId xmlns:a16="http://schemas.microsoft.com/office/drawing/2014/main" id="{93CB854B-79E6-F05E-C4A3-76F28468B8D7}"/>
                </a:ext>
              </a:extLst>
            </p:cNvPr>
            <p:cNvSpPr txBox="1"/>
            <p:nvPr/>
          </p:nvSpPr>
          <p:spPr>
            <a:xfrm>
              <a:off x="6271684" y="2368118"/>
              <a:ext cx="972395" cy="246221"/>
            </a:xfrm>
            <a:prstGeom prst="rect">
              <a:avLst/>
            </a:prstGeom>
            <a:noFill/>
          </p:spPr>
          <p:txBody>
            <a:bodyPr wrap="square" lIns="0" tIns="0" rIns="0" bIns="0" rtlCol="0">
              <a:spAutoFit/>
            </a:bodyPr>
            <a:lstStyle/>
            <a:p>
              <a:pPr algn="ctr"/>
              <a:r>
                <a:rPr lang="en-US" sz="1600" b="1" dirty="0">
                  <a:cs typeface="MV Boli" panose="02000500030200090000" pitchFamily="2" charset="0"/>
                </a:rPr>
                <a:t>Email ID</a:t>
              </a:r>
              <a:endParaRPr lang="en-US" sz="1600" b="1" dirty="0">
                <a:solidFill>
                  <a:srgbClr val="00B0F0"/>
                </a:solidFill>
              </a:endParaRPr>
            </a:p>
          </p:txBody>
        </p:sp>
        <p:sp>
          <p:nvSpPr>
            <p:cNvPr id="7" name="TextBox 6">
              <a:extLst>
                <a:ext uri="{FF2B5EF4-FFF2-40B4-BE49-F238E27FC236}">
                  <a16:creationId xmlns:a16="http://schemas.microsoft.com/office/drawing/2014/main" id="{9580188C-4F70-2C62-1E60-AFF5D2A4DC73}"/>
                </a:ext>
              </a:extLst>
            </p:cNvPr>
            <p:cNvSpPr txBox="1"/>
            <p:nvPr/>
          </p:nvSpPr>
          <p:spPr>
            <a:xfrm>
              <a:off x="495023" y="2356934"/>
              <a:ext cx="2447163" cy="246221"/>
            </a:xfrm>
            <a:prstGeom prst="rect">
              <a:avLst/>
            </a:prstGeom>
            <a:noFill/>
          </p:spPr>
          <p:txBody>
            <a:bodyPr wrap="square" lIns="0" tIns="0" rIns="0" bIns="0" rtlCol="0">
              <a:spAutoFit/>
            </a:bodyPr>
            <a:lstStyle/>
            <a:p>
              <a:r>
                <a:rPr lang="en-US" sz="1600" b="1" dirty="0">
                  <a:cs typeface="MV Boli" panose="02000500030200090000" pitchFamily="2" charset="0"/>
                </a:rPr>
                <a:t>Team Members</a:t>
              </a:r>
              <a:endParaRPr lang="en-US" sz="1600" b="1" dirty="0">
                <a:solidFill>
                  <a:srgbClr val="00B0F0"/>
                </a:solidFill>
              </a:endParaRPr>
            </a:p>
          </p:txBody>
        </p:sp>
        <p:grpSp>
          <p:nvGrpSpPr>
            <p:cNvPr id="8" name="Group 7">
              <a:extLst>
                <a:ext uri="{FF2B5EF4-FFF2-40B4-BE49-F238E27FC236}">
                  <a16:creationId xmlns:a16="http://schemas.microsoft.com/office/drawing/2014/main" id="{29EF77AD-CA5D-0336-3769-4820A4995EF9}"/>
                </a:ext>
              </a:extLst>
            </p:cNvPr>
            <p:cNvGrpSpPr/>
            <p:nvPr/>
          </p:nvGrpSpPr>
          <p:grpSpPr>
            <a:xfrm>
              <a:off x="495023" y="3278163"/>
              <a:ext cx="8508606" cy="2285009"/>
              <a:chOff x="388782" y="3636025"/>
              <a:chExt cx="8508606" cy="2285009"/>
            </a:xfrm>
          </p:grpSpPr>
          <p:sp>
            <p:nvSpPr>
              <p:cNvPr id="9" name="TextBox 8">
                <a:extLst>
                  <a:ext uri="{FF2B5EF4-FFF2-40B4-BE49-F238E27FC236}">
                    <a16:creationId xmlns:a16="http://schemas.microsoft.com/office/drawing/2014/main" id="{9341DD33-BEA6-1EA1-732D-CCFE14AF94EB}"/>
                  </a:ext>
                </a:extLst>
              </p:cNvPr>
              <p:cNvSpPr txBox="1"/>
              <p:nvPr/>
            </p:nvSpPr>
            <p:spPr>
              <a:xfrm>
                <a:off x="6165444" y="3636025"/>
                <a:ext cx="2709596" cy="430887"/>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cs typeface="MV Boli" panose="02000500030200090000" pitchFamily="2" charset="0"/>
                  </a:rPr>
                  <a:t>…</a:t>
                </a:r>
                <a:endParaRPr lang="en-US" sz="1600" b="1" dirty="0">
                  <a:solidFill>
                    <a:srgbClr val="00B0F0"/>
                  </a:solidFill>
                </a:endParaRPr>
              </a:p>
            </p:txBody>
          </p:sp>
          <p:sp>
            <p:nvSpPr>
              <p:cNvPr id="11" name="TextBox 10">
                <a:extLst>
                  <a:ext uri="{FF2B5EF4-FFF2-40B4-BE49-F238E27FC236}">
                    <a16:creationId xmlns:a16="http://schemas.microsoft.com/office/drawing/2014/main" id="{339016B8-C68D-52FD-9B9E-D77EA2EA30C6}"/>
                  </a:ext>
                </a:extLst>
              </p:cNvPr>
              <p:cNvSpPr txBox="1"/>
              <p:nvPr/>
            </p:nvSpPr>
            <p:spPr>
              <a:xfrm>
                <a:off x="388782" y="3636025"/>
                <a:ext cx="5475141" cy="430887"/>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t>Savitha</a:t>
                </a:r>
              </a:p>
            </p:txBody>
          </p:sp>
          <p:sp>
            <p:nvSpPr>
              <p:cNvPr id="12" name="TextBox 11">
                <a:extLst>
                  <a:ext uri="{FF2B5EF4-FFF2-40B4-BE49-F238E27FC236}">
                    <a16:creationId xmlns:a16="http://schemas.microsoft.com/office/drawing/2014/main" id="{625F4E61-A180-0C2A-7DAE-F79FAFB2E67D}"/>
                  </a:ext>
                </a:extLst>
              </p:cNvPr>
              <p:cNvSpPr txBox="1"/>
              <p:nvPr/>
            </p:nvSpPr>
            <p:spPr>
              <a:xfrm>
                <a:off x="388782" y="4264329"/>
                <a:ext cx="5475141" cy="430887"/>
              </a:xfrm>
              <a:prstGeom prst="rect">
                <a:avLst/>
              </a:prstGeom>
              <a:ln w="3175">
                <a:solidFill>
                  <a:schemeClr val="bg1">
                    <a:lumMod val="85000"/>
                    <a:alpha val="65000"/>
                  </a:schemeClr>
                </a:solidFill>
              </a:ln>
            </p:spPr>
            <p:txBody>
              <a:bodyPr wrap="square" lIns="91440" tIns="91440" rIns="91440" bIns="91440" rtlCol="0">
                <a:spAutoFit/>
              </a:bodyPr>
              <a:lstStyle/>
              <a:p>
                <a:endParaRPr lang="en-US" sz="1600" b="1" dirty="0">
                  <a:highlight>
                    <a:srgbClr val="000000"/>
                  </a:highlight>
                </a:endParaRPr>
              </a:p>
            </p:txBody>
          </p:sp>
          <p:sp>
            <p:nvSpPr>
              <p:cNvPr id="13" name="TextBox 12">
                <a:extLst>
                  <a:ext uri="{FF2B5EF4-FFF2-40B4-BE49-F238E27FC236}">
                    <a16:creationId xmlns:a16="http://schemas.microsoft.com/office/drawing/2014/main" id="{6D86C6F8-CF2A-F5B6-2B40-0A2B98AC866C}"/>
                  </a:ext>
                </a:extLst>
              </p:cNvPr>
              <p:cNvSpPr txBox="1"/>
              <p:nvPr/>
            </p:nvSpPr>
            <p:spPr>
              <a:xfrm>
                <a:off x="6165444" y="4264329"/>
                <a:ext cx="2709596" cy="430887"/>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cs typeface="MV Boli" panose="02000500030200090000" pitchFamily="2" charset="0"/>
                  </a:rPr>
                  <a:t>…</a:t>
                </a:r>
                <a:endParaRPr lang="en-US" sz="1600" b="1" dirty="0">
                  <a:solidFill>
                    <a:srgbClr val="00B0F0"/>
                  </a:solidFill>
                </a:endParaRPr>
              </a:p>
            </p:txBody>
          </p:sp>
          <p:sp>
            <p:nvSpPr>
              <p:cNvPr id="14" name="TextBox 13">
                <a:extLst>
                  <a:ext uri="{FF2B5EF4-FFF2-40B4-BE49-F238E27FC236}">
                    <a16:creationId xmlns:a16="http://schemas.microsoft.com/office/drawing/2014/main" id="{B3391E0A-DF59-9CF7-A103-76F611464055}"/>
                  </a:ext>
                </a:extLst>
              </p:cNvPr>
              <p:cNvSpPr txBox="1"/>
              <p:nvPr/>
            </p:nvSpPr>
            <p:spPr>
              <a:xfrm>
                <a:off x="411130" y="4900630"/>
                <a:ext cx="5475141" cy="430887"/>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cs typeface="MV Boli" panose="02000500030200090000" pitchFamily="2" charset="0"/>
                  </a:rPr>
                  <a:t>…</a:t>
                </a:r>
                <a:endParaRPr lang="en-US" sz="1600" b="1" dirty="0">
                  <a:solidFill>
                    <a:srgbClr val="00B0F0"/>
                  </a:solidFill>
                </a:endParaRPr>
              </a:p>
            </p:txBody>
          </p:sp>
          <p:sp>
            <p:nvSpPr>
              <p:cNvPr id="15" name="TextBox 14">
                <a:extLst>
                  <a:ext uri="{FF2B5EF4-FFF2-40B4-BE49-F238E27FC236}">
                    <a16:creationId xmlns:a16="http://schemas.microsoft.com/office/drawing/2014/main" id="{1BB899E9-7791-8A79-533F-840432FF69E0}"/>
                  </a:ext>
                </a:extLst>
              </p:cNvPr>
              <p:cNvSpPr txBox="1"/>
              <p:nvPr/>
            </p:nvSpPr>
            <p:spPr>
              <a:xfrm>
                <a:off x="6187792" y="4900630"/>
                <a:ext cx="2709596" cy="430887"/>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cs typeface="MV Boli" panose="02000500030200090000" pitchFamily="2" charset="0"/>
                  </a:rPr>
                  <a:t>…</a:t>
                </a:r>
                <a:endParaRPr lang="en-US" sz="1600" b="1" dirty="0">
                  <a:solidFill>
                    <a:srgbClr val="00B0F0"/>
                  </a:solidFill>
                </a:endParaRPr>
              </a:p>
            </p:txBody>
          </p:sp>
          <p:sp>
            <p:nvSpPr>
              <p:cNvPr id="16" name="TextBox 15">
                <a:extLst>
                  <a:ext uri="{FF2B5EF4-FFF2-40B4-BE49-F238E27FC236}">
                    <a16:creationId xmlns:a16="http://schemas.microsoft.com/office/drawing/2014/main" id="{18CE6F48-5AA6-084B-BE01-303A8E73F661}"/>
                  </a:ext>
                </a:extLst>
              </p:cNvPr>
              <p:cNvSpPr txBox="1"/>
              <p:nvPr/>
            </p:nvSpPr>
            <p:spPr>
              <a:xfrm>
                <a:off x="410952" y="5490147"/>
                <a:ext cx="5475141" cy="430887"/>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cs typeface="MV Boli" panose="02000500030200090000" pitchFamily="2" charset="0"/>
                  </a:rPr>
                  <a:t>…</a:t>
                </a:r>
                <a:endParaRPr lang="en-US" sz="1600" b="1" dirty="0">
                  <a:solidFill>
                    <a:srgbClr val="00B0F0"/>
                  </a:solidFill>
                </a:endParaRPr>
              </a:p>
            </p:txBody>
          </p:sp>
          <p:sp>
            <p:nvSpPr>
              <p:cNvPr id="17" name="TextBox 16">
                <a:extLst>
                  <a:ext uri="{FF2B5EF4-FFF2-40B4-BE49-F238E27FC236}">
                    <a16:creationId xmlns:a16="http://schemas.microsoft.com/office/drawing/2014/main" id="{648DFCA2-1784-218F-73FA-77D19F76AEED}"/>
                  </a:ext>
                </a:extLst>
              </p:cNvPr>
              <p:cNvSpPr txBox="1"/>
              <p:nvPr/>
            </p:nvSpPr>
            <p:spPr>
              <a:xfrm>
                <a:off x="6187614" y="5490147"/>
                <a:ext cx="2709596" cy="430887"/>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cs typeface="MV Boli" panose="02000500030200090000" pitchFamily="2" charset="0"/>
                  </a:rPr>
                  <a:t>…</a:t>
                </a:r>
                <a:endParaRPr lang="en-US" sz="1600" b="1" dirty="0">
                  <a:solidFill>
                    <a:srgbClr val="00B0F0"/>
                  </a:solidFill>
                </a:endParaRPr>
              </a:p>
            </p:txBody>
          </p:sp>
        </p:grpSp>
      </p:grpSp>
    </p:spTree>
    <p:extLst>
      <p:ext uri="{BB962C8B-B14F-4D97-AF65-F5344CB8AC3E}">
        <p14:creationId xmlns:p14="http://schemas.microsoft.com/office/powerpoint/2010/main" val="241036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8C616E-995F-EAE5-FF71-A44A20404841}"/>
              </a:ext>
            </a:extLst>
          </p:cNvPr>
          <p:cNvSpPr>
            <a:spLocks noGrp="1"/>
          </p:cNvSpPr>
          <p:nvPr>
            <p:ph type="body" sz="quarter" idx="15"/>
          </p:nvPr>
        </p:nvSpPr>
        <p:spPr>
          <a:xfrm flipH="1">
            <a:off x="2360644" y="149290"/>
            <a:ext cx="8966719" cy="1456227"/>
          </a:xfrm>
        </p:spPr>
        <p:txBody>
          <a:bodyPr/>
          <a:lstStyle/>
          <a:p>
            <a:r>
              <a:rPr lang="en-US" sz="2800" dirty="0">
                <a:solidFill>
                  <a:srgbClr val="92DCEF"/>
                </a:solidFill>
                <a:latin typeface="Mokoto"/>
              </a:rPr>
              <a:t>Impact/Potential Value of the Soft Skills </a:t>
            </a:r>
          </a:p>
          <a:p>
            <a:r>
              <a:rPr lang="en-US" sz="2800" dirty="0">
                <a:solidFill>
                  <a:srgbClr val="92DCEF"/>
                </a:solidFill>
                <a:latin typeface="Mokoto"/>
              </a:rPr>
              <a:t>             Enhancement Application</a:t>
            </a:r>
          </a:p>
          <a:p>
            <a:endParaRPr lang="en-US" sz="2800" dirty="0"/>
          </a:p>
        </p:txBody>
      </p:sp>
      <p:sp>
        <p:nvSpPr>
          <p:cNvPr id="3" name="Freeform 5">
            <a:extLst>
              <a:ext uri="{FF2B5EF4-FFF2-40B4-BE49-F238E27FC236}">
                <a16:creationId xmlns:a16="http://schemas.microsoft.com/office/drawing/2014/main" id="{12A2460F-6637-CC7D-6F7F-11D67C32166D}"/>
              </a:ext>
            </a:extLst>
          </p:cNvPr>
          <p:cNvSpPr/>
          <p:nvPr/>
        </p:nvSpPr>
        <p:spPr>
          <a:xfrm>
            <a:off x="7906317" y="1741766"/>
            <a:ext cx="3999263" cy="3072083"/>
          </a:xfrm>
          <a:custGeom>
            <a:avLst/>
            <a:gdLst/>
            <a:ahLst/>
            <a:cxnLst/>
            <a:rect l="l" t="t" r="r" b="b"/>
            <a:pathLst>
              <a:path w="5998894" h="4608125">
                <a:moveTo>
                  <a:pt x="0" y="0"/>
                </a:moveTo>
                <a:lnTo>
                  <a:pt x="5998895" y="0"/>
                </a:lnTo>
                <a:lnTo>
                  <a:pt x="5998895" y="4608125"/>
                </a:lnTo>
                <a:lnTo>
                  <a:pt x="0" y="46081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5" name="TextBox 4">
            <a:extLst>
              <a:ext uri="{FF2B5EF4-FFF2-40B4-BE49-F238E27FC236}">
                <a16:creationId xmlns:a16="http://schemas.microsoft.com/office/drawing/2014/main" id="{219EF778-4E88-C954-6516-E406A9673119}"/>
              </a:ext>
            </a:extLst>
          </p:cNvPr>
          <p:cNvSpPr txBox="1"/>
          <p:nvPr/>
        </p:nvSpPr>
        <p:spPr>
          <a:xfrm>
            <a:off x="1222310" y="1741766"/>
            <a:ext cx="6684007" cy="3970318"/>
          </a:xfrm>
          <a:prstGeom prst="rect">
            <a:avLst/>
          </a:prstGeom>
          <a:noFill/>
        </p:spPr>
        <p:txBody>
          <a:bodyPr wrap="square">
            <a:spAutoFit/>
          </a:bodyPr>
          <a:lstStyle/>
          <a:p>
            <a:r>
              <a:rPr lang="en-IN" dirty="0">
                <a:solidFill>
                  <a:schemeClr val="bg2"/>
                </a:solidFill>
              </a:rPr>
              <a:t>The potential value of a soft skills enhancement application is vast and far-reaching. By improving communication, leadership, time management, and other essential soft skills, individuals can experience increased self-awareness, boosted career prospects, and enhanced teamwork and collaboration. This can lead to better leadership, improved customer service, increased productivity, and reduced conflicts. Additionally, developing skills like stress management, self-care, and emotional intelligence can lead to improved mental health and well-being. Overall, a soft skills enhancement application can give individuals a competitive edge in the job market, leading to personal and professional growth, and ultimately, success. By investing in soft skills development, individuals can unlock their full potential and achieve their goals, leading to a more fulfilling and purposeful life.</a:t>
            </a:r>
          </a:p>
        </p:txBody>
      </p:sp>
    </p:spTree>
    <p:extLst>
      <p:ext uri="{BB962C8B-B14F-4D97-AF65-F5344CB8AC3E}">
        <p14:creationId xmlns:p14="http://schemas.microsoft.com/office/powerpoint/2010/main" val="226159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214EA5-9F71-6727-C6E0-82C279CA0C0A}"/>
              </a:ext>
            </a:extLst>
          </p:cNvPr>
          <p:cNvSpPr>
            <a:spLocks noGrp="1"/>
          </p:cNvSpPr>
          <p:nvPr>
            <p:ph type="body" sz="quarter" idx="15"/>
          </p:nvPr>
        </p:nvSpPr>
        <p:spPr/>
        <p:txBody>
          <a:bodyPr/>
          <a:lstStyle/>
          <a:p>
            <a:r>
              <a:rPr lang="en-US" dirty="0"/>
              <a:t>The Solution Proposed by your Team</a:t>
            </a:r>
          </a:p>
        </p:txBody>
      </p:sp>
      <p:grpSp>
        <p:nvGrpSpPr>
          <p:cNvPr id="8" name="Group 7">
            <a:extLst>
              <a:ext uri="{FF2B5EF4-FFF2-40B4-BE49-F238E27FC236}">
                <a16:creationId xmlns:a16="http://schemas.microsoft.com/office/drawing/2014/main" id="{44610307-A60C-FF71-E170-1A03D6B1616F}"/>
              </a:ext>
            </a:extLst>
          </p:cNvPr>
          <p:cNvGrpSpPr/>
          <p:nvPr/>
        </p:nvGrpSpPr>
        <p:grpSpPr>
          <a:xfrm>
            <a:off x="1082351" y="1175575"/>
            <a:ext cx="10475709" cy="4506850"/>
            <a:chOff x="588531" y="1294510"/>
            <a:chExt cx="8650929" cy="4632678"/>
          </a:xfrm>
        </p:grpSpPr>
        <p:sp>
          <p:nvSpPr>
            <p:cNvPr id="4" name="TextBox 3">
              <a:extLst>
                <a:ext uri="{FF2B5EF4-FFF2-40B4-BE49-F238E27FC236}">
                  <a16:creationId xmlns:a16="http://schemas.microsoft.com/office/drawing/2014/main" id="{3927589F-A1F6-CFBE-198C-3B1A35AA4135}"/>
                </a:ext>
              </a:extLst>
            </p:cNvPr>
            <p:cNvSpPr txBox="1"/>
            <p:nvPr/>
          </p:nvSpPr>
          <p:spPr>
            <a:xfrm>
              <a:off x="588531" y="1294510"/>
              <a:ext cx="4263504" cy="4632678"/>
            </a:xfrm>
            <a:prstGeom prst="roundRect">
              <a:avLst>
                <a:gd name="adj" fmla="val 0"/>
              </a:avLst>
            </a:prstGeom>
            <a:solidFill>
              <a:schemeClr val="bg1"/>
            </a:solidFill>
            <a:ln>
              <a:gradFill>
                <a:gsLst>
                  <a:gs pos="0">
                    <a:schemeClr val="bg1">
                      <a:lumMod val="85000"/>
                    </a:schemeClr>
                  </a:gs>
                  <a:gs pos="100000">
                    <a:schemeClr val="bg1"/>
                  </a:gs>
                </a:gsLst>
                <a:lin ang="5400000" scaled="1"/>
              </a:gradFill>
            </a:ln>
          </p:spPr>
          <p:txBody>
            <a:bodyPr wrap="square" lIns="91440" tIns="91440" rIns="91440" bIns="91440" rtlCol="0">
              <a:noAutofit/>
            </a:bodyPr>
            <a:lstStyle>
              <a:defPPr>
                <a:defRPr lang="en-US"/>
              </a:defPPr>
              <a:lvl1pPr>
                <a:defRPr sz="1600" b="1">
                  <a:solidFill>
                    <a:srgbClr val="00B0F0"/>
                  </a:solidFill>
                </a:defRPr>
              </a:lvl1pPr>
            </a:lstStyle>
            <a:p>
              <a:endParaRPr lang="en-US" dirty="0">
                <a:solidFill>
                  <a:schemeClr val="bg1">
                    <a:lumMod val="50000"/>
                  </a:schemeClr>
                </a:solidFill>
              </a:endParaRPr>
            </a:p>
          </p:txBody>
        </p:sp>
        <p:sp>
          <p:nvSpPr>
            <p:cNvPr id="5" name="TextBox 4">
              <a:extLst>
                <a:ext uri="{FF2B5EF4-FFF2-40B4-BE49-F238E27FC236}">
                  <a16:creationId xmlns:a16="http://schemas.microsoft.com/office/drawing/2014/main" id="{67F03AAC-C47F-601D-5CCB-817E4DB17DF4}"/>
                </a:ext>
              </a:extLst>
            </p:cNvPr>
            <p:cNvSpPr txBox="1"/>
            <p:nvPr/>
          </p:nvSpPr>
          <p:spPr>
            <a:xfrm>
              <a:off x="588531" y="1395521"/>
              <a:ext cx="3873462" cy="379643"/>
            </a:xfrm>
            <a:prstGeom prst="rect">
              <a:avLst/>
            </a:prstGeom>
            <a:noFill/>
          </p:spPr>
          <p:txBody>
            <a:bodyPr wrap="square" lIns="0" tIns="0" rIns="0" bIns="0" rtlCol="0">
              <a:spAutoFit/>
            </a:bodyPr>
            <a:lstStyle>
              <a:defPPr>
                <a:defRPr lang="en-US"/>
              </a:defPPr>
              <a:lvl1pPr>
                <a:defRPr sz="1600" b="1">
                  <a:latin typeface="TT Norms" panose="02000503030000020003" pitchFamily="50" charset="0"/>
                  <a:cs typeface="MV Boli" panose="02000500030200090000" pitchFamily="2" charset="0"/>
                </a:defRPr>
              </a:lvl1pPr>
            </a:lstStyle>
            <a:p>
              <a:r>
                <a:rPr lang="en-US" b="0" dirty="0">
                  <a:solidFill>
                    <a:schemeClr val="bg1">
                      <a:lumMod val="50000"/>
                    </a:schemeClr>
                  </a:solidFill>
                  <a:latin typeface="+mn-lt"/>
                </a:rPr>
                <a:t> </a:t>
              </a:r>
              <a:r>
                <a:rPr lang="en-US" sz="2400" b="0" dirty="0">
                  <a:solidFill>
                    <a:schemeClr val="accent1"/>
                  </a:solidFill>
                  <a:latin typeface="+mn-lt"/>
                </a:rPr>
                <a:t>Solution Highlights</a:t>
              </a:r>
            </a:p>
          </p:txBody>
        </p:sp>
        <p:sp>
          <p:nvSpPr>
            <p:cNvPr id="6" name="TextBox 5">
              <a:extLst>
                <a:ext uri="{FF2B5EF4-FFF2-40B4-BE49-F238E27FC236}">
                  <a16:creationId xmlns:a16="http://schemas.microsoft.com/office/drawing/2014/main" id="{26DE322A-0C3B-AC50-21BA-740E4F281C0C}"/>
                </a:ext>
              </a:extLst>
            </p:cNvPr>
            <p:cNvSpPr txBox="1"/>
            <p:nvPr/>
          </p:nvSpPr>
          <p:spPr>
            <a:xfrm>
              <a:off x="4975956" y="1294510"/>
              <a:ext cx="4263504" cy="4632678"/>
            </a:xfrm>
            <a:prstGeom prst="roundRect">
              <a:avLst>
                <a:gd name="adj" fmla="val 0"/>
              </a:avLst>
            </a:prstGeom>
            <a:solidFill>
              <a:schemeClr val="bg1"/>
            </a:solidFill>
            <a:ln>
              <a:gradFill>
                <a:gsLst>
                  <a:gs pos="0">
                    <a:schemeClr val="bg1">
                      <a:lumMod val="85000"/>
                    </a:schemeClr>
                  </a:gs>
                  <a:gs pos="100000">
                    <a:schemeClr val="bg1"/>
                  </a:gs>
                </a:gsLst>
                <a:lin ang="5400000" scaled="1"/>
              </a:gradFill>
            </a:ln>
          </p:spPr>
          <p:txBody>
            <a:bodyPr wrap="square" lIns="91440" tIns="91440" rIns="91440" bIns="91440" rtlCol="0">
              <a:noAutofit/>
            </a:bodyPr>
            <a:lstStyle>
              <a:defPPr>
                <a:defRPr lang="en-US"/>
              </a:defPPr>
              <a:lvl1pPr>
                <a:defRPr sz="1600" b="1">
                  <a:solidFill>
                    <a:srgbClr val="00B0F0"/>
                  </a:solidFill>
                </a:defRPr>
              </a:lvl1pPr>
            </a:lstStyle>
            <a:p>
              <a:endParaRPr lang="en-US" dirty="0">
                <a:solidFill>
                  <a:schemeClr val="bg1">
                    <a:lumMod val="50000"/>
                  </a:schemeClr>
                </a:solidFill>
              </a:endParaRPr>
            </a:p>
          </p:txBody>
        </p:sp>
        <p:sp>
          <p:nvSpPr>
            <p:cNvPr id="7" name="TextBox 6">
              <a:extLst>
                <a:ext uri="{FF2B5EF4-FFF2-40B4-BE49-F238E27FC236}">
                  <a16:creationId xmlns:a16="http://schemas.microsoft.com/office/drawing/2014/main" id="{77E20AD7-C9A2-C6C0-ACA3-39BD89D96274}"/>
                </a:ext>
              </a:extLst>
            </p:cNvPr>
            <p:cNvSpPr txBox="1"/>
            <p:nvPr/>
          </p:nvSpPr>
          <p:spPr>
            <a:xfrm>
              <a:off x="4975956" y="1364374"/>
              <a:ext cx="3873462" cy="379643"/>
            </a:xfrm>
            <a:prstGeom prst="rect">
              <a:avLst/>
            </a:prstGeom>
            <a:noFill/>
          </p:spPr>
          <p:txBody>
            <a:bodyPr wrap="square" lIns="0" tIns="0" rIns="0" bIns="0" rtlCol="0">
              <a:spAutoFit/>
            </a:bodyPr>
            <a:lstStyle>
              <a:defPPr>
                <a:defRPr lang="en-US"/>
              </a:defPPr>
              <a:lvl1pPr>
                <a:defRPr sz="1600" b="1">
                  <a:latin typeface="TT Norms" panose="02000503030000020003" pitchFamily="50" charset="0"/>
                  <a:cs typeface="MV Boli" panose="02000500030200090000" pitchFamily="2" charset="0"/>
                </a:defRPr>
              </a:lvl1pPr>
            </a:lstStyle>
            <a:p>
              <a:r>
                <a:rPr lang="en-US" b="0" dirty="0">
                  <a:solidFill>
                    <a:schemeClr val="bg1">
                      <a:lumMod val="50000"/>
                    </a:schemeClr>
                  </a:solidFill>
                  <a:latin typeface="+mn-lt"/>
                </a:rPr>
                <a:t> </a:t>
              </a:r>
              <a:r>
                <a:rPr lang="en-US" sz="2400" b="0" dirty="0">
                  <a:solidFill>
                    <a:schemeClr val="accent1"/>
                  </a:solidFill>
                  <a:latin typeface="+mn-lt"/>
                </a:rPr>
                <a:t>Key Features / Approach</a:t>
              </a:r>
            </a:p>
          </p:txBody>
        </p:sp>
      </p:grpSp>
      <p:sp>
        <p:nvSpPr>
          <p:cNvPr id="11" name="TextBox 10">
            <a:extLst>
              <a:ext uri="{FF2B5EF4-FFF2-40B4-BE49-F238E27FC236}">
                <a16:creationId xmlns:a16="http://schemas.microsoft.com/office/drawing/2014/main" id="{3A6FDB7B-732F-A04C-3E25-36F4D3ADA237}"/>
              </a:ext>
            </a:extLst>
          </p:cNvPr>
          <p:cNvSpPr txBox="1"/>
          <p:nvPr/>
        </p:nvSpPr>
        <p:spPr>
          <a:xfrm>
            <a:off x="1082351" y="1856792"/>
            <a:ext cx="4769115" cy="4278094"/>
          </a:xfrm>
          <a:prstGeom prst="rect">
            <a:avLst/>
          </a:prstGeom>
          <a:noFill/>
        </p:spPr>
        <p:txBody>
          <a:bodyPr wrap="square">
            <a:spAutoFit/>
          </a:bodyPr>
          <a:lstStyle/>
          <a:p>
            <a:r>
              <a:rPr lang="en-IN" sz="1600" dirty="0"/>
              <a:t>A soft skills enhancement application offers a personalized and engaging experience, tailoring learning paths to individual needs and goals, with adaptive assessments and recommendations. Interactive modules feature video lessons, gamified exercises, and real-world scenarios to practice soft skills, while AI-powered coaching provides personalized feedback and guidance. Social learning connects users with peers for discussions and shared experiences, and real-time feedback tracks progress and identifies areas for improvement. Microlearning ensures continuous learning in bite-sized lessons, and gamification makes the experience fun and motivating. Comprehensive 360-degree assessments and customizable options align with individual, team, or organizational goals, with measurable ROI and actionable insights for continued growth. </a:t>
            </a:r>
          </a:p>
        </p:txBody>
      </p:sp>
      <p:sp>
        <p:nvSpPr>
          <p:cNvPr id="13" name="TextBox 12">
            <a:extLst>
              <a:ext uri="{FF2B5EF4-FFF2-40B4-BE49-F238E27FC236}">
                <a16:creationId xmlns:a16="http://schemas.microsoft.com/office/drawing/2014/main" id="{197B197C-4C96-2868-A10F-D6B00D3DFA8B}"/>
              </a:ext>
            </a:extLst>
          </p:cNvPr>
          <p:cNvSpPr txBox="1"/>
          <p:nvPr/>
        </p:nvSpPr>
        <p:spPr>
          <a:xfrm>
            <a:off x="6494106" y="1772817"/>
            <a:ext cx="4945226" cy="4770537"/>
          </a:xfrm>
          <a:prstGeom prst="rect">
            <a:avLst/>
          </a:prstGeom>
          <a:noFill/>
        </p:spPr>
        <p:txBody>
          <a:bodyPr wrap="square">
            <a:spAutoFit/>
          </a:bodyPr>
          <a:lstStyle/>
          <a:p>
            <a:r>
              <a:rPr lang="en-IN" sz="1600" dirty="0"/>
              <a:t>A soft skills enhancement application features personalized learning paths, interactive modules with video lessons and gamified exercises, AI-powered coaching, social learning, real-time feedback, microlearning, gamification, 360-degree assessment, customization, and analytics. The approach is user-</a:t>
            </a:r>
            <a:r>
              <a:rPr lang="en-IN" sz="1600" dirty="0" err="1"/>
              <a:t>centered</a:t>
            </a:r>
            <a:r>
              <a:rPr lang="en-IN" sz="1600" dirty="0"/>
              <a:t>, scientifically-backed, flexible, adaptable, storytelling, spaced learning, social, collaborative, continuously improving, data-driven, accessible, and inclusive. The application is designed to engage and motivate users, using real-world examples, gamification, and incentives to encourage learning and development. It accommodates different learning styles, tracks progress, measures ROI, and identifies areas for improvement. By leveraging these features and approaches, the application provides an effective and comprehensive solution for developing essential soft skills, leading to personal and professional growth, improved performance, and increased success.</a:t>
            </a:r>
          </a:p>
        </p:txBody>
      </p:sp>
    </p:spTree>
    <p:extLst>
      <p:ext uri="{BB962C8B-B14F-4D97-AF65-F5344CB8AC3E}">
        <p14:creationId xmlns:p14="http://schemas.microsoft.com/office/powerpoint/2010/main" val="339814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07F855-B09D-BFE4-8EF4-A58E1E1AD880}"/>
              </a:ext>
            </a:extLst>
          </p:cNvPr>
          <p:cNvSpPr>
            <a:spLocks noGrp="1"/>
          </p:cNvSpPr>
          <p:nvPr>
            <p:ph type="body" sz="quarter" idx="15"/>
          </p:nvPr>
        </p:nvSpPr>
        <p:spPr/>
        <p:txBody>
          <a:bodyPr/>
          <a:lstStyle/>
          <a:p>
            <a:pPr algn="ctr"/>
            <a:r>
              <a:rPr lang="en-US" dirty="0"/>
              <a:t>Technologies Used</a:t>
            </a:r>
          </a:p>
        </p:txBody>
      </p:sp>
      <p:sp>
        <p:nvSpPr>
          <p:cNvPr id="4" name="TextBox 3">
            <a:extLst>
              <a:ext uri="{FF2B5EF4-FFF2-40B4-BE49-F238E27FC236}">
                <a16:creationId xmlns:a16="http://schemas.microsoft.com/office/drawing/2014/main" id="{8DE11223-92FE-83AD-D86F-CD8CE8F1449F}"/>
              </a:ext>
            </a:extLst>
          </p:cNvPr>
          <p:cNvSpPr txBox="1"/>
          <p:nvPr/>
        </p:nvSpPr>
        <p:spPr>
          <a:xfrm>
            <a:off x="1665080" y="1351281"/>
            <a:ext cx="7355840" cy="3785652"/>
          </a:xfrm>
          <a:prstGeom prst="rect">
            <a:avLst/>
          </a:prstGeom>
          <a:noFill/>
        </p:spPr>
        <p:txBody>
          <a:bodyPr wrap="square">
            <a:spAutoFit/>
          </a:bodyPr>
          <a:lstStyle/>
          <a:p>
            <a:pPr marL="342900" indent="-342900">
              <a:buFont typeface="Wingdings" panose="05000000000000000000" pitchFamily="2" charset="2"/>
              <a:buChar char="Ø"/>
            </a:pPr>
            <a:r>
              <a:rPr lang="en-IN" sz="2400" dirty="0"/>
              <a:t>JavaScript</a:t>
            </a:r>
          </a:p>
          <a:p>
            <a:pPr marL="342900" indent="-342900">
              <a:buFont typeface="Wingdings" panose="05000000000000000000" pitchFamily="2" charset="2"/>
              <a:buChar char="Ø"/>
            </a:pPr>
            <a:r>
              <a:rPr lang="en-IN" sz="2400" dirty="0"/>
              <a:t> Python</a:t>
            </a:r>
          </a:p>
          <a:p>
            <a:pPr marL="342900" indent="-342900">
              <a:buFont typeface="Wingdings" panose="05000000000000000000" pitchFamily="2" charset="2"/>
              <a:buChar char="Ø"/>
            </a:pPr>
            <a:r>
              <a:rPr lang="en-IN" sz="2400" dirty="0"/>
              <a:t> HTML/CSS</a:t>
            </a:r>
          </a:p>
          <a:p>
            <a:pPr marL="342900" indent="-342900">
              <a:buFont typeface="Wingdings" panose="05000000000000000000" pitchFamily="2" charset="2"/>
              <a:buChar char="Ø"/>
            </a:pPr>
            <a:r>
              <a:rPr lang="en-IN" sz="2400" dirty="0"/>
              <a:t> React Native</a:t>
            </a:r>
          </a:p>
          <a:p>
            <a:pPr marL="342900" indent="-342900">
              <a:buFont typeface="Wingdings" panose="05000000000000000000" pitchFamily="2" charset="2"/>
              <a:buChar char="Ø"/>
            </a:pPr>
            <a:r>
              <a:rPr lang="en-IN" sz="2400" dirty="0"/>
              <a:t> Node.js</a:t>
            </a:r>
          </a:p>
          <a:p>
            <a:pPr marL="342900" indent="-342900">
              <a:buFont typeface="Wingdings" panose="05000000000000000000" pitchFamily="2" charset="2"/>
              <a:buChar char="Ø"/>
            </a:pPr>
            <a:r>
              <a:rPr lang="en-IN" sz="2400" dirty="0"/>
              <a:t> Java</a:t>
            </a:r>
          </a:p>
          <a:p>
            <a:pPr marL="342900" indent="-342900">
              <a:buFont typeface="Wingdings" panose="05000000000000000000" pitchFamily="2" charset="2"/>
              <a:buChar char="Ø"/>
            </a:pPr>
            <a:r>
              <a:rPr lang="en-IN" sz="2400" dirty="0"/>
              <a:t> PHP</a:t>
            </a:r>
          </a:p>
          <a:p>
            <a:pPr marL="342900" indent="-342900">
              <a:buFont typeface="Wingdings" panose="05000000000000000000" pitchFamily="2" charset="2"/>
              <a:buChar char="Ø"/>
            </a:pPr>
            <a:r>
              <a:rPr lang="en-IN" sz="2400" dirty="0"/>
              <a:t> Ruby</a:t>
            </a:r>
          </a:p>
          <a:p>
            <a:pPr marL="342900" indent="-342900">
              <a:buFont typeface="Wingdings" panose="05000000000000000000" pitchFamily="2" charset="2"/>
              <a:buChar char="Ø"/>
            </a:pPr>
            <a:r>
              <a:rPr lang="en-IN" sz="2400" dirty="0"/>
              <a:t> TypeScript</a:t>
            </a:r>
          </a:p>
          <a:p>
            <a:pPr marL="342900" indent="-342900">
              <a:buFont typeface="Wingdings" panose="05000000000000000000" pitchFamily="2" charset="2"/>
              <a:buChar char="Ø"/>
            </a:pPr>
            <a:r>
              <a:rPr lang="en-IN" sz="2400" dirty="0"/>
              <a:t> Angular</a:t>
            </a:r>
          </a:p>
        </p:txBody>
      </p:sp>
    </p:spTree>
    <p:extLst>
      <p:ext uri="{BB962C8B-B14F-4D97-AF65-F5344CB8AC3E}">
        <p14:creationId xmlns:p14="http://schemas.microsoft.com/office/powerpoint/2010/main" val="378354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07F855-B09D-BFE4-8EF4-A58E1E1AD880}"/>
              </a:ext>
            </a:extLst>
          </p:cNvPr>
          <p:cNvSpPr>
            <a:spLocks noGrp="1"/>
          </p:cNvSpPr>
          <p:nvPr>
            <p:ph type="body" sz="quarter" idx="15"/>
          </p:nvPr>
        </p:nvSpPr>
        <p:spPr/>
        <p:txBody>
          <a:bodyPr/>
          <a:lstStyle/>
          <a:p>
            <a:pPr algn="ctr"/>
            <a:r>
              <a:rPr lang="en-US" dirty="0"/>
              <a:t>Gen AI Tool Utilization</a:t>
            </a:r>
          </a:p>
        </p:txBody>
      </p:sp>
      <p:sp>
        <p:nvSpPr>
          <p:cNvPr id="4" name="TextBox 3">
            <a:extLst>
              <a:ext uri="{FF2B5EF4-FFF2-40B4-BE49-F238E27FC236}">
                <a16:creationId xmlns:a16="http://schemas.microsoft.com/office/drawing/2014/main" id="{332BEEE2-3232-1669-61BC-27E8F1D42836}"/>
              </a:ext>
            </a:extLst>
          </p:cNvPr>
          <p:cNvSpPr txBox="1"/>
          <p:nvPr/>
        </p:nvSpPr>
        <p:spPr>
          <a:xfrm>
            <a:off x="1721540" y="1127760"/>
            <a:ext cx="8172450" cy="4708981"/>
          </a:xfrm>
          <a:prstGeom prst="rect">
            <a:avLst/>
          </a:prstGeom>
          <a:noFill/>
        </p:spPr>
        <p:txBody>
          <a:bodyPr wrap="square">
            <a:spAutoFit/>
          </a:bodyPr>
          <a:lstStyle/>
          <a:p>
            <a:pPr marL="342900" indent="-342900">
              <a:buFont typeface="Wingdings" panose="05000000000000000000" pitchFamily="2" charset="2"/>
              <a:buChar char="Ø"/>
            </a:pPr>
            <a:r>
              <a:rPr lang="en-IN" sz="2000" dirty="0"/>
              <a:t>Chatbots: Automated coaches that offer personalized feedback and support.</a:t>
            </a:r>
          </a:p>
          <a:p>
            <a:pPr marL="342900" indent="-342900">
              <a:buFont typeface="Wingdings" panose="05000000000000000000" pitchFamily="2" charset="2"/>
              <a:buChar char="Ø"/>
            </a:pPr>
            <a:r>
              <a:rPr lang="en-IN" sz="2000" dirty="0"/>
              <a:t> Sentiment Analysis: Emotion detection to provide tailored feedback.</a:t>
            </a:r>
          </a:p>
          <a:p>
            <a:pPr marL="342900" indent="-342900">
              <a:buFont typeface="Wingdings" panose="05000000000000000000" pitchFamily="2" charset="2"/>
              <a:buChar char="Ø"/>
            </a:pPr>
            <a:r>
              <a:rPr lang="en-IN" sz="2000" dirty="0"/>
              <a:t> NLP: Analyses communication skills and suggests improvements.</a:t>
            </a:r>
          </a:p>
          <a:p>
            <a:pPr marL="342900" indent="-342900">
              <a:buFont typeface="Wingdings" panose="05000000000000000000" pitchFamily="2" charset="2"/>
              <a:buChar char="Ø"/>
            </a:pPr>
            <a:r>
              <a:rPr lang="en-IN" sz="2000" dirty="0"/>
              <a:t> Predictive Analytics: Predicts behaviour and recommends personalized learning.</a:t>
            </a:r>
          </a:p>
          <a:p>
            <a:pPr marL="342900" indent="-342900">
              <a:buFont typeface="Wingdings" panose="05000000000000000000" pitchFamily="2" charset="2"/>
              <a:buChar char="Ø"/>
            </a:pPr>
            <a:r>
              <a:rPr lang="en-IN" sz="2000" dirty="0"/>
              <a:t> Personalized Recommendations: Suggests relevant content based on user behaviour.</a:t>
            </a:r>
          </a:p>
          <a:p>
            <a:pPr marL="342900" indent="-342900">
              <a:buFont typeface="Wingdings" panose="05000000000000000000" pitchFamily="2" charset="2"/>
              <a:buChar char="Ø"/>
            </a:pPr>
            <a:r>
              <a:rPr lang="en-IN" sz="2000" dirty="0"/>
              <a:t> Automated Feedback: Instant feedback on user performance.</a:t>
            </a:r>
          </a:p>
          <a:p>
            <a:pPr marL="342900" indent="-342900">
              <a:buFont typeface="Wingdings" panose="05000000000000000000" pitchFamily="2" charset="2"/>
              <a:buChar char="Ø"/>
            </a:pPr>
            <a:r>
              <a:rPr lang="en-IN" sz="2000" dirty="0"/>
              <a:t> Social Learning: Connects users with peers or mentors for social learning.</a:t>
            </a:r>
          </a:p>
          <a:p>
            <a:pPr marL="342900" indent="-342900">
              <a:buFont typeface="Wingdings" panose="05000000000000000000" pitchFamily="2" charset="2"/>
              <a:buChar char="Ø"/>
            </a:pPr>
            <a:r>
              <a:rPr lang="en-IN" sz="2000" dirty="0"/>
              <a:t> Emotion Recognition: Detects emotions to improve emotional intelligence.</a:t>
            </a:r>
          </a:p>
          <a:p>
            <a:pPr marL="342900" indent="-342900">
              <a:buFont typeface="Wingdings" panose="05000000000000000000" pitchFamily="2" charset="2"/>
              <a:buChar char="Ø"/>
            </a:pPr>
            <a:r>
              <a:rPr lang="en-IN" sz="2000" dirty="0"/>
              <a:t> Content Generation: Creates personalized training content.</a:t>
            </a:r>
          </a:p>
          <a:p>
            <a:pPr marL="342900" indent="-342900">
              <a:buFont typeface="Wingdings" panose="05000000000000000000" pitchFamily="2" charset="2"/>
              <a:buChar char="Ø"/>
            </a:pPr>
            <a:r>
              <a:rPr lang="en-IN" sz="2000" dirty="0"/>
              <a:t> Progress Tracking: Tracks user progress and identifies areas for improvement.</a:t>
            </a:r>
          </a:p>
        </p:txBody>
      </p:sp>
    </p:spTree>
    <p:extLst>
      <p:ext uri="{BB962C8B-B14F-4D97-AF65-F5344CB8AC3E}">
        <p14:creationId xmlns:p14="http://schemas.microsoft.com/office/powerpoint/2010/main" val="85889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FB2143-1261-9F9F-40A6-A0298E9D6359}"/>
              </a:ext>
            </a:extLst>
          </p:cNvPr>
          <p:cNvSpPr>
            <a:spLocks noGrp="1"/>
          </p:cNvSpPr>
          <p:nvPr>
            <p:ph type="body" sz="quarter" idx="15"/>
          </p:nvPr>
        </p:nvSpPr>
        <p:spPr>
          <a:xfrm flipH="1">
            <a:off x="1810992" y="204677"/>
            <a:ext cx="8643648" cy="368750"/>
          </a:xfrm>
        </p:spPr>
        <p:txBody>
          <a:bodyPr/>
          <a:lstStyle/>
          <a:p>
            <a:pPr algn="ctr"/>
            <a:r>
              <a:rPr lang="en-US" dirty="0"/>
              <a:t>System Architecture, Functionalities and Design Diagram</a:t>
            </a:r>
          </a:p>
        </p:txBody>
      </p:sp>
      <p:sp>
        <p:nvSpPr>
          <p:cNvPr id="4" name="TextBox 3">
            <a:extLst>
              <a:ext uri="{FF2B5EF4-FFF2-40B4-BE49-F238E27FC236}">
                <a16:creationId xmlns:a16="http://schemas.microsoft.com/office/drawing/2014/main" id="{C153DDD6-C042-4BE0-541F-B6C6B9D3B102}"/>
              </a:ext>
            </a:extLst>
          </p:cNvPr>
          <p:cNvSpPr txBox="1"/>
          <p:nvPr/>
        </p:nvSpPr>
        <p:spPr>
          <a:xfrm>
            <a:off x="543560" y="1152722"/>
            <a:ext cx="8808720" cy="1754326"/>
          </a:xfrm>
          <a:prstGeom prst="rect">
            <a:avLst/>
          </a:prstGeom>
          <a:noFill/>
        </p:spPr>
        <p:txBody>
          <a:bodyPr wrap="square" lIns="0" tIns="0" rIns="0" bIns="0" rtlCol="0">
            <a:spAutoFit/>
          </a:bodyPr>
          <a:lstStyle>
            <a:defPPr>
              <a:defRPr lang="en-US"/>
            </a:defPPr>
            <a:lvl1pPr>
              <a:defRPr>
                <a:solidFill>
                  <a:schemeClr val="bg1">
                    <a:lumMod val="50000"/>
                  </a:schemeClr>
                </a:solidFill>
              </a:defRPr>
            </a:lvl1pPr>
          </a:lstStyle>
          <a:p>
            <a:r>
              <a:rPr lang="en-US" sz="2400" dirty="0">
                <a:solidFill>
                  <a:schemeClr val="accent1"/>
                </a:solidFill>
              </a:rPr>
              <a:t>System Architecture:</a:t>
            </a:r>
          </a:p>
          <a:p>
            <a:pPr marL="285750" indent="-285750">
              <a:buFont typeface="Wingdings" panose="05000000000000000000" pitchFamily="2" charset="2"/>
              <a:buChar char="§"/>
            </a:pPr>
            <a:r>
              <a:rPr lang="en-US" dirty="0">
                <a:solidFill>
                  <a:schemeClr val="tx1"/>
                </a:solidFill>
              </a:rPr>
              <a:t> User Interface (Mobile/App/Web)</a:t>
            </a:r>
          </a:p>
          <a:p>
            <a:pPr marL="285750" indent="-285750">
              <a:buFont typeface="Wingdings" panose="05000000000000000000" pitchFamily="2" charset="2"/>
              <a:buChar char="§"/>
            </a:pPr>
            <a:r>
              <a:rPr lang="en-US" dirty="0">
                <a:solidFill>
                  <a:schemeClr val="tx1"/>
                </a:solidFill>
              </a:rPr>
              <a:t> Application Server (Backend)</a:t>
            </a:r>
          </a:p>
          <a:p>
            <a:pPr marL="285750" indent="-285750">
              <a:buFont typeface="Wingdings" panose="05000000000000000000" pitchFamily="2" charset="2"/>
              <a:buChar char="§"/>
            </a:pPr>
            <a:r>
              <a:rPr lang="en-US" dirty="0">
                <a:solidFill>
                  <a:schemeClr val="tx1"/>
                </a:solidFill>
              </a:rPr>
              <a:t> Database (User Data, Content, Analytics)</a:t>
            </a:r>
          </a:p>
          <a:p>
            <a:pPr marL="285750" indent="-285750">
              <a:buFont typeface="Wingdings" panose="05000000000000000000" pitchFamily="2" charset="2"/>
              <a:buChar char="§"/>
            </a:pPr>
            <a:r>
              <a:rPr lang="en-US" dirty="0">
                <a:solidFill>
                  <a:schemeClr val="tx1"/>
                </a:solidFill>
              </a:rPr>
              <a:t> API Gateway (Integration with third-party services)</a:t>
            </a:r>
          </a:p>
          <a:p>
            <a:pPr marL="285750" indent="-285750">
              <a:buFont typeface="Wingdings" panose="05000000000000000000" pitchFamily="2" charset="2"/>
              <a:buChar char="§"/>
            </a:pPr>
            <a:r>
              <a:rPr lang="en-US" dirty="0">
                <a:solidFill>
                  <a:schemeClr val="tx1"/>
                </a:solidFill>
              </a:rPr>
              <a:t> Machine Learning Server (AI-powered features)</a:t>
            </a:r>
          </a:p>
        </p:txBody>
      </p:sp>
      <p:sp>
        <p:nvSpPr>
          <p:cNvPr id="5" name="TextBox 4">
            <a:extLst>
              <a:ext uri="{FF2B5EF4-FFF2-40B4-BE49-F238E27FC236}">
                <a16:creationId xmlns:a16="http://schemas.microsoft.com/office/drawing/2014/main" id="{0AA7A32F-9561-4E55-9B62-F1A12F7B0FD2}"/>
              </a:ext>
            </a:extLst>
          </p:cNvPr>
          <p:cNvSpPr txBox="1"/>
          <p:nvPr/>
        </p:nvSpPr>
        <p:spPr>
          <a:xfrm>
            <a:off x="450381" y="2953363"/>
            <a:ext cx="9293860" cy="2677656"/>
          </a:xfrm>
          <a:prstGeom prst="rect">
            <a:avLst/>
          </a:prstGeom>
          <a:noFill/>
        </p:spPr>
        <p:txBody>
          <a:bodyPr wrap="square">
            <a:spAutoFit/>
          </a:bodyPr>
          <a:lstStyle/>
          <a:p>
            <a:endParaRPr lang="en-IN" dirty="0"/>
          </a:p>
          <a:p>
            <a:endParaRPr lang="en-IN" dirty="0"/>
          </a:p>
          <a:p>
            <a:endParaRPr lang="en-IN" dirty="0"/>
          </a:p>
          <a:p>
            <a:r>
              <a:rPr lang="en-IN" dirty="0"/>
              <a:t> </a:t>
            </a:r>
            <a:r>
              <a:rPr lang="en-IN" sz="2400" dirty="0">
                <a:solidFill>
                  <a:schemeClr val="accent1"/>
                </a:solidFill>
              </a:rPr>
              <a:t>Functional Components:</a:t>
            </a:r>
          </a:p>
          <a:p>
            <a:pPr marL="285750" indent="-285750">
              <a:buFont typeface="Wingdings" panose="05000000000000000000" pitchFamily="2" charset="2"/>
              <a:buChar char="§"/>
            </a:pPr>
            <a:r>
              <a:rPr lang="en-IN" dirty="0"/>
              <a:t> User Management (Authentication, Profile Management)</a:t>
            </a:r>
          </a:p>
          <a:p>
            <a:pPr marL="285750" indent="-285750">
              <a:buFont typeface="Wingdings" panose="05000000000000000000" pitchFamily="2" charset="2"/>
              <a:buChar char="§"/>
            </a:pPr>
            <a:r>
              <a:rPr lang="en-IN" dirty="0"/>
              <a:t> Content Library (Videos, Articles, Quizzes, Games)</a:t>
            </a:r>
          </a:p>
          <a:p>
            <a:pPr marL="285750" indent="-285750">
              <a:buFont typeface="Wingdings" panose="05000000000000000000" pitchFamily="2" charset="2"/>
              <a:buChar char="§"/>
            </a:pPr>
            <a:r>
              <a:rPr lang="en-IN" dirty="0"/>
              <a:t> Learning Paths (Personalized skill development plans)</a:t>
            </a:r>
          </a:p>
          <a:p>
            <a:pPr marL="285750" indent="-285750">
              <a:buFont typeface="Wingdings" panose="05000000000000000000" pitchFamily="2" charset="2"/>
              <a:buChar char="§"/>
            </a:pPr>
            <a:r>
              <a:rPr lang="en-IN" dirty="0"/>
              <a:t> AI-powered Coaching (Chatbots, Sentiment Analysis)</a:t>
            </a:r>
          </a:p>
          <a:p>
            <a:pPr marL="285750" indent="-285750">
              <a:buFont typeface="Wingdings" panose="05000000000000000000" pitchFamily="2" charset="2"/>
              <a:buChar char="§"/>
            </a:pPr>
            <a:r>
              <a:rPr lang="en-IN" dirty="0"/>
              <a:t> Social Learning (Forums, Groups, Mentorship)  </a:t>
            </a:r>
          </a:p>
        </p:txBody>
      </p:sp>
      <p:sp>
        <p:nvSpPr>
          <p:cNvPr id="7" name="TextBox 6">
            <a:extLst>
              <a:ext uri="{FF2B5EF4-FFF2-40B4-BE49-F238E27FC236}">
                <a16:creationId xmlns:a16="http://schemas.microsoft.com/office/drawing/2014/main" id="{90F35C82-DE49-B83F-3748-8A5E9BFA204E}"/>
              </a:ext>
            </a:extLst>
          </p:cNvPr>
          <p:cNvSpPr txBox="1"/>
          <p:nvPr/>
        </p:nvSpPr>
        <p:spPr>
          <a:xfrm>
            <a:off x="6827520" y="1003112"/>
            <a:ext cx="4541520" cy="461665"/>
          </a:xfrm>
          <a:prstGeom prst="rect">
            <a:avLst/>
          </a:prstGeom>
          <a:noFill/>
        </p:spPr>
        <p:txBody>
          <a:bodyPr wrap="square">
            <a:spAutoFit/>
          </a:bodyPr>
          <a:lstStyle/>
          <a:p>
            <a:r>
              <a:rPr lang="en-IN" sz="2400" dirty="0">
                <a:solidFill>
                  <a:schemeClr val="accent1"/>
                </a:solidFill>
              </a:rPr>
              <a:t>Design Diagram:</a:t>
            </a:r>
          </a:p>
        </p:txBody>
      </p:sp>
      <p:sp>
        <p:nvSpPr>
          <p:cNvPr id="13" name="Rectangle 12">
            <a:extLst>
              <a:ext uri="{FF2B5EF4-FFF2-40B4-BE49-F238E27FC236}">
                <a16:creationId xmlns:a16="http://schemas.microsoft.com/office/drawing/2014/main" id="{220D0E01-2673-9454-BEE3-730736F35016}"/>
              </a:ext>
            </a:extLst>
          </p:cNvPr>
          <p:cNvSpPr/>
          <p:nvPr/>
        </p:nvSpPr>
        <p:spPr>
          <a:xfrm>
            <a:off x="7276614" y="1740572"/>
            <a:ext cx="3178022" cy="70901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User Interface</a:t>
            </a:r>
          </a:p>
        </p:txBody>
      </p:sp>
      <p:sp>
        <p:nvSpPr>
          <p:cNvPr id="14" name="Rectangle 13">
            <a:extLst>
              <a:ext uri="{FF2B5EF4-FFF2-40B4-BE49-F238E27FC236}">
                <a16:creationId xmlns:a16="http://schemas.microsoft.com/office/drawing/2014/main" id="{954D305A-25B2-1B0D-79A9-0158D741F2DE}"/>
              </a:ext>
            </a:extLst>
          </p:cNvPr>
          <p:cNvSpPr/>
          <p:nvPr/>
        </p:nvSpPr>
        <p:spPr>
          <a:xfrm>
            <a:off x="7276614" y="2749002"/>
            <a:ext cx="3178022" cy="77097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Application Server</a:t>
            </a:r>
          </a:p>
        </p:txBody>
      </p:sp>
      <p:sp>
        <p:nvSpPr>
          <p:cNvPr id="15" name="Rectangle 14">
            <a:extLst>
              <a:ext uri="{FF2B5EF4-FFF2-40B4-BE49-F238E27FC236}">
                <a16:creationId xmlns:a16="http://schemas.microsoft.com/office/drawing/2014/main" id="{BD44CEB0-0104-2C81-5DB0-185937DE327D}"/>
              </a:ext>
            </a:extLst>
          </p:cNvPr>
          <p:cNvSpPr/>
          <p:nvPr/>
        </p:nvSpPr>
        <p:spPr>
          <a:xfrm>
            <a:off x="7276615" y="3747081"/>
            <a:ext cx="3178022" cy="67565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Database</a:t>
            </a:r>
          </a:p>
        </p:txBody>
      </p:sp>
      <p:sp>
        <p:nvSpPr>
          <p:cNvPr id="16" name="Rectangle 15">
            <a:extLst>
              <a:ext uri="{FF2B5EF4-FFF2-40B4-BE49-F238E27FC236}">
                <a16:creationId xmlns:a16="http://schemas.microsoft.com/office/drawing/2014/main" id="{1EA2D1A1-FF7F-7009-7265-69A1A2C89360}"/>
              </a:ext>
            </a:extLst>
          </p:cNvPr>
          <p:cNvSpPr/>
          <p:nvPr/>
        </p:nvSpPr>
        <p:spPr>
          <a:xfrm>
            <a:off x="7276615" y="4738462"/>
            <a:ext cx="3178021" cy="61004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Machine Learning</a:t>
            </a:r>
          </a:p>
        </p:txBody>
      </p:sp>
      <p:sp>
        <p:nvSpPr>
          <p:cNvPr id="17" name="Rectangle 16">
            <a:extLst>
              <a:ext uri="{FF2B5EF4-FFF2-40B4-BE49-F238E27FC236}">
                <a16:creationId xmlns:a16="http://schemas.microsoft.com/office/drawing/2014/main" id="{8E487053-4DC0-B334-BADF-4EE964F57C6A}"/>
              </a:ext>
            </a:extLst>
          </p:cNvPr>
          <p:cNvSpPr/>
          <p:nvPr/>
        </p:nvSpPr>
        <p:spPr>
          <a:xfrm>
            <a:off x="7276617" y="5683342"/>
            <a:ext cx="3178020" cy="61004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Content Managemen</a:t>
            </a:r>
            <a:r>
              <a:rPr lang="en-IN" dirty="0"/>
              <a:t>t</a:t>
            </a:r>
          </a:p>
        </p:txBody>
      </p:sp>
      <p:cxnSp>
        <p:nvCxnSpPr>
          <p:cNvPr id="24" name="Straight Arrow Connector 23">
            <a:extLst>
              <a:ext uri="{FF2B5EF4-FFF2-40B4-BE49-F238E27FC236}">
                <a16:creationId xmlns:a16="http://schemas.microsoft.com/office/drawing/2014/main" id="{48212D4D-8DA0-980C-D7BD-F75428082081}"/>
              </a:ext>
            </a:extLst>
          </p:cNvPr>
          <p:cNvCxnSpPr>
            <a:stCxn id="15" idx="2"/>
          </p:cNvCxnSpPr>
          <p:nvPr/>
        </p:nvCxnSpPr>
        <p:spPr>
          <a:xfrm flipH="1">
            <a:off x="8865625" y="4422733"/>
            <a:ext cx="1" cy="315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7EA32EA-76BB-2458-A4CA-7FB5E03561DF}"/>
              </a:ext>
            </a:extLst>
          </p:cNvPr>
          <p:cNvCxnSpPr>
            <a:stCxn id="16" idx="2"/>
            <a:endCxn id="17" idx="0"/>
          </p:cNvCxnSpPr>
          <p:nvPr/>
        </p:nvCxnSpPr>
        <p:spPr>
          <a:xfrm>
            <a:off x="8865626" y="5348511"/>
            <a:ext cx="1" cy="33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C50A28-42E1-6ED7-87D1-E56A36ED975F}"/>
              </a:ext>
            </a:extLst>
          </p:cNvPr>
          <p:cNvCxnSpPr>
            <a:stCxn id="13" idx="2"/>
            <a:endCxn id="14" idx="0"/>
          </p:cNvCxnSpPr>
          <p:nvPr/>
        </p:nvCxnSpPr>
        <p:spPr>
          <a:xfrm>
            <a:off x="8865625" y="2449591"/>
            <a:ext cx="0" cy="299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47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D2496B-4FD4-C0A4-2CBB-3DEC1763D7D8}"/>
              </a:ext>
            </a:extLst>
          </p:cNvPr>
          <p:cNvSpPr>
            <a:spLocks noGrp="1"/>
          </p:cNvSpPr>
          <p:nvPr>
            <p:ph type="body" sz="quarter" idx="15"/>
          </p:nvPr>
        </p:nvSpPr>
        <p:spPr/>
        <p:txBody>
          <a:bodyPr/>
          <a:lstStyle/>
          <a:p>
            <a:pPr algn="ctr"/>
            <a:r>
              <a:rPr lang="en-US" dirty="0"/>
              <a:t>How it works</a:t>
            </a:r>
          </a:p>
        </p:txBody>
      </p:sp>
      <p:sp>
        <p:nvSpPr>
          <p:cNvPr id="3" name="TextBox 2">
            <a:extLst>
              <a:ext uri="{FF2B5EF4-FFF2-40B4-BE49-F238E27FC236}">
                <a16:creationId xmlns:a16="http://schemas.microsoft.com/office/drawing/2014/main" id="{C9EC5DCF-8373-44B4-01DC-C862E604B624}"/>
              </a:ext>
            </a:extLst>
          </p:cNvPr>
          <p:cNvSpPr txBox="1"/>
          <p:nvPr/>
        </p:nvSpPr>
        <p:spPr>
          <a:xfrm>
            <a:off x="718757" y="876634"/>
            <a:ext cx="9175233" cy="430887"/>
          </a:xfrm>
          <a:prstGeom prst="rect">
            <a:avLst/>
          </a:prstGeom>
          <a:noFill/>
        </p:spPr>
        <p:txBody>
          <a:bodyPr wrap="square" lIns="0" tIns="0" rIns="0" bIns="0" rtlCol="0">
            <a:spAutoFit/>
          </a:bodyPr>
          <a:lstStyle>
            <a:defPPr>
              <a:defRPr lang="en-US"/>
            </a:defPPr>
            <a:lvl1pPr>
              <a:defRPr>
                <a:solidFill>
                  <a:schemeClr val="bg1">
                    <a:lumMod val="50000"/>
                  </a:schemeClr>
                </a:solidFill>
              </a:defRPr>
            </a:lvl1pPr>
          </a:lstStyle>
          <a:p>
            <a:r>
              <a:rPr lang="en-US" sz="2800" b="1" dirty="0">
                <a:solidFill>
                  <a:schemeClr val="tx1"/>
                </a:solidFill>
              </a:rPr>
              <a:t>Functional</a:t>
            </a:r>
            <a:r>
              <a:rPr lang="en-US" sz="2800" b="1" dirty="0"/>
              <a:t> </a:t>
            </a:r>
            <a:r>
              <a:rPr lang="en-US" sz="2800" b="1" dirty="0">
                <a:solidFill>
                  <a:schemeClr val="tx1"/>
                </a:solidFill>
              </a:rPr>
              <a:t>Architecture</a:t>
            </a:r>
          </a:p>
        </p:txBody>
      </p:sp>
      <p:sp>
        <p:nvSpPr>
          <p:cNvPr id="7" name="TextBox 6">
            <a:extLst>
              <a:ext uri="{FF2B5EF4-FFF2-40B4-BE49-F238E27FC236}">
                <a16:creationId xmlns:a16="http://schemas.microsoft.com/office/drawing/2014/main" id="{680DCACD-48E9-78C3-8DE8-2953FBC236C4}"/>
              </a:ext>
            </a:extLst>
          </p:cNvPr>
          <p:cNvSpPr txBox="1"/>
          <p:nvPr/>
        </p:nvSpPr>
        <p:spPr>
          <a:xfrm>
            <a:off x="789008" y="1610728"/>
            <a:ext cx="10613984" cy="4247317"/>
          </a:xfrm>
          <a:prstGeom prst="rect">
            <a:avLst/>
          </a:prstGeom>
          <a:noFill/>
        </p:spPr>
        <p:txBody>
          <a:bodyPr wrap="square">
            <a:spAutoFit/>
          </a:bodyPr>
          <a:lstStyle/>
          <a:p>
            <a:pPr marL="342900" indent="-342900">
              <a:buFont typeface="Wingdings" panose="05000000000000000000" pitchFamily="2" charset="2"/>
              <a:buChar char="Ø"/>
            </a:pPr>
            <a:r>
              <a:rPr lang="en-IN" dirty="0">
                <a:solidFill>
                  <a:schemeClr val="accent1"/>
                </a:solidFill>
              </a:rPr>
              <a:t>User Management</a:t>
            </a:r>
            <a:r>
              <a:rPr lang="en-IN" dirty="0"/>
              <a:t>    - Authentication    - Profile management    - Baseline assessment</a:t>
            </a:r>
          </a:p>
          <a:p>
            <a:pPr marL="342900" indent="-342900">
              <a:buFont typeface="Wingdings" panose="05000000000000000000" pitchFamily="2" charset="2"/>
              <a:buChar char="Ø"/>
            </a:pPr>
            <a:r>
              <a:rPr lang="en-IN" dirty="0">
                <a:solidFill>
                  <a:schemeClr val="accent1"/>
                </a:solidFill>
              </a:rPr>
              <a:t>Content Management</a:t>
            </a:r>
            <a:r>
              <a:rPr lang="en-IN" dirty="0"/>
              <a:t>    - Content library (videos, articles, quizzes, games)    - Content creation and updates    - Content recommendation engine</a:t>
            </a:r>
          </a:p>
          <a:p>
            <a:pPr marL="342900" indent="-342900">
              <a:buFont typeface="Wingdings" panose="05000000000000000000" pitchFamily="2" charset="2"/>
              <a:buChar char="Ø"/>
            </a:pPr>
            <a:r>
              <a:rPr lang="en-IN" dirty="0">
                <a:solidFill>
                  <a:schemeClr val="accent1"/>
                </a:solidFill>
              </a:rPr>
              <a:t>AI-Powered Coaching</a:t>
            </a:r>
            <a:r>
              <a:rPr lang="en-IN" dirty="0"/>
              <a:t>    - Machine learning algorithms    - Natural language processing (NLP)    - Sentiment analysis    - Personalized feedback and guidance</a:t>
            </a:r>
          </a:p>
          <a:p>
            <a:pPr marL="342900" indent="-342900">
              <a:buFont typeface="Wingdings" panose="05000000000000000000" pitchFamily="2" charset="2"/>
              <a:buChar char="Ø"/>
            </a:pPr>
            <a:r>
              <a:rPr lang="en-IN" dirty="0">
                <a:solidFill>
                  <a:schemeClr val="accent1"/>
                </a:solidFill>
              </a:rPr>
              <a:t>Learning Path Management</a:t>
            </a:r>
            <a:r>
              <a:rPr lang="en-IN" dirty="0"/>
              <a:t>    - Personalized learning plans    - Learning path creation and updates    - Progress tracking and feedback</a:t>
            </a:r>
          </a:p>
          <a:p>
            <a:pPr marL="342900" indent="-342900">
              <a:buFont typeface="Wingdings" panose="05000000000000000000" pitchFamily="2" charset="2"/>
              <a:buChar char="Ø"/>
            </a:pPr>
            <a:r>
              <a:rPr lang="en-IN" dirty="0">
                <a:solidFill>
                  <a:schemeClr val="accent1"/>
                </a:solidFill>
              </a:rPr>
              <a:t>Social Learning    </a:t>
            </a:r>
            <a:r>
              <a:rPr lang="en-IN" dirty="0"/>
              <a:t>- Group and discussion forum management    - Mentorship and connection facilitation    - Social learning analytics</a:t>
            </a:r>
          </a:p>
          <a:p>
            <a:pPr marL="342900" indent="-342900">
              <a:buFont typeface="Wingdings" panose="05000000000000000000" pitchFamily="2" charset="2"/>
              <a:buChar char="Ø"/>
            </a:pPr>
            <a:r>
              <a:rPr lang="en-IN" dirty="0">
                <a:solidFill>
                  <a:schemeClr val="accent1"/>
                </a:solidFill>
              </a:rPr>
              <a:t>Gamification</a:t>
            </a:r>
            <a:r>
              <a:rPr lang="en-IN" dirty="0"/>
              <a:t>    - Point and badge systems    - Leaderboards and progress tracking    - Engagement and motivation analytics</a:t>
            </a:r>
          </a:p>
          <a:p>
            <a:pPr marL="342900" indent="-342900">
              <a:buFont typeface="Wingdings" panose="05000000000000000000" pitchFamily="2" charset="2"/>
              <a:buChar char="Ø"/>
            </a:pPr>
            <a:r>
              <a:rPr lang="en-IN" dirty="0">
                <a:solidFill>
                  <a:schemeClr val="accent1"/>
                </a:solidFill>
              </a:rPr>
              <a:t>Analytics and Feedback</a:t>
            </a:r>
            <a:r>
              <a:rPr lang="en-IN" dirty="0"/>
              <a:t>    - User progress and performance analytics    - Feedback and assessment tools    - AI-powered insights and recommendations</a:t>
            </a:r>
          </a:p>
          <a:p>
            <a:pPr marL="342900" indent="-342900">
              <a:buFont typeface="Wingdings" panose="05000000000000000000" pitchFamily="2" charset="2"/>
              <a:buChar char="Ø"/>
            </a:pPr>
            <a:r>
              <a:rPr lang="en-IN" dirty="0">
                <a:solidFill>
                  <a:schemeClr val="accent1"/>
                </a:solidFill>
              </a:rPr>
              <a:t>Integration </a:t>
            </a:r>
            <a:r>
              <a:rPr lang="en-IN" dirty="0"/>
              <a:t>   - Third-party API integrations (e.g., calendar, email)    - Data import and export </a:t>
            </a:r>
            <a:r>
              <a:rPr lang="en-IN" dirty="0" err="1"/>
              <a:t>gagement</a:t>
            </a:r>
            <a:r>
              <a:rPr lang="en-IN" dirty="0"/>
              <a:t> and motivation, while the analytics and feedback components provide insights and assessment tools. capabilities</a:t>
            </a:r>
          </a:p>
        </p:txBody>
      </p:sp>
    </p:spTree>
    <p:extLst>
      <p:ext uri="{BB962C8B-B14F-4D97-AF65-F5344CB8AC3E}">
        <p14:creationId xmlns:p14="http://schemas.microsoft.com/office/powerpoint/2010/main" val="76374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FB2143-1261-9F9F-40A6-A0298E9D6359}"/>
              </a:ext>
            </a:extLst>
          </p:cNvPr>
          <p:cNvSpPr>
            <a:spLocks noGrp="1"/>
          </p:cNvSpPr>
          <p:nvPr>
            <p:ph type="body" sz="quarter" idx="15"/>
          </p:nvPr>
        </p:nvSpPr>
        <p:spPr>
          <a:xfrm flipH="1">
            <a:off x="1810992" y="204677"/>
            <a:ext cx="8643648" cy="368750"/>
          </a:xfrm>
        </p:spPr>
        <p:txBody>
          <a:bodyPr/>
          <a:lstStyle/>
          <a:p>
            <a:pPr algn="ctr"/>
            <a:r>
              <a:rPr lang="en-US" dirty="0"/>
              <a:t>How It Works</a:t>
            </a:r>
          </a:p>
        </p:txBody>
      </p:sp>
      <p:sp>
        <p:nvSpPr>
          <p:cNvPr id="4" name="TextBox 3">
            <a:extLst>
              <a:ext uri="{FF2B5EF4-FFF2-40B4-BE49-F238E27FC236}">
                <a16:creationId xmlns:a16="http://schemas.microsoft.com/office/drawing/2014/main" id="{C153DDD6-C042-4BE0-541F-B6C6B9D3B102}"/>
              </a:ext>
            </a:extLst>
          </p:cNvPr>
          <p:cNvSpPr txBox="1"/>
          <p:nvPr/>
        </p:nvSpPr>
        <p:spPr>
          <a:xfrm>
            <a:off x="553720" y="1247140"/>
            <a:ext cx="8808720" cy="430887"/>
          </a:xfrm>
          <a:prstGeom prst="rect">
            <a:avLst/>
          </a:prstGeom>
          <a:noFill/>
        </p:spPr>
        <p:txBody>
          <a:bodyPr wrap="square" lIns="0" tIns="0" rIns="0" bIns="0" rtlCol="0">
            <a:spAutoFit/>
          </a:bodyPr>
          <a:lstStyle>
            <a:defPPr>
              <a:defRPr lang="en-US"/>
            </a:defPPr>
            <a:lvl1pPr>
              <a:defRPr>
                <a:solidFill>
                  <a:schemeClr val="bg1">
                    <a:lumMod val="50000"/>
                  </a:schemeClr>
                </a:solidFill>
              </a:defRPr>
            </a:lvl1pPr>
          </a:lstStyle>
          <a:p>
            <a:r>
              <a:rPr lang="en-US" sz="2800" b="1" dirty="0">
                <a:solidFill>
                  <a:schemeClr val="tx1"/>
                </a:solidFill>
              </a:rPr>
              <a:t>Technical</a:t>
            </a:r>
            <a:r>
              <a:rPr lang="en-US" dirty="0"/>
              <a:t> </a:t>
            </a:r>
            <a:r>
              <a:rPr lang="en-US" sz="2800" b="1" dirty="0">
                <a:solidFill>
                  <a:schemeClr val="tx1"/>
                </a:solidFill>
              </a:rPr>
              <a:t>Architecture</a:t>
            </a:r>
          </a:p>
        </p:txBody>
      </p:sp>
      <p:sp>
        <p:nvSpPr>
          <p:cNvPr id="7" name="TextBox 6">
            <a:extLst>
              <a:ext uri="{FF2B5EF4-FFF2-40B4-BE49-F238E27FC236}">
                <a16:creationId xmlns:a16="http://schemas.microsoft.com/office/drawing/2014/main" id="{86BBBA54-4FDA-2E99-93DC-2B88EE45CA70}"/>
              </a:ext>
            </a:extLst>
          </p:cNvPr>
          <p:cNvSpPr txBox="1"/>
          <p:nvPr/>
        </p:nvSpPr>
        <p:spPr>
          <a:xfrm>
            <a:off x="706056" y="1782501"/>
            <a:ext cx="8990635" cy="4801314"/>
          </a:xfrm>
          <a:prstGeom prst="rect">
            <a:avLst/>
          </a:prstGeom>
          <a:noFill/>
        </p:spPr>
        <p:txBody>
          <a:bodyPr wrap="square">
            <a:spAutoFit/>
          </a:bodyPr>
          <a:lstStyle/>
          <a:p>
            <a:pPr marL="285750" indent="-285750">
              <a:buFont typeface="Wingdings" panose="05000000000000000000" pitchFamily="2" charset="2"/>
              <a:buChar char="Ø"/>
            </a:pPr>
            <a:r>
              <a:rPr lang="en-IN" dirty="0">
                <a:solidFill>
                  <a:schemeClr val="accent1"/>
                </a:solidFill>
              </a:rPr>
              <a:t>Frontend</a:t>
            </a:r>
            <a:r>
              <a:rPr lang="en-IN" dirty="0"/>
              <a:t>    - Client-side framework (e.g., React, Angular)    - User interface components (e.g., HTML, CSS, JavaScript)    - Responsive design for web and mobile</a:t>
            </a:r>
          </a:p>
          <a:p>
            <a:pPr marL="285750" indent="-285750">
              <a:buFont typeface="Wingdings" panose="05000000000000000000" pitchFamily="2" charset="2"/>
              <a:buChar char="Ø"/>
            </a:pPr>
            <a:r>
              <a:rPr lang="en-IN" dirty="0"/>
              <a:t> </a:t>
            </a:r>
            <a:r>
              <a:rPr lang="en-IN" dirty="0">
                <a:solidFill>
                  <a:schemeClr val="accent1"/>
                </a:solidFill>
              </a:rPr>
              <a:t>Backend   </a:t>
            </a:r>
            <a:r>
              <a:rPr lang="en-IN" dirty="0"/>
              <a:t> - Server-side framework (e.g., Node.js, Django)    - API design (e.g., RESTful APIs)    - Business logic and data processing</a:t>
            </a:r>
          </a:p>
          <a:p>
            <a:pPr marL="285750" indent="-285750">
              <a:buFont typeface="Wingdings" panose="05000000000000000000" pitchFamily="2" charset="2"/>
              <a:buChar char="Ø"/>
            </a:pPr>
            <a:r>
              <a:rPr lang="en-IN" dirty="0">
                <a:solidFill>
                  <a:schemeClr val="accent1"/>
                </a:solidFill>
              </a:rPr>
              <a:t> Database    </a:t>
            </a:r>
            <a:r>
              <a:rPr lang="en-IN" dirty="0"/>
              <a:t>- Relational database management system (e.g., MySQL)    - NoSQL database (e.g., MongoDB)    - Data </a:t>
            </a:r>
            <a:r>
              <a:rPr lang="en-IN" dirty="0" err="1"/>
              <a:t>modeling</a:t>
            </a:r>
            <a:r>
              <a:rPr lang="en-IN" dirty="0"/>
              <a:t> and schema design</a:t>
            </a:r>
          </a:p>
          <a:p>
            <a:pPr marL="285750" indent="-285750">
              <a:buFont typeface="Wingdings" panose="05000000000000000000" pitchFamily="2" charset="2"/>
              <a:buChar char="Ø"/>
            </a:pPr>
            <a:r>
              <a:rPr lang="en-IN" dirty="0"/>
              <a:t> </a:t>
            </a:r>
            <a:r>
              <a:rPr lang="en-IN" dirty="0">
                <a:solidFill>
                  <a:schemeClr val="accent1"/>
                </a:solidFill>
              </a:rPr>
              <a:t>AI/ML Engine    </a:t>
            </a:r>
            <a:r>
              <a:rPr lang="en-IN" dirty="0"/>
              <a:t>- Machine learning framework (e.g., TensorFlow, </a:t>
            </a:r>
            <a:r>
              <a:rPr lang="en-IN" dirty="0" err="1"/>
              <a:t>PyTorch</a:t>
            </a:r>
            <a:r>
              <a:rPr lang="en-IN" dirty="0"/>
              <a:t>)    - Natural language processing (NLP) library (e.g., NLTK, </a:t>
            </a:r>
            <a:r>
              <a:rPr lang="en-IN" dirty="0" err="1"/>
              <a:t>spaCy</a:t>
            </a:r>
            <a:r>
              <a:rPr lang="en-IN" dirty="0"/>
              <a:t>)    - Sentiment analysis and emotion detection</a:t>
            </a:r>
          </a:p>
          <a:p>
            <a:pPr marL="285750" indent="-285750">
              <a:buFont typeface="Wingdings" panose="05000000000000000000" pitchFamily="2" charset="2"/>
              <a:buChar char="Ø"/>
            </a:pPr>
            <a:r>
              <a:rPr lang="en-IN" dirty="0">
                <a:solidFill>
                  <a:schemeClr val="accent1"/>
                </a:solidFill>
              </a:rPr>
              <a:t> Content Management System (CMS)    </a:t>
            </a:r>
            <a:r>
              <a:rPr lang="en-IN" dirty="0"/>
              <a:t>- Headless CMS (e.g., </a:t>
            </a:r>
            <a:r>
              <a:rPr lang="en-IN" dirty="0" err="1"/>
              <a:t>Strapi</a:t>
            </a:r>
            <a:r>
              <a:rPr lang="en-IN" dirty="0"/>
              <a:t>, Ghost)    - Content creation and management    - API-based content delivery</a:t>
            </a:r>
          </a:p>
          <a:p>
            <a:pPr marL="285750" indent="-285750">
              <a:buFont typeface="Wingdings" panose="05000000000000000000" pitchFamily="2" charset="2"/>
              <a:buChar char="Ø"/>
            </a:pPr>
            <a:r>
              <a:rPr lang="en-IN" dirty="0"/>
              <a:t> </a:t>
            </a:r>
            <a:r>
              <a:rPr lang="en-IN" dirty="0">
                <a:solidFill>
                  <a:schemeClr val="accent1"/>
                </a:solidFill>
              </a:rPr>
              <a:t>Authentication and Authorization    </a:t>
            </a:r>
            <a:r>
              <a:rPr lang="en-IN" dirty="0"/>
              <a:t>- Authentication framework (e.g., OAuth, Okta)    - Role-based access control (RBAC)    - User permissions and access management</a:t>
            </a:r>
          </a:p>
          <a:p>
            <a:pPr marL="285750" indent="-285750">
              <a:buFont typeface="Wingdings" panose="05000000000000000000" pitchFamily="2" charset="2"/>
              <a:buChar char="Ø"/>
            </a:pPr>
            <a:r>
              <a:rPr lang="en-IN" dirty="0">
                <a:solidFill>
                  <a:schemeClr val="accent1"/>
                </a:solidFill>
              </a:rPr>
              <a:t> Integration    </a:t>
            </a:r>
            <a:r>
              <a:rPr lang="en-IN" dirty="0"/>
              <a:t>- Third-party API integrations (e.g., calendar, email)    - Data import and export capabilities    - Webhooks and event-driven architecture</a:t>
            </a:r>
          </a:p>
          <a:p>
            <a:pPr marL="285750" indent="-285750">
              <a:buFont typeface="Wingdings" panose="05000000000000000000" pitchFamily="2" charset="2"/>
              <a:buChar char="Ø"/>
            </a:pPr>
            <a:r>
              <a:rPr lang="en-IN" dirty="0"/>
              <a:t> </a:t>
            </a:r>
            <a:r>
              <a:rPr lang="en-IN" dirty="0">
                <a:solidFill>
                  <a:schemeClr val="accent1"/>
                </a:solidFill>
              </a:rPr>
              <a:t>Infrastructure </a:t>
            </a:r>
            <a:r>
              <a:rPr lang="en-IN" dirty="0"/>
              <a:t>   - Cloud hosting (e.g., AWS, Azure)</a:t>
            </a:r>
            <a:r>
              <a:rPr lang="en-US" dirty="0"/>
              <a:t> - Containerization (e.g., Docker)    - Scalability and performance optimization</a:t>
            </a:r>
            <a:endParaRPr lang="en-IN" dirty="0"/>
          </a:p>
        </p:txBody>
      </p:sp>
    </p:spTree>
    <p:extLst>
      <p:ext uri="{BB962C8B-B14F-4D97-AF65-F5344CB8AC3E}">
        <p14:creationId xmlns:p14="http://schemas.microsoft.com/office/powerpoint/2010/main" val="3670553580"/>
      </p:ext>
    </p:extLst>
  </p:cSld>
  <p:clrMapOvr>
    <a:masterClrMapping/>
  </p:clrMapOvr>
</p:sld>
</file>

<file path=ppt/theme/theme1.xml><?xml version="1.0" encoding="utf-8"?>
<a:theme xmlns:a="http://schemas.openxmlformats.org/drawingml/2006/main" name="Hexaware Master">
  <a:themeElements>
    <a:clrScheme name="Custom 4">
      <a:dk1>
        <a:srgbClr val="000000"/>
      </a:dk1>
      <a:lt1>
        <a:srgbClr val="FFFFFF"/>
      </a:lt1>
      <a:dk2>
        <a:srgbClr val="07125E"/>
      </a:dk2>
      <a:lt2>
        <a:srgbClr val="FFFFFF"/>
      </a:lt2>
      <a:accent1>
        <a:srgbClr val="3C2CDA"/>
      </a:accent1>
      <a:accent2>
        <a:srgbClr val="1D86FF"/>
      </a:accent2>
      <a:accent3>
        <a:srgbClr val="14CBDE"/>
      </a:accent3>
      <a:accent4>
        <a:srgbClr val="07125E"/>
      </a:accent4>
      <a:accent5>
        <a:srgbClr val="8088A7"/>
      </a:accent5>
      <a:accent6>
        <a:srgbClr val="EA9D00"/>
      </a:accent6>
      <a:hlink>
        <a:srgbClr val="3C2CDA"/>
      </a:hlink>
      <a:folHlink>
        <a:srgbClr val="14CBDE"/>
      </a:folHlink>
    </a:clrScheme>
    <a:fontScheme name="Hexaware">
      <a:majorFont>
        <a:latin typeface="Manrope Light"/>
        <a:ea typeface="Helvetica Neue Medium"/>
        <a:cs typeface="Helvetica Neue Medium"/>
      </a:majorFont>
      <a:minorFont>
        <a:latin typeface="Manrop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Light_Corporate Template.pptx" id="{41E689D6-C531-47CC-AFF0-309785A80631}" vid="{C5795010-44E4-4FE2-851A-4FC5D2C485C8}"/>
    </a:ext>
  </a:extLst>
</a:theme>
</file>

<file path=ppt/theme/theme2.xml><?xml version="1.0" encoding="utf-8"?>
<a:theme xmlns:a="http://schemas.openxmlformats.org/drawingml/2006/main" name="1_Hexaware Master">
  <a:themeElements>
    <a:clrScheme name="Hexaware">
      <a:dk1>
        <a:srgbClr val="02051C"/>
      </a:dk1>
      <a:lt1>
        <a:srgbClr val="FFFFFF"/>
      </a:lt1>
      <a:dk2>
        <a:srgbClr val="07125E"/>
      </a:dk2>
      <a:lt2>
        <a:srgbClr val="FFFFFF"/>
      </a:lt2>
      <a:accent1>
        <a:srgbClr val="3C2DDA"/>
      </a:accent1>
      <a:accent2>
        <a:srgbClr val="1D86FF"/>
      </a:accent2>
      <a:accent3>
        <a:srgbClr val="14CBDE"/>
      </a:accent3>
      <a:accent4>
        <a:srgbClr val="07125E"/>
      </a:accent4>
      <a:accent5>
        <a:srgbClr val="8088A7"/>
      </a:accent5>
      <a:accent6>
        <a:srgbClr val="FF6300"/>
      </a:accent6>
      <a:hlink>
        <a:srgbClr val="3C2DDA"/>
      </a:hlink>
      <a:folHlink>
        <a:srgbClr val="14CBDE"/>
      </a:folHlink>
    </a:clrScheme>
    <a:fontScheme name="Hexaware">
      <a:majorFont>
        <a:latin typeface="Manrope Light"/>
        <a:ea typeface="Helvetica Neue Medium"/>
        <a:cs typeface="Helvetica Neue Medium"/>
      </a:majorFont>
      <a:minorFont>
        <a:latin typeface="Manrop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Dark_Corporate Template.pptx" id="{0DE496D9-96E7-4561-826E-A79144D83BB8}" vid="{7132E963-DE00-4AC0-86D2-3969C5A95D7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Light_Corporate Template</Template>
  <TotalTime>18856</TotalTime>
  <Words>2008</Words>
  <Application>Microsoft Office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Manrope</vt:lpstr>
      <vt:lpstr>Mokoto</vt:lpstr>
      <vt:lpstr>MV Boli</vt:lpstr>
      <vt:lpstr>Wingdings</vt:lpstr>
      <vt:lpstr>Hexaware Master</vt:lpstr>
      <vt:lpstr>1_Hexaware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dc:title>
  <dc:creator>Danielle Sanders</dc:creator>
  <cp:lastModifiedBy>swathilakshmi b</cp:lastModifiedBy>
  <cp:revision>28</cp:revision>
  <dcterms:created xsi:type="dcterms:W3CDTF">2023-12-01T15:20:00Z</dcterms:created>
  <dcterms:modified xsi:type="dcterms:W3CDTF">2024-08-30T09:19:31Z</dcterms:modified>
</cp:coreProperties>
</file>