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6"/>
    <p:sldMasterId id="2147483671" r:id="rId7"/>
    <p:sldMasterId id="2147483673" r:id="rId8"/>
    <p:sldMasterId id="2147483676" r:id="rId9"/>
    <p:sldMasterId id="2147483678" r:id="rId10"/>
    <p:sldMasterId id="2147483680" r:id="rId11"/>
  </p:sldMasterIdLst>
  <p:notesMasterIdLst>
    <p:notesMasterId r:id="rId14"/>
  </p:notesMasterIdLst>
  <p:sldIdLst>
    <p:sldId id="259" r:id="rId12"/>
    <p:sldId id="260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419669-2727-4A1F-BE96-F7F3A8B110C0}" v="98" dt="2021-02-23T10:31:02.7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3.xml"/><Relationship Id="rId13" Type="http://schemas.openxmlformats.org/officeDocument/2006/relationships/slide" Target="slides/slide2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2.xml"/><Relationship Id="rId12" Type="http://schemas.openxmlformats.org/officeDocument/2006/relationships/slide" Target="slides/slide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Master" Target="slideMasters/slideMaster6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5.xml"/><Relationship Id="rId19" Type="http://schemas.microsoft.com/office/2016/11/relationships/changesInfo" Target="changesInfos/changesInfo1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4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zeszutek, Wojciech (Nokia - PL/Krakow)" userId="S::wojciech.rzeszutek@nokia.com::c106f779-fd4f-45ae-b5d5-362b04dc7f91" providerId="AD" clId="Web-{BF015C12-BC97-4EE5-8935-7BF38EDBFD18}"/>
    <pc:docChg chg="modSld">
      <pc:chgData name="Rzeszutek, Wojciech (Nokia - PL/Krakow)" userId="S::wojciech.rzeszutek@nokia.com::c106f779-fd4f-45ae-b5d5-362b04dc7f91" providerId="AD" clId="Web-{BF015C12-BC97-4EE5-8935-7BF38EDBFD18}" dt="2020-02-26T11:27:20.751" v="339" actId="20577"/>
      <pc:docMkLst>
        <pc:docMk/>
      </pc:docMkLst>
      <pc:sldChg chg="modSp">
        <pc:chgData name="Rzeszutek, Wojciech (Nokia - PL/Krakow)" userId="S::wojciech.rzeszutek@nokia.com::c106f779-fd4f-45ae-b5d5-362b04dc7f91" providerId="AD" clId="Web-{BF015C12-BC97-4EE5-8935-7BF38EDBFD18}" dt="2020-02-26T11:27:20.735" v="338" actId="20577"/>
        <pc:sldMkLst>
          <pc:docMk/>
          <pc:sldMk cId="3895199413" sldId="260"/>
        </pc:sldMkLst>
        <pc:spChg chg="mod">
          <ac:chgData name="Rzeszutek, Wojciech (Nokia - PL/Krakow)" userId="S::wojciech.rzeszutek@nokia.com::c106f779-fd4f-45ae-b5d5-362b04dc7f91" providerId="AD" clId="Web-{BF015C12-BC97-4EE5-8935-7BF38EDBFD18}" dt="2020-02-26T11:27:20.735" v="338" actId="20577"/>
          <ac:spMkLst>
            <pc:docMk/>
            <pc:sldMk cId="3895199413" sldId="260"/>
            <ac:spMk id="7" creationId="{4B0FD602-50CC-4444-838F-6E1BD147D41C}"/>
          </ac:spMkLst>
        </pc:spChg>
      </pc:sldChg>
    </pc:docChg>
  </pc:docChgLst>
  <pc:docChgLst>
    <pc:chgData name="Rzeszutek, Wojciech (Nokia - PL/Krakow)" userId="c106f779-fd4f-45ae-b5d5-362b04dc7f91" providerId="ADAL" clId="{AF607DAC-1D36-49A6-B000-9895C93150C9}"/>
    <pc:docChg chg="undo modSld">
      <pc:chgData name="Rzeszutek, Wojciech (Nokia - PL/Krakow)" userId="c106f779-fd4f-45ae-b5d5-362b04dc7f91" providerId="ADAL" clId="{AF607DAC-1D36-49A6-B000-9895C93150C9}" dt="2021-02-23T09:44:37.684" v="26" actId="20577"/>
      <pc:docMkLst>
        <pc:docMk/>
      </pc:docMkLst>
      <pc:sldChg chg="modSp">
        <pc:chgData name="Rzeszutek, Wojciech (Nokia - PL/Krakow)" userId="c106f779-fd4f-45ae-b5d5-362b04dc7f91" providerId="ADAL" clId="{AF607DAC-1D36-49A6-B000-9895C93150C9}" dt="2021-02-23T09:44:37.684" v="26" actId="20577"/>
        <pc:sldMkLst>
          <pc:docMk/>
          <pc:sldMk cId="3895199413" sldId="260"/>
        </pc:sldMkLst>
        <pc:spChg chg="mod">
          <ac:chgData name="Rzeszutek, Wojciech (Nokia - PL/Krakow)" userId="c106f779-fd4f-45ae-b5d5-362b04dc7f91" providerId="ADAL" clId="{AF607DAC-1D36-49A6-B000-9895C93150C9}" dt="2021-02-23T09:44:37.684" v="26" actId="20577"/>
          <ac:spMkLst>
            <pc:docMk/>
            <pc:sldMk cId="3895199413" sldId="260"/>
            <ac:spMk id="7" creationId="{4B0FD602-50CC-4444-838F-6E1BD147D41C}"/>
          </ac:spMkLst>
        </pc:spChg>
      </pc:sldChg>
    </pc:docChg>
  </pc:docChgLst>
  <pc:docChgLst>
    <pc:chgData name="Rzeszutek, Wojciech (Nokia - PL/Krakow)" userId="S::wojciech.rzeszutek@nokia.com::c106f779-fd4f-45ae-b5d5-362b04dc7f91" providerId="AD" clId="Web-{E343FCC3-604C-4DD1-B17A-734880A37C46}"/>
    <pc:docChg chg="modSld">
      <pc:chgData name="Rzeszutek, Wojciech (Nokia - PL/Krakow)" userId="S::wojciech.rzeszutek@nokia.com::c106f779-fd4f-45ae-b5d5-362b04dc7f91" providerId="AD" clId="Web-{E343FCC3-604C-4DD1-B17A-734880A37C46}" dt="2020-02-04T13:10:46.300" v="0" actId="1076"/>
      <pc:docMkLst>
        <pc:docMk/>
      </pc:docMkLst>
      <pc:sldChg chg="modSp">
        <pc:chgData name="Rzeszutek, Wojciech (Nokia - PL/Krakow)" userId="S::wojciech.rzeszutek@nokia.com::c106f779-fd4f-45ae-b5d5-362b04dc7f91" providerId="AD" clId="Web-{E343FCC3-604C-4DD1-B17A-734880A37C46}" dt="2020-02-04T13:10:46.300" v="0" actId="1076"/>
        <pc:sldMkLst>
          <pc:docMk/>
          <pc:sldMk cId="3895199413" sldId="260"/>
        </pc:sldMkLst>
        <pc:spChg chg="mod">
          <ac:chgData name="Rzeszutek, Wojciech (Nokia - PL/Krakow)" userId="S::wojciech.rzeszutek@nokia.com::c106f779-fd4f-45ae-b5d5-362b04dc7f91" providerId="AD" clId="Web-{E343FCC3-604C-4DD1-B17A-734880A37C46}" dt="2020-02-04T13:10:46.300" v="0" actId="1076"/>
          <ac:spMkLst>
            <pc:docMk/>
            <pc:sldMk cId="3895199413" sldId="260"/>
            <ac:spMk id="7" creationId="{4B0FD602-50CC-4444-838F-6E1BD147D41C}"/>
          </ac:spMkLst>
        </pc:spChg>
      </pc:sldChg>
    </pc:docChg>
  </pc:docChgLst>
  <pc:docChgLst>
    <pc:chgData name="Rzeszutek, Wojciech (Nokia - PL/Krakow)" userId="S::wojciech.rzeszutek@nokia.com::c106f779-fd4f-45ae-b5d5-362b04dc7f91" providerId="AD" clId="Web-{E9419669-2727-4A1F-BE96-F7F3A8B110C0}"/>
    <pc:docChg chg="modSld">
      <pc:chgData name="Rzeszutek, Wojciech (Nokia - PL/Krakow)" userId="S::wojciech.rzeszutek@nokia.com::c106f779-fd4f-45ae-b5d5-362b04dc7f91" providerId="AD" clId="Web-{E9419669-2727-4A1F-BE96-F7F3A8B110C0}" dt="2021-02-23T10:31:02.576" v="43" actId="20577"/>
      <pc:docMkLst>
        <pc:docMk/>
      </pc:docMkLst>
      <pc:sldChg chg="modSp">
        <pc:chgData name="Rzeszutek, Wojciech (Nokia - PL/Krakow)" userId="S::wojciech.rzeszutek@nokia.com::c106f779-fd4f-45ae-b5d5-362b04dc7f91" providerId="AD" clId="Web-{E9419669-2727-4A1F-BE96-F7F3A8B110C0}" dt="2021-02-23T10:31:02.576" v="43" actId="20577"/>
        <pc:sldMkLst>
          <pc:docMk/>
          <pc:sldMk cId="3895199413" sldId="260"/>
        </pc:sldMkLst>
        <pc:spChg chg="mod">
          <ac:chgData name="Rzeszutek, Wojciech (Nokia - PL/Krakow)" userId="S::wojciech.rzeszutek@nokia.com::c106f779-fd4f-45ae-b5d5-362b04dc7f91" providerId="AD" clId="Web-{E9419669-2727-4A1F-BE96-F7F3A8B110C0}" dt="2021-02-23T10:31:02.576" v="43" actId="20577"/>
          <ac:spMkLst>
            <pc:docMk/>
            <pc:sldMk cId="3895199413" sldId="260"/>
            <ac:spMk id="7" creationId="{4B0FD602-50CC-4444-838F-6E1BD147D41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F03831C-DEBA-4A3A-8C36-FD8115E217DA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8D4EF5B-ECC8-43EE-A509-D601DDF42A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43A0E-70E6-46DB-8F7C-06A0214599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&lt;Document ID: change ID in footer or remove&gt;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0_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9C1B709-09CD-404B-B852-419096D06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18936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9B7F28-94B8-42B4-A97D-4EBCB20F6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6000" y="1080000"/>
            <a:ext cx="18936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AB4DD6D-9400-4306-8B75-2CFF92082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94400" y="1080000"/>
            <a:ext cx="18936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D6FBD4C-557B-402F-9039-EF287BD8EA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32800" y="1080000"/>
            <a:ext cx="18936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F9DDB-0B87-42B5-98DF-391316BABF9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&lt;Document ID: change ID in footer or remove&gt;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900000"/>
            <a:ext cx="8359200" cy="19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3060000"/>
            <a:ext cx="8308800" cy="1576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</a:t>
            </a: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A079B4-2296-4AF6-9A4A-00A11E579D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" y="36000"/>
            <a:ext cx="1599250" cy="6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900000"/>
            <a:ext cx="8359200" cy="19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3060000"/>
            <a:ext cx="8308800" cy="1576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E85245-6EF4-4401-89A5-4E7398F482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" y="36000"/>
            <a:ext cx="1599250" cy="6732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</a:t>
            </a:r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CB4E99-5D9B-49EB-A80D-C2366451A6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8" y="34045"/>
            <a:ext cx="1589956" cy="66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6E85245-6EF4-4401-89A5-4E7398F482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" y="36000"/>
            <a:ext cx="1599250" cy="673200"/>
          </a:xfrm>
          <a:prstGeom prst="rect">
            <a:avLst/>
          </a:prstGeom>
        </p:spPr>
      </p:pic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</a:t>
            </a:r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961597-1BB1-4AC0-81C4-ECF117F5AF3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813" y="4648933"/>
            <a:ext cx="1009152" cy="4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799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&lt;Document ID: change ID in footer or remove&gt;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&lt;Document ID: change ID in footer or remove&gt;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17600" y="1076400"/>
            <a:ext cx="8308800" cy="356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/>
              <a:t>&lt;Document ID: change ID in footer or remove&gt;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Single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7" name="SmartArt Placeholder 2">
            <a:extLst>
              <a:ext uri="{FF2B5EF4-FFF2-40B4-BE49-F238E27FC236}">
                <a16:creationId xmlns:a16="http://schemas.microsoft.com/office/drawing/2014/main" id="{9E969AE7-D418-4354-A166-2D9EC9AFFBD5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417600" y="1076400"/>
            <a:ext cx="8308800" cy="356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SmartArt graphic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72D45-B478-45D6-BC5D-D958ACDFA9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&lt;Document ID: change ID in footer or remove&gt;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6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40104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/>
              <a:t>&lt;Document ID: change ID in footer or remove&gt;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Two Column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C469832-DACB-40B0-988E-5D708FA93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able Placeholder 4">
            <a:extLst>
              <a:ext uri="{FF2B5EF4-FFF2-40B4-BE49-F238E27FC236}">
                <a16:creationId xmlns:a16="http://schemas.microsoft.com/office/drawing/2014/main" id="{B3F0CABE-2F16-456A-A120-390FEDFE43A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17600" y="1080000"/>
            <a:ext cx="4010400" cy="356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Click icon to add 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BA92-8F61-4F9A-B36F-9769D72C71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&lt;Document ID: change ID in footer or remove&gt;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3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_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478DF6-0668-488C-9E0C-4567E0DE8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25920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EC091DE-89A6-4271-8BB9-BAB40C67B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5856" y="1080000"/>
            <a:ext cx="25920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D1772D9-E08D-420E-AB34-CCAC26D77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34400" y="1080000"/>
            <a:ext cx="25920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23F99-89E3-4290-B5FE-D72F99F36E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&lt;Document ID: change ID in footer or remove&gt;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9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9_Three Colum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0874136-2C1C-4222-98DA-D238FBD9743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417312" y="1080000"/>
            <a:ext cx="2592000" cy="356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2" name="Table Placeholder 2">
            <a:extLst>
              <a:ext uri="{FF2B5EF4-FFF2-40B4-BE49-F238E27FC236}">
                <a16:creationId xmlns:a16="http://schemas.microsoft.com/office/drawing/2014/main" id="{B9EA6A3E-9087-42C1-89A6-8204E100E361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6132423" y="1080000"/>
            <a:ext cx="2592000" cy="356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3" name="Table Placeholder 2">
            <a:extLst>
              <a:ext uri="{FF2B5EF4-FFF2-40B4-BE49-F238E27FC236}">
                <a16:creationId xmlns:a16="http://schemas.microsoft.com/office/drawing/2014/main" id="{98BD97D8-C9D8-4E9B-90F2-C010D6EE811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3273879" y="1080000"/>
            <a:ext cx="2592000" cy="356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1E09-B357-4439-BD31-02945978E3D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GB"/>
              <a:t>&lt;Document ID: change ID in footer or remove&gt;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4.pn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7D0E1A0-C19A-4DB8-BA1F-3D71830D1A93}"/>
              </a:ext>
            </a:extLst>
          </p:cNvPr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2018 Nokia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920C8E0-2BA3-45B9-8A9F-1B9E5915743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smtClean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>
              <a:solidFill>
                <a:schemeClr val="tx2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141D57DB-1EB7-4DFA-9100-436A54579F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GB"/>
              <a:t>&lt;Document ID: change ID in footer or remove&gt;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C5FB64-385A-4093-B8B2-2F00FF97827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226" y="4651000"/>
            <a:ext cx="1008112" cy="42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2018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noProof="0">
              <a:solidFill>
                <a:schemeClr val="tx2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2018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noProof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76398D-C6B9-4EAD-A887-41ECEA7F30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80" y="2031750"/>
            <a:ext cx="2565641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1C3A2-73EF-4E4E-97C2-1C446243E8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80" y="2031750"/>
            <a:ext cx="2565641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2018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noProof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</a:t>
            </a: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38F1B2-3B70-46D3-B6FC-0199A17FB7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813" y="4648933"/>
            <a:ext cx="1009152" cy="4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C2794D-7A2C-4C3B-92BA-311B07B515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00000"/>
              </a:lnSpc>
              <a:spcBef>
                <a:spcPct val="20000"/>
              </a:spcBef>
            </a:pPr>
            <a:r>
              <a:rPr lang="pl-PL">
                <a:solidFill>
                  <a:srgbClr val="FFFFFF"/>
                </a:solidFill>
              </a:rPr>
              <a:t>Założenia oraz warunki oceny przedmiotu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5339B9-51DC-41EE-B5E7-409353C303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&lt;Document ID: change ID in footer or remove&gt;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68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D3275C-ABD9-405B-97D5-69E6A7F653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&lt;Document ID: change ID in footer or remove&gt;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DE4D2-1F1D-41E8-8FF1-FF68DB8D65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/>
          <a:lstStyle/>
          <a:p>
            <a:r>
              <a:rPr lang="pl-PL"/>
              <a:t>Założenia oraz warunki oceny przedmiotu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B0FD602-50CC-4444-838F-6E1BD147D41C}"/>
              </a:ext>
            </a:extLst>
          </p:cNvPr>
          <p:cNvSpPr txBox="1">
            <a:spLocks/>
          </p:cNvSpPr>
          <p:nvPr/>
        </p:nvSpPr>
        <p:spPr>
          <a:xfrm>
            <a:off x="335957" y="666708"/>
            <a:ext cx="8308800" cy="3810406"/>
          </a:xfrm>
          <a:prstGeom prst="rect">
            <a:avLst/>
          </a:prstGeom>
        </p:spPr>
        <p:txBody>
          <a:bodyPr lIns="0" tIns="0" rIns="0" bIns="0" anchor="t">
            <a:normAutofit lnSpcReduction="10000"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40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260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9300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2340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382400" indent="-2286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12800" indent="-2286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43200" indent="-2286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1200" b="0" i="0" u="none" strike="noStrike" kern="1200" cap="none" spc="0" normalizeH="0" baseline="0" noProof="0" dirty="0">
                <a:ln>
                  <a:noFill/>
                </a:ln>
                <a:solidFill>
                  <a:srgbClr val="00113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Przedmiot składa się z wykładów oraz zajęć projektowych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pl-PL" sz="1200">
                <a:solidFill>
                  <a:srgbClr val="001135"/>
                </a:solidFill>
                <a:latin typeface="Arial"/>
                <a:cs typeface="Arial"/>
              </a:rPr>
              <a:t>Brak obecności na wykładach oraz zajęciach projektowych będzie miał negatywny wpływ na ocenę końcową.</a:t>
            </a:r>
            <a:endParaRPr lang="pl-PL" sz="1200">
              <a:latin typeface="Arial"/>
              <a:cs typeface="Arial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l-PL" sz="1200" dirty="0">
                <a:solidFill>
                  <a:srgbClr val="001135"/>
                </a:solidFill>
                <a:latin typeface="Arial" panose="020B0604020202020204" pitchFamily="34" charset="0"/>
              </a:rPr>
              <a:t>Podczas wykładów zostanie przekazana wiedza z zakresu współczesnych metodyk pracy zwinnej (Agile, SCRUM), zaawansowanych technik programowania oraz nowych standardów języka C++ oraz podstaw teorii i wiedzy praktycznej z obszaru testów oprogramowania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l-PL" sz="1200" dirty="0">
                <a:solidFill>
                  <a:srgbClr val="001135"/>
                </a:solidFill>
                <a:latin typeface="Arial" panose="020B0604020202020204" pitchFamily="34" charset="0"/>
              </a:rPr>
              <a:t>Zajęcia projektowe skupione będą na rozwijaniu projektu symulatora stacji bazowej oraz telefonu poprzez napisania podstawowych funkcjonalności (</a:t>
            </a:r>
            <a:r>
              <a:rPr lang="pl-PL" sz="1200" dirty="0" err="1">
                <a:solidFill>
                  <a:srgbClr val="001135"/>
                </a:solidFill>
                <a:latin typeface="Arial" panose="020B0604020202020204" pitchFamily="34" charset="0"/>
              </a:rPr>
              <a:t>attach</a:t>
            </a:r>
            <a:r>
              <a:rPr lang="pl-PL" sz="1200" dirty="0">
                <a:solidFill>
                  <a:srgbClr val="001135"/>
                </a:solidFill>
                <a:latin typeface="Arial" panose="020B0604020202020204" pitchFamily="34" charset="0"/>
              </a:rPr>
              <a:t>, </a:t>
            </a:r>
            <a:r>
              <a:rPr lang="pl-PL" sz="1200" dirty="0" err="1">
                <a:solidFill>
                  <a:srgbClr val="001135"/>
                </a:solidFill>
                <a:latin typeface="Arial" panose="020B0604020202020204" pitchFamily="34" charset="0"/>
              </a:rPr>
              <a:t>voice</a:t>
            </a:r>
            <a:r>
              <a:rPr lang="pl-PL" sz="1200" dirty="0">
                <a:solidFill>
                  <a:srgbClr val="001135"/>
                </a:solidFill>
                <a:latin typeface="Arial" panose="020B0604020202020204" pitchFamily="34" charset="0"/>
              </a:rPr>
              <a:t> </a:t>
            </a:r>
            <a:r>
              <a:rPr lang="pl-PL" sz="1200" dirty="0" err="1">
                <a:solidFill>
                  <a:srgbClr val="001135"/>
                </a:solidFill>
                <a:latin typeface="Arial" panose="020B0604020202020204" pitchFamily="34" charset="0"/>
              </a:rPr>
              <a:t>call</a:t>
            </a:r>
            <a:r>
              <a:rPr lang="pl-PL" sz="1200" dirty="0">
                <a:solidFill>
                  <a:srgbClr val="001135"/>
                </a:solidFill>
                <a:latin typeface="Arial" panose="020B0604020202020204" pitchFamily="34" charset="0"/>
              </a:rPr>
              <a:t>, SMS)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l-PL" sz="1200" dirty="0">
                <a:solidFill>
                  <a:srgbClr val="001135"/>
                </a:solidFill>
                <a:latin typeface="Arial" panose="020B0604020202020204" pitchFamily="34" charset="0"/>
              </a:rPr>
              <a:t>W ramach zajęć projektowych studenci będą pracować w metodyce SCRUM (zostanie przybliżona na trzecim wykładzie)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l-PL" sz="1200" dirty="0">
                <a:solidFill>
                  <a:srgbClr val="001135"/>
                </a:solidFill>
                <a:latin typeface="Arial" panose="020B0604020202020204" pitchFamily="34" charset="0"/>
              </a:rPr>
              <a:t>Wyjątkiem od powyższej reguły będą pierwsze trzy zajęcia projektowe gdzie kolejno:</a:t>
            </a:r>
          </a:p>
          <a:p>
            <a:pPr marL="401850" lvl="1" indent="-171450">
              <a:buFont typeface="Arial" panose="020B0604020202020204" pitchFamily="34" charset="0"/>
              <a:buChar char="•"/>
              <a:defRPr/>
            </a:pPr>
            <a:r>
              <a:rPr lang="pl-PL" sz="1050" dirty="0">
                <a:solidFill>
                  <a:srgbClr val="001135"/>
                </a:solidFill>
                <a:latin typeface="Arial" panose="020B0604020202020204" pitchFamily="34" charset="0"/>
              </a:rPr>
              <a:t>Zostanie przybliżona obsługa </a:t>
            </a:r>
            <a:r>
              <a:rPr lang="pl-PL" sz="1050" dirty="0" err="1">
                <a:solidFill>
                  <a:srgbClr val="001135"/>
                </a:solidFill>
                <a:latin typeface="Arial" panose="020B0604020202020204" pitchFamily="34" charset="0"/>
              </a:rPr>
              <a:t>GITa</a:t>
            </a:r>
            <a:r>
              <a:rPr lang="pl-PL" sz="1050" dirty="0">
                <a:solidFill>
                  <a:srgbClr val="001135"/>
                </a:solidFill>
                <a:latin typeface="Arial" panose="020B0604020202020204" pitchFamily="34" charset="0"/>
              </a:rPr>
              <a:t> oraz praktyczne podejście do </a:t>
            </a:r>
            <a:r>
              <a:rPr lang="pl-PL" sz="1050" dirty="0" err="1">
                <a:solidFill>
                  <a:srgbClr val="001135"/>
                </a:solidFill>
                <a:latin typeface="Arial" panose="020B0604020202020204" pitchFamily="34" charset="0"/>
              </a:rPr>
              <a:t>UMLa</a:t>
            </a:r>
            <a:r>
              <a:rPr lang="pl-PL" sz="1050" dirty="0">
                <a:solidFill>
                  <a:srgbClr val="001135"/>
                </a:solidFill>
                <a:latin typeface="Arial" panose="020B0604020202020204" pitchFamily="34" charset="0"/>
              </a:rPr>
              <a:t> z naciskiem na jego wykorzystanie w odczytywaniu wymagań projektu</a:t>
            </a:r>
          </a:p>
          <a:p>
            <a:pPr marL="401850" lvl="1" indent="-171450">
              <a:buFont typeface="Arial" panose="020B0604020202020204" pitchFamily="34" charset="0"/>
              <a:buChar char="•"/>
              <a:defRPr/>
            </a:pPr>
            <a:r>
              <a:rPr lang="pl-PL" sz="1050" dirty="0">
                <a:solidFill>
                  <a:srgbClr val="001135"/>
                </a:solidFill>
                <a:latin typeface="Arial" panose="020B0604020202020204" pitchFamily="34" charset="0"/>
              </a:rPr>
              <a:t>Przy pomocy ekspertów zostanie napisana pierwsza funkcjonalność aby ułatwić wdrożenie się w projekt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pl-PL" sz="1200" dirty="0">
                <a:solidFill>
                  <a:srgbClr val="001135"/>
                </a:solidFill>
                <a:latin typeface="Arial"/>
                <a:cs typeface="Arial"/>
              </a:rPr>
              <a:t>Ocenie podlegać będzie nie tylko procent realizacji zadań </a:t>
            </a:r>
            <a:r>
              <a:rPr lang="pl-PL" sz="1200" b="1" dirty="0">
                <a:solidFill>
                  <a:srgbClr val="001135"/>
                </a:solidFill>
                <a:latin typeface="Arial"/>
                <a:cs typeface="Arial"/>
              </a:rPr>
              <a:t>ale również aktywność, poprawność </a:t>
            </a:r>
            <a:r>
              <a:rPr lang="pl-PL" sz="1200" b="1" dirty="0" err="1">
                <a:solidFill>
                  <a:srgbClr val="001135"/>
                </a:solidFill>
                <a:latin typeface="Arial"/>
                <a:cs typeface="Arial"/>
              </a:rPr>
              <a:t>commitów</a:t>
            </a:r>
            <a:r>
              <a:rPr lang="pl-PL" sz="1200" b="1" dirty="0">
                <a:solidFill>
                  <a:srgbClr val="001135"/>
                </a:solidFill>
                <a:latin typeface="Arial"/>
                <a:cs typeface="Arial"/>
              </a:rPr>
              <a:t>/</a:t>
            </a:r>
            <a:r>
              <a:rPr lang="pl-PL" sz="1200" b="1" dirty="0" err="1">
                <a:solidFill>
                  <a:srgbClr val="001135"/>
                </a:solidFill>
                <a:latin typeface="Arial"/>
                <a:cs typeface="Arial"/>
              </a:rPr>
              <a:t>estymat</a:t>
            </a:r>
            <a:r>
              <a:rPr lang="pl-PL" sz="1200" b="1" dirty="0">
                <a:solidFill>
                  <a:srgbClr val="001135"/>
                </a:solidFill>
                <a:latin typeface="Arial"/>
                <a:cs typeface="Arial"/>
              </a:rPr>
              <a:t>,  zaangażowanie oraz stopień realizacji całego projektu</a:t>
            </a:r>
            <a:r>
              <a:rPr lang="pl-PL" sz="1200" dirty="0">
                <a:solidFill>
                  <a:srgbClr val="001135"/>
                </a:solidFill>
                <a:latin typeface="Arial"/>
                <a:cs typeface="Arial"/>
              </a:rPr>
              <a:t>. </a:t>
            </a:r>
            <a:r>
              <a:rPr lang="pl-PL" sz="1200">
                <a:solidFill>
                  <a:srgbClr val="001135"/>
                </a:solidFill>
                <a:latin typeface="Arial"/>
                <a:cs typeface="Arial"/>
              </a:rPr>
              <a:t>Stopień </a:t>
            </a:r>
            <a:r>
              <a:rPr lang="pl-PL" sz="1200" dirty="0">
                <a:solidFill>
                  <a:srgbClr val="001135"/>
                </a:solidFill>
                <a:latin typeface="Arial"/>
                <a:cs typeface="Arial"/>
              </a:rPr>
              <a:t>realizacji projektu ma znaczący wpływ na ocenę. 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pl-PL" sz="1200" dirty="0">
                <a:solidFill>
                  <a:srgbClr val="001135"/>
                </a:solidFill>
                <a:latin typeface="Arial"/>
                <a:cs typeface="Arial"/>
              </a:rPr>
              <a:t>Realizacja projektów odbywać się będzie w grupach, jednak każdy zostanie poddany indywidualnej ocenie.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kumimoji="0" lang="pl-PL" sz="1200" b="0" i="0" u="none" strike="noStrike" kern="1200" cap="none" spc="0" normalizeH="0" baseline="0" noProof="0" dirty="0">
                <a:ln>
                  <a:noFill/>
                </a:ln>
                <a:solidFill>
                  <a:srgbClr val="00113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Zachęcam</a:t>
            </a:r>
            <a:r>
              <a:rPr lang="pl-PL" sz="1200" dirty="0">
                <a:solidFill>
                  <a:srgbClr val="001135"/>
                </a:solidFill>
                <a:latin typeface="Arial" panose="020B0604020202020204" pitchFamily="34" charset="0"/>
              </a:rPr>
              <a:t>y studentów do pomagania sobie wzajemnie przy rozwiązywaniu problemów z implementacją projektu. Jednakże w trudnych sytuacjach można kontaktować się z ekspertami pod adresem: </a:t>
            </a:r>
            <a:r>
              <a:rPr lang="pl-PL" sz="1200" dirty="0">
                <a:highlight>
                  <a:srgbClr val="FFFF00"/>
                </a:highlight>
                <a:latin typeface="Arial" panose="020B0604020202020204" pitchFamily="34" charset="0"/>
              </a:rPr>
              <a:t>student.contact@nokia.com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highlight>
                <a:srgbClr val="FFFF00"/>
              </a:highlight>
              <a:uLnTx/>
              <a:uFillTx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199413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ial PowerPoint.potx" id="{DBD296B6-EF90-4BD8-AC12-E746D37AD935}" vid="{AC029D95-E3C7-4C52-BB99-F7FFF0AD4567}"/>
    </a:ext>
  </a:extLst>
</a:theme>
</file>

<file path=ppt/theme/theme2.xml><?xml version="1.0" encoding="utf-8"?>
<a:theme xmlns:a="http://schemas.openxmlformats.org/drawingml/2006/main" name="2_Whit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.potx" id="{DBD296B6-EF90-4BD8-AC12-E746D37AD935}" vid="{D787E8FF-0555-49AE-B039-9746F3CAB57B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.potx" id="{DBD296B6-EF90-4BD8-AC12-E746D37AD935}" vid="{7160B6C6-ED63-4DB2-92B7-B41830921548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.potx" id="{DBD296B6-EF90-4BD8-AC12-E746D37AD935}" vid="{B45F6CCC-CB55-4EEC-B373-F4FA1D4DE23F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.potx" id="{DBD296B6-EF90-4BD8-AC12-E746D37AD935}" vid="{6A6A5E3E-52F8-4116-846E-81CE16DAA1E1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C 2018 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.potx" id="{DBD296B6-EF90-4BD8-AC12-E746D37AD935}" vid="{CD79F2EB-AD08-4976-9C58-20A6CFDD0D57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SharedContentType xmlns="Microsoft.SharePoint.Taxonomy.ContentTypeSync" SourceId="34c87397-5fc1-491e-85e7-d6110dbe9cbd" ContentTypeId="0x0101" PreviousValue="false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B2C4F2DE65DD4D899040435169D6AD" ma:contentTypeVersion="5" ma:contentTypeDescription="Create a new document." ma:contentTypeScope="" ma:versionID="3e7dc607efe56dffc10f878d532a76a4">
  <xsd:schema xmlns:xsd="http://www.w3.org/2001/XMLSchema" xmlns:xs="http://www.w3.org/2001/XMLSchema" xmlns:p="http://schemas.microsoft.com/office/2006/metadata/properties" xmlns:ns2="71c5aaf6-e6ce-465b-b873-5148d2a4c105" xmlns:ns3="c8c180be-4439-4554-a471-5a1d1f7db6cc" targetNamespace="http://schemas.microsoft.com/office/2006/metadata/properties" ma:root="true" ma:fieldsID="da2aa26a6a5237ca492601bc294e1cc7" ns2:_="" ns3:_="">
    <xsd:import namespace="71c5aaf6-e6ce-465b-b873-5148d2a4c105"/>
    <xsd:import namespace="c8c180be-4439-4554-a471-5a1d1f7db6cc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HideFromDelv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1" nillable="true" ma:displayName="HideFromDelve" ma:default="0" ma:internalName="HideFromDelv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c180be-4439-4554-a471-5a1d1f7db6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1c5aaf6-e6ce-465b-b873-5148d2a4c105">QBI5PMBIL2NS-1242730160-2001</_dlc_DocId>
    <_dlc_DocIdUrl xmlns="71c5aaf6-e6ce-465b-b873-5148d2a4c105">
      <Url>https://nokia.sharepoint.com/sites/brandstore/_layouts/15/DocIdRedir.aspx?ID=QBI5PMBIL2NS-1242730160-2001</Url>
      <Description>QBI5PMBIL2NS-1242730160-2001</Description>
    </_dlc_DocIdUrl>
    <HideFromDelve xmlns="71c5aaf6-e6ce-465b-b873-5148d2a4c105">false</HideFromDelve>
  </documentManagement>
</p:properties>
</file>

<file path=customXml/itemProps1.xml><?xml version="1.0" encoding="utf-8"?>
<ds:datastoreItem xmlns:ds="http://schemas.openxmlformats.org/officeDocument/2006/customXml" ds:itemID="{48E1AFAD-F471-4D1A-94B3-8B19788EC6C6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2BC55E91-FFD9-4AD7-8904-AEFC2CDED6C2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3E43D067-29A6-4A53-9B52-02AAA17F8F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c8c180be-4439-4554-a471-5a1d1f7db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9A5D7E49-2DA4-4907-9271-50D123D19876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4E0DC19E-1402-4240-8442-8D08ABC066EA}">
  <ds:schemaRefs>
    <ds:schemaRef ds:uri="71c5aaf6-e6ce-465b-b873-5148d2a4c105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elements/1.1/"/>
    <ds:schemaRef ds:uri="http://schemas.microsoft.com/office/2006/metadata/properties"/>
    <ds:schemaRef ds:uri="c8c180be-4439-4554-a471-5a1d1f7db6c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Arial PowerPoint</Template>
  <TotalTime>0</TotalTime>
  <Words>251</Words>
  <Application>Microsoft Office PowerPoint</Application>
  <PresentationFormat>On-screen Show (16:9)</PresentationFormat>
  <Paragraphs>15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1 White Master</vt:lpstr>
      <vt:lpstr>2_White</vt:lpstr>
      <vt:lpstr>3_Blue</vt:lpstr>
      <vt:lpstr>4_Blue End Slide</vt:lpstr>
      <vt:lpstr>5_White End Slide</vt:lpstr>
      <vt:lpstr>6_Gray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Gawor, Lukasz (Nokia - PL/Krakow)</dc:creator>
  <cp:lastModifiedBy>Rzeszutek, Wojciech (Nokia - PL/Krakow)</cp:lastModifiedBy>
  <cp:revision>10</cp:revision>
  <dcterms:created xsi:type="dcterms:W3CDTF">2019-02-26T06:14:35Z</dcterms:created>
  <dcterms:modified xsi:type="dcterms:W3CDTF">2021-02-23T10:31:05Z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0x0101000EB2C4F2DE65DD4D899040435169D6AD</vt:lpwstr>
  </property>
  <property fmtid="{D5CDD505-2E9C-101B-9397-08002B2CF9AE}" pid="3" name="_dlc_DocIdItemGuid">
    <vt:lpwstr>bfdac2d6-8f62-4faf-b088-277a13ada183</vt:lpwstr>
  </property>
  <property fmtid="{D5CDD505-2E9C-101B-9397-08002B2CF9AE}" pid="4" name="AuthorIds_UIVersion_512">
    <vt:lpwstr>6</vt:lpwstr>
  </property>
</Properties>
</file>