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1" r:id="rId4"/>
    <p:sldId id="273" r:id="rId5"/>
    <p:sldId id="275" r:id="rId6"/>
    <p:sldId id="276" r:id="rId7"/>
    <p:sldId id="277" r:id="rId8"/>
    <p:sldId id="285" r:id="rId9"/>
    <p:sldId id="279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20-02-2023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20-02-2023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1769375"/>
            <a:ext cx="6687031" cy="3319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Installation Node, NPM,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Introduction, Versions, Features, 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Installation, Browser extensions, VS Code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 E</a:t>
            </a:r>
            <a:r>
              <a:rPr lang="en-IN" sz="2800" b="1" dirty="0"/>
              <a:t>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22579"/>
            <a:ext cx="110539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W</a:t>
            </a:r>
            <a:r>
              <a:rPr lang="en-US" sz="2400" cap="none" dirty="0">
                <a:latin typeface="+mn-lt"/>
              </a:rPr>
              <a:t>hat is JavaScript Engine: </a:t>
            </a:r>
            <a:r>
              <a:rPr lang="en-IN" sz="2400" cap="none" dirty="0">
                <a:latin typeface="+mn-lt"/>
              </a:rPr>
              <a:t>Computer do not understand the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+mn-lt"/>
              </a:rPr>
              <a:t>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engine takes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, and converts it into something it does   	  understand- machine code.</a:t>
            </a:r>
            <a:endParaRPr lang="en-US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+mn-lt"/>
              </a:rPr>
              <a:t>  Types of JavaScript Runtime engine.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cap="none" dirty="0">
                <a:latin typeface="+mn-lt"/>
              </a:rPr>
              <a:t>    e.g.    Chrome: V8 engine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latin typeface="+mn-lt"/>
              </a:rPr>
              <a:t>	     Mozilla: </a:t>
            </a:r>
            <a:r>
              <a:rPr lang="en-US" sz="2400" cap="none" dirty="0" err="1">
                <a:latin typeface="+mn-lt"/>
              </a:rPr>
              <a:t>SpiderMonkey</a:t>
            </a:r>
            <a:endParaRPr lang="en-US" sz="2400" cap="none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12419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an open-source, cross-platform runtime environment  that is built on Google Chrome's JavaScript Engine(V8)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the platform needed for the React.js development.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 bundles a React application into a single file for easy  compilation using webpack.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 Link: </a:t>
            </a:r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NPM: NODE PACKAGE MANAGER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423373" y="1122579"/>
            <a:ext cx="1105396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Essential JavaScript development tools that help you build powerful applications using modern open source code.</a:t>
            </a:r>
            <a:endParaRPr lang="en-IN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Site Link: https://www.npmjs.com/</a:t>
            </a:r>
            <a:endParaRPr lang="en-US" sz="2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344525"/>
            <a:ext cx="1105396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Use Dependency Management tool (</a:t>
            </a:r>
            <a:r>
              <a:rPr lang="en-IN" sz="2400" dirty="0" err="1"/>
              <a:t>npm</a:t>
            </a:r>
            <a:r>
              <a:rPr lang="en-IN" sz="2400" dirty="0"/>
              <a:t> or yarn) 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We need a bundler (webpack)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Babel (</a:t>
            </a:r>
            <a:r>
              <a:rPr lang="en-IN" sz="2400" dirty="0" err="1"/>
              <a:t>Transcompiler</a:t>
            </a:r>
            <a:r>
              <a:rPr lang="en-IN" sz="2400" dirty="0"/>
              <a:t>) 	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Development Server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71241"/>
            <a:ext cx="11053969" cy="464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 JavaScript library for building dynamic UI.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is an open-source, component-based front end library responsible only for the view layer of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ReactJS works as views using a component based system.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Building block of </a:t>
            </a:r>
            <a:r>
              <a:rPr lang="en-IN" sz="2400" dirty="0" err="1"/>
              <a:t>ReactJs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Basic Concepts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hlinkClick r:id="rId3"/>
              </a:rPr>
              <a:t>https://reactjs.org/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https://beta.reactjs.org/</a:t>
            </a:r>
          </a:p>
        </p:txBody>
      </p:sp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32195"/>
            <a:ext cx="110539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came into existence in 2011, when a software engineer(Jordan </a:t>
            </a:r>
            <a:r>
              <a:rPr lang="en-IN" sz="2400" dirty="0" err="1"/>
              <a:t>Walke</a:t>
            </a:r>
            <a:r>
              <a:rPr lang="en-IN" sz="2400" dirty="0"/>
              <a:t>) at  Facebook created the library </a:t>
            </a:r>
            <a:r>
              <a:rPr lang="en-IN" sz="2400" dirty="0" err="1"/>
              <a:t>ReactJs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Facebook decided to make it open source in May 2013.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 encapsulated components that manage their own state, then compose them to make complex UIs.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was initially developed and maintained by Facebook and was later used in its products like WhatsApp &amp; Instagram.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2755" y="2898867"/>
            <a:ext cx="57200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  REACT DOM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3298499" y="2327330"/>
            <a:ext cx="6302701" cy="1666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Install Visual Studio Code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387</Words>
  <Application>Microsoft Office PowerPoint</Application>
  <PresentationFormat>Widescreen</PresentationFormat>
  <Paragraphs>57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 HTML 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195</cp:revision>
  <dcterms:created xsi:type="dcterms:W3CDTF">2021-06-11T06:04:29Z</dcterms:created>
  <dcterms:modified xsi:type="dcterms:W3CDTF">2023-02-20T16:30:54Z</dcterms:modified>
</cp:coreProperties>
</file>