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85" r:id="rId3"/>
    <p:sldId id="286" r:id="rId4"/>
    <p:sldId id="287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3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21-02-2023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21-02-2023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28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21-02-2023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21-02-2023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21-02-2023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21-02-2023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21-02-2023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21-02-2023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21-02-2023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21-02-2023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21-02-2023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21-02-2023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21-02-2023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21-02-2023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944649" y="2225282"/>
            <a:ext cx="6302701" cy="22696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</a:rPr>
              <a:t>Today’s Topics</a:t>
            </a:r>
            <a:endParaRPr lang="en-IN" sz="2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How to Update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DOM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41B253-B2EB-4230-2283-66C632A53851}"/>
              </a:ext>
            </a:extLst>
          </p:cNvPr>
          <p:cNvSpPr/>
          <p:nvPr/>
        </p:nvSpPr>
        <p:spPr>
          <a:xfrm>
            <a:off x="8440419" y="5364480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SETUP REACT ENVIRONMENT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811A50-2630-4E93-846B-4AF9C9E3C94F}"/>
              </a:ext>
            </a:extLst>
          </p:cNvPr>
          <p:cNvSpPr txBox="1"/>
          <p:nvPr/>
        </p:nvSpPr>
        <p:spPr>
          <a:xfrm>
            <a:off x="508000" y="1242729"/>
            <a:ext cx="10043045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Step 1</a:t>
            </a:r>
            <a:r>
              <a:rPr lang="en-IN" sz="2000" dirty="0"/>
              <a:t>: Install Node visit https://nodejs.org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Step 2</a:t>
            </a:r>
            <a:r>
              <a:rPr lang="en-IN" sz="2000" dirty="0"/>
              <a:t>: NPM will install automatically with node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Step 3</a:t>
            </a:r>
            <a:r>
              <a:rPr lang="en-IN" sz="2000" dirty="0"/>
              <a:t>: By using create-react-app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</a:t>
            </a:r>
            <a:r>
              <a:rPr lang="en-IN" sz="2000" dirty="0" err="1"/>
              <a:t>npm</a:t>
            </a:r>
            <a:r>
              <a:rPr lang="en-IN" sz="2000" dirty="0"/>
              <a:t> install -g create-react-app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create-react-app my-app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To Run: cd my-app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              </a:t>
            </a:r>
            <a:r>
              <a:rPr lang="en-IN" sz="2000" dirty="0" err="1"/>
              <a:t>npm</a:t>
            </a:r>
            <a:r>
              <a:rPr lang="en-IN" sz="2000" dirty="0"/>
              <a:t> start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	</a:t>
            </a:r>
            <a:r>
              <a:rPr lang="en-IN" sz="2000" dirty="0" err="1"/>
              <a:t>npm</a:t>
            </a:r>
            <a:r>
              <a:rPr lang="en-IN" sz="2000" dirty="0"/>
              <a:t> install react@17 react-dom@17</a:t>
            </a:r>
          </a:p>
        </p:txBody>
      </p:sp>
    </p:spTree>
    <p:extLst>
      <p:ext uri="{BB962C8B-B14F-4D97-AF65-F5344CB8AC3E}">
        <p14:creationId xmlns:p14="http://schemas.microsoft.com/office/powerpoint/2010/main" val="257835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Browser Extension and </a:t>
            </a:r>
            <a:r>
              <a:rPr lang="en-IN" sz="2800" b="1" dirty="0" err="1"/>
              <a:t>VSCode</a:t>
            </a:r>
            <a:r>
              <a:rPr lang="en-IN" sz="2800" b="1" dirty="0"/>
              <a:t> Plugin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908" y="1282514"/>
            <a:ext cx="1105396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Open </a:t>
            </a:r>
            <a:r>
              <a:rPr lang="en-IN" sz="2400" dirty="0" err="1"/>
              <a:t>VSCode</a:t>
            </a:r>
            <a:r>
              <a:rPr lang="en-IN" sz="2400" dirty="0"/>
              <a:t>, add Babel as extension.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Add React Developer Tools as Browser extension.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7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React Version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2C32D-9C98-CBE9-4EE4-10DB618B11AF}"/>
              </a:ext>
            </a:extLst>
          </p:cNvPr>
          <p:cNvSpPr txBox="1"/>
          <p:nvPr/>
        </p:nvSpPr>
        <p:spPr>
          <a:xfrm>
            <a:off x="508000" y="1261271"/>
            <a:ext cx="105396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29 May 2013, First React version was released React 0.3.0  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>
                <a:effectLst/>
              </a:rPr>
              <a:t>April 2016,  React version was released React 15.0</a:t>
            </a:r>
            <a:endParaRPr lang="en-US" sz="2400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September 26, 2017, React 16.0 was released to the public.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February 16, 2019, React 16.8 was released to the public. The release introduced React Hooks.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August 10, 2020, React v17.0, notable as the first major release without major changes to the React developer-facing API.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March 29, 2022, React 18 </a:t>
            </a:r>
            <a:r>
              <a:rPr lang="en-US" sz="2400" dirty="0"/>
              <a:t>was released</a:t>
            </a: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567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196</Words>
  <Application>Microsoft Office PowerPoint</Application>
  <PresentationFormat>Widescreen</PresentationFormat>
  <Paragraphs>30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Office Theme</vt:lpstr>
      <vt:lpstr> HTML </vt:lpstr>
      <vt:lpstr>PowerPoint Presentation</vt:lpstr>
      <vt:lpstr>HTML</vt:lpstr>
      <vt:lpstr>HTML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248</cp:revision>
  <dcterms:created xsi:type="dcterms:W3CDTF">2021-06-11T06:04:29Z</dcterms:created>
  <dcterms:modified xsi:type="dcterms:W3CDTF">2023-02-21T16:28:59Z</dcterms:modified>
</cp:coreProperties>
</file>