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7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4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1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37F2-823F-11B1-3209-55D868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70556"/>
            <a:ext cx="8229600" cy="1307690"/>
          </a:xfrm>
        </p:spPr>
        <p:txBody>
          <a:bodyPr/>
          <a:lstStyle/>
          <a:p>
            <a:r>
              <a:rPr lang="el-GR" dirty="0"/>
              <a:t>              </a:t>
            </a:r>
            <a:r>
              <a:rPr lang="en-US" b="1" dirty="0"/>
              <a:t>Hardware Security</a:t>
            </a:r>
            <a:endParaRPr lang="en-GB" b="1" dirty="0"/>
          </a:p>
        </p:txBody>
      </p:sp>
      <p:pic>
        <p:nvPicPr>
          <p:cNvPr id="5" name="Content Placeholder 4" descr="A logo of a university&#10;&#10;Description automatically generated">
            <a:extLst>
              <a:ext uri="{FF2B5EF4-FFF2-40B4-BE49-F238E27FC236}">
                <a16:creationId xmlns:a16="http://schemas.microsoft.com/office/drawing/2014/main" id="{F0A7AC4E-58A4-A575-C3E4-60917925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296" y="595943"/>
            <a:ext cx="4407408" cy="2974848"/>
          </a:xfrm>
        </p:spPr>
      </p:pic>
    </p:spTree>
    <p:extLst>
      <p:ext uri="{BB962C8B-B14F-4D97-AF65-F5344CB8AC3E}">
        <p14:creationId xmlns:p14="http://schemas.microsoft.com/office/powerpoint/2010/main" val="131031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Modified AES-256 core for iterative encryption</a:t>
            </a:r>
          </a:p>
          <a:p>
            <a:r>
              <a:t>- Added control signals (e.g., done_flag) for synchronization</a:t>
            </a:r>
          </a:p>
          <a:p>
            <a:r>
              <a:t>- Utilized key expansion modules and S-boxes for compliance</a:t>
            </a:r>
          </a:p>
          <a:p>
            <a:r>
              <a:t>- Tested with comprehensive testbench in Vivado.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Challenges:</a:t>
            </a:r>
          </a:p>
          <a:p>
            <a:r>
              <a:rPr dirty="0"/>
              <a:t>- High power consumption</a:t>
            </a:r>
          </a:p>
          <a:p>
            <a:r>
              <a:rPr dirty="0"/>
              <a:t>- Resource constraints on FPGA</a:t>
            </a:r>
          </a:p>
          <a:p>
            <a:r>
              <a:rPr dirty="0"/>
              <a:t>- Timing and synchronization in iterative processing</a:t>
            </a:r>
          </a:p>
          <a:p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- Optimize design for power efficiency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AES-256 wrapper module supports secure 180-bit encryption with CFB, OFB, and CTR modes. Validated via behavioral simulation, the design meets objectives but requires optimization for power and resource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AES-256 Encryption Wrapper with Multiple Modes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Χρηστοσ </a:t>
            </a:r>
            <a:r>
              <a:rPr lang="en-US" dirty="0"/>
              <a:t>k</a:t>
            </a:r>
            <a:r>
              <a:rPr lang="el-GR" dirty="0"/>
              <a:t>αλλιγκατσησ 02526</a:t>
            </a:r>
          </a:p>
          <a:p>
            <a:r>
              <a:rPr lang="el-GR" dirty="0"/>
              <a:t>Χρηστοσ θεοδοσιαδης 02393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This presentation describes the design and implementation of an AES-256 encryption wrapper module based on an AES-256 core sourced from OpenCores. The wrapper processes 180-bit input data by utilizing the core twice per encryption, padding the input for the second operation as required. It incorporates three modes of operation: Cipher Feedback Mode (CFB), Output Feedback Mode (OFB), and Counter Mode (CTR).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Challenges:</a:t>
            </a:r>
          </a:p>
          <a:p>
            <a:r>
              <a:t>- Handling 180-bit input with a 128-bit core</a:t>
            </a:r>
          </a:p>
          <a:p>
            <a:r>
              <a:t>- Timing issues resolved using control flags</a:t>
            </a:r>
          </a:p>
          <a:p>
            <a:r>
              <a:t>- Resource constraints on the Nexys A7 board</a:t>
            </a:r>
          </a:p>
          <a:p>
            <a:r>
              <a:t>- Power constraints due to high dynamic power consumption</a:t>
            </a:r>
          </a:p>
          <a:p>
            <a:r>
              <a:t>- Virtual implementation using Vivado</a:t>
            </a:r>
          </a:p>
          <a:p>
            <a:endParaRPr/>
          </a:p>
          <a:p>
            <a:r>
              <a:t>Objectives:</a:t>
            </a:r>
          </a:p>
          <a:p>
            <a:r>
              <a:t>- Design a 180-bit AES encryption wrapper</a:t>
            </a:r>
          </a:p>
          <a:p>
            <a:r>
              <a:t>- Support CFB, OFB, and CTR modes</a:t>
            </a:r>
          </a:p>
          <a:p>
            <a:r>
              <a:t>- Validate through simulation and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AES Encryption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AES is a symmetric block cipher that encrypts/decrypts data in 128-bit blocks using a substitution-permutation network.</a:t>
            </a:r>
          </a:p>
          <a:p>
            <a:endParaRPr/>
          </a:p>
          <a:p>
            <a:r>
              <a:t>Main Steps:</a:t>
            </a:r>
          </a:p>
          <a:p>
            <a:r>
              <a:t>- SubBytes</a:t>
            </a:r>
          </a:p>
          <a:p>
            <a:r>
              <a:t>- ShiftRows</a:t>
            </a:r>
          </a:p>
          <a:p>
            <a:r>
              <a:t>- MixColumns</a:t>
            </a:r>
          </a:p>
          <a:p>
            <a:r>
              <a:t>- AddRoundKey</a:t>
            </a:r>
          </a:p>
          <a:p>
            <a:endParaRPr/>
          </a:p>
          <a:p>
            <a:r>
              <a:t>Key Lengths:</a:t>
            </a:r>
          </a:p>
          <a:p>
            <a:r>
              <a:t>- AES-128: 10 rounds</a:t>
            </a:r>
          </a:p>
          <a:p>
            <a:r>
              <a:t>- AES-192: 12 rounds</a:t>
            </a:r>
          </a:p>
          <a:p>
            <a:r>
              <a:t>- AES-256: 14 rounds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256-bit Key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Enhanced security against brute-force attacks</a:t>
            </a:r>
          </a:p>
          <a:p>
            <a:r>
              <a:t>- Greater resistance to future cryptanalysis (e.g., quantum computing)</a:t>
            </a:r>
          </a:p>
          <a:p>
            <a:r>
              <a:t>- Compliance with high-security standards (e.g., government, financial institutions).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Wrapper Module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180-bit data, 256-bit key, 128-bit IV, mode control signal</a:t>
            </a:r>
          </a:p>
          <a:p>
            <a:r>
              <a:t>- Output: 180-bit encrypted data</a:t>
            </a:r>
          </a:p>
          <a:p>
            <a:r>
              <a:t>- Padding: Zero padding for 52-bit segment</a:t>
            </a:r>
          </a:p>
          <a:p>
            <a:r>
              <a:t>- Sequential processing using a single AES 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Cipher Feedback Mode (CFB): XOR plaintext with AES-encrypted IV</a:t>
            </a:r>
          </a:p>
          <a:p>
            <a:r>
              <a:t>- Output Feedback Mode (OFB): Generate keystream from AES-encrypted IV</a:t>
            </a:r>
          </a:p>
          <a:p>
            <a:r>
              <a:t>- Counter Mode (CTR): XOR plaintext with keystream from AES-encrypted counter.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Behavioral simulation in Vivado:</a:t>
            </a:r>
          </a:p>
          <a:p>
            <a:r>
              <a:t>- CFB Mode: 1000ns, CPU = 18s, Elapsed = 2m16s, Memory = 3242 MB</a:t>
            </a:r>
          </a:p>
          <a:p>
            <a:r>
              <a:t>- OFB Mode: 1000ns, CPU = 14s, Elapsed = 1m54s, Memory = 3249 MB</a:t>
            </a:r>
          </a:p>
          <a:p>
            <a:r>
              <a:t>- CTR Mode: 1000ns, CPU = 17s, Elapsed = 2m08s, Memory = 3249 MB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</TotalTime>
  <Words>495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              Hardware Security</vt:lpstr>
      <vt:lpstr>AES-256 Encryption Wrapper with Multiple Modes</vt:lpstr>
      <vt:lpstr>Abstract</vt:lpstr>
      <vt:lpstr>Challenges and Objectives</vt:lpstr>
      <vt:lpstr>AES Encryption Fundamentals</vt:lpstr>
      <vt:lpstr>Advantages of 256-bit Key Length</vt:lpstr>
      <vt:lpstr>Wrapper Module Design</vt:lpstr>
      <vt:lpstr>Modes of Operation</vt:lpstr>
      <vt:lpstr>Simulation Results</vt:lpstr>
      <vt:lpstr>Implementation Details</vt:lpstr>
      <vt:lpstr>Challenges and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ΚΑΛΛΙΓΚΑΤΣΗΣ ΧΡΗΣΤΟΣ</cp:lastModifiedBy>
  <cp:revision>5</cp:revision>
  <dcterms:created xsi:type="dcterms:W3CDTF">2013-01-27T09:14:16Z</dcterms:created>
  <dcterms:modified xsi:type="dcterms:W3CDTF">2025-01-13T10:43:34Z</dcterms:modified>
  <cp:category/>
</cp:coreProperties>
</file>